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1" r:id="rId5"/>
  </p:sldMasterIdLst>
  <p:notesMasterIdLst>
    <p:notesMasterId r:id="rId46"/>
  </p:notesMasterIdLst>
  <p:handoutMasterIdLst>
    <p:handoutMasterId r:id="rId47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7" r:id="rId15"/>
    <p:sldId id="271" r:id="rId16"/>
    <p:sldId id="268" r:id="rId17"/>
    <p:sldId id="269" r:id="rId18"/>
    <p:sldId id="270" r:id="rId19"/>
    <p:sldId id="264" r:id="rId20"/>
    <p:sldId id="265" r:id="rId21"/>
    <p:sldId id="272" r:id="rId22"/>
    <p:sldId id="273" r:id="rId23"/>
    <p:sldId id="274" r:id="rId24"/>
    <p:sldId id="275" r:id="rId25"/>
    <p:sldId id="276" r:id="rId26"/>
    <p:sldId id="278" r:id="rId27"/>
    <p:sldId id="277" r:id="rId28"/>
    <p:sldId id="279" r:id="rId29"/>
    <p:sldId id="294" r:id="rId30"/>
    <p:sldId id="280" r:id="rId31"/>
    <p:sldId id="281" r:id="rId32"/>
    <p:sldId id="282" r:id="rId33"/>
    <p:sldId id="287" r:id="rId34"/>
    <p:sldId id="288" r:id="rId35"/>
    <p:sldId id="283" r:id="rId36"/>
    <p:sldId id="284" r:id="rId37"/>
    <p:sldId id="289" r:id="rId38"/>
    <p:sldId id="286" r:id="rId39"/>
    <p:sldId id="290" r:id="rId40"/>
    <p:sldId id="285" r:id="rId41"/>
    <p:sldId id="291" r:id="rId42"/>
    <p:sldId id="292" r:id="rId43"/>
    <p:sldId id="293" r:id="rId44"/>
    <p:sldId id="295" r:id="rId45"/>
  </p:sldIdLst>
  <p:sldSz cx="9144000" cy="6858000" type="screen4x3"/>
  <p:notesSz cx="7010400" cy="9236075"/>
  <p:custDataLst>
    <p:tags r:id="rId48"/>
  </p:custData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W, AWA DEMBEL" initials="SAD" lastIdx="1" clrIdx="0"/>
  <p:cmAuthor id="1" name="FRUGIER, FREDERIC" initials="FF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F35B"/>
    <a:srgbClr val="0066A1"/>
    <a:srgbClr val="005390"/>
    <a:srgbClr val="00A1DE"/>
    <a:srgbClr val="829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89418" autoAdjust="0"/>
  </p:normalViewPr>
  <p:slideViewPr>
    <p:cSldViewPr snapToGrid="0" snapToObjects="1">
      <p:cViewPr>
        <p:scale>
          <a:sx n="89" d="100"/>
          <a:sy n="89" d="100"/>
        </p:scale>
        <p:origin x="-750" y="59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20286"/>
    </p:cViewPr>
  </p:sorterViewPr>
  <p:notesViewPr>
    <p:cSldViewPr snapToGrid="0" snapToObjects="1">
      <p:cViewPr varScale="1">
        <p:scale>
          <a:sx n="57" d="100"/>
          <a:sy n="57" d="100"/>
        </p:scale>
        <p:origin x="2808" y="84"/>
      </p:cViewPr>
      <p:guideLst>
        <p:guide orient="horz" pos="2909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gs" Target="tags/tag1.xml"/><Relationship Id="rId8" Type="http://schemas.openxmlformats.org/officeDocument/2006/relationships/slide" Target="slides/slide3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PPT potx\New Logos\At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6156" y="109041"/>
            <a:ext cx="1324186" cy="43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252588" y="8719769"/>
            <a:ext cx="644242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90647" bIns="0" anchor="b"/>
          <a:lstStyle/>
          <a:p>
            <a:pPr algn="r" defTabSz="906463" eaLnBrk="0" hangingPunct="0">
              <a:lnSpc>
                <a:spcPct val="89000"/>
              </a:lnSpc>
            </a:pPr>
            <a:fld id="{A5EF2242-2658-431D-B0A0-A5B1CBFD1E27}" type="slidenum">
              <a:rPr lang="en-US" sz="1000"/>
              <a:pPr algn="r" defTabSz="906463" eaLnBrk="0" hangingPunct="0">
                <a:lnSpc>
                  <a:spcPct val="89000"/>
                </a:lnSpc>
              </a:pPr>
              <a:t>‹#›</a:t>
            </a:fld>
            <a:endParaRPr lang="en-US" sz="1000"/>
          </a:p>
        </p:txBody>
      </p:sp>
      <p:sp>
        <p:nvSpPr>
          <p:cNvPr id="10" name="AddNotifier#2"/>
          <p:cNvSpPr txBox="1">
            <a:spLocks noChangeArrowheads="1"/>
          </p:cNvSpPr>
          <p:nvPr/>
        </p:nvSpPr>
        <p:spPr bwMode="auto">
          <a:xfrm>
            <a:off x="189890" y="8719769"/>
            <a:ext cx="6101645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500" dirty="0" smtClean="0">
                <a:solidFill>
                  <a:srgbClr val="000000"/>
                </a:solidFill>
                <a:cs typeface="Arial" pitchFamily="34" charset="0"/>
              </a:rPr>
              <a:t>Atos, the Atos logo, Atos Consulting, Atos </a:t>
            </a:r>
            <a:r>
              <a:rPr lang="en-US" sz="500" dirty="0" err="1" smtClean="0">
                <a:solidFill>
                  <a:srgbClr val="000000"/>
                </a:solidFill>
                <a:cs typeface="Arial" pitchFamily="34" charset="0"/>
              </a:rPr>
              <a:t>Worldline</a:t>
            </a:r>
            <a:r>
              <a:rPr lang="en-US" sz="500" dirty="0" smtClean="0">
                <a:solidFill>
                  <a:srgbClr val="000000"/>
                </a:solidFill>
                <a:cs typeface="Arial" pitchFamily="34" charset="0"/>
              </a:rPr>
              <a:t>, Atos Sphere, Atos Cloud and Atos </a:t>
            </a:r>
            <a:r>
              <a:rPr lang="en-US" sz="500" dirty="0" err="1" smtClean="0">
                <a:solidFill>
                  <a:srgbClr val="000000"/>
                </a:solidFill>
                <a:cs typeface="Arial" pitchFamily="34" charset="0"/>
              </a:rPr>
              <a:t>WorldGrid</a:t>
            </a:r>
            <a:endParaRPr lang="en-US" sz="500" dirty="0" smtClean="0">
              <a:solidFill>
                <a:srgbClr val="000000"/>
              </a:solidFill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000000"/>
                </a:solidFill>
                <a:cs typeface="Arial" pitchFamily="34" charset="0"/>
              </a:rPr>
              <a:t>are registered trademarks of Atos SA. October 2011</a:t>
            </a: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000000"/>
                </a:solidFill>
                <a:cs typeface="Arial" pitchFamily="34" charset="0"/>
              </a:rPr>
              <a:t>© 2011 Atos. Confidential information owned by Atos, to be used by the recipient only. This document, or any part of it, </a:t>
            </a: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000000"/>
                </a:solidFill>
                <a:cs typeface="Arial" pitchFamily="34" charset="0"/>
              </a:rPr>
              <a:t>October not be reproduced, copied, circulated and/or distributed nor quoted without prior written approval from Atos.</a:t>
            </a:r>
          </a:p>
        </p:txBody>
      </p:sp>
    </p:spTree>
    <p:extLst>
      <p:ext uri="{BB962C8B-B14F-4D97-AF65-F5344CB8AC3E}">
        <p14:creationId xmlns:p14="http://schemas.microsoft.com/office/powerpoint/2010/main" val="894211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387146"/>
            <a:ext cx="5608320" cy="415623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52588" y="8690907"/>
            <a:ext cx="644242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0647" bIns="0" numCol="1" anchor="b" anchorCtr="0" compatLnSpc="1">
            <a:prstTxWarp prst="textNoShape">
              <a:avLst/>
            </a:prstTxWarp>
          </a:bodyPr>
          <a:lstStyle>
            <a:lvl1pPr algn="r" defTabSz="906463" eaLnBrk="0" hangingPunct="0">
              <a:lnSpc>
                <a:spcPct val="89000"/>
              </a:lnSpc>
              <a:defRPr sz="1000"/>
            </a:lvl1pPr>
          </a:lstStyle>
          <a:p>
            <a:fld id="{5C21D0C1-3F00-412A-9A3C-C3534196770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1269" name="Picture 2" descr="E:\PPT potx\New Logos\At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4528" y="109041"/>
            <a:ext cx="1324186" cy="43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ddNotifier#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9872" y="8690907"/>
            <a:ext cx="6103267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Atos, the Atos logo, Atos Consulting, Atos </a:t>
            </a:r>
            <a:r>
              <a:rPr lang="en-US" dirty="0" err="1"/>
              <a:t>Worldline</a:t>
            </a:r>
            <a:r>
              <a:rPr lang="en-US" dirty="0"/>
              <a:t>, Atos Sphere, Atos Cloud and Atos </a:t>
            </a:r>
            <a:r>
              <a:rPr lang="en-US" dirty="0" err="1"/>
              <a:t>WorldGrid</a:t>
            </a:r>
            <a:endParaRPr lang="en-US" dirty="0"/>
          </a:p>
          <a:p>
            <a:pPr>
              <a:defRPr/>
            </a:pPr>
            <a:r>
              <a:rPr lang="en-US" dirty="0"/>
              <a:t>are registered trademarks of Atos SA. </a:t>
            </a:r>
            <a:r>
              <a:rPr lang="en-US" dirty="0" smtClean="0"/>
              <a:t>October </a:t>
            </a:r>
            <a:r>
              <a:rPr lang="en-US" dirty="0"/>
              <a:t>2011</a:t>
            </a:r>
          </a:p>
          <a:p>
            <a:pPr>
              <a:defRPr/>
            </a:pPr>
            <a:r>
              <a:rPr lang="en-US" dirty="0"/>
              <a:t>© 2011 Atos. Confidential information owned by Atos, to be used by the recipient only. This document, or any part of it, </a:t>
            </a:r>
          </a:p>
          <a:p>
            <a:pPr>
              <a:defRPr/>
            </a:pPr>
            <a:r>
              <a:rPr lang="en-US" dirty="0" smtClean="0"/>
              <a:t>October </a:t>
            </a:r>
            <a:r>
              <a:rPr lang="en-US" dirty="0"/>
              <a:t>not be reproduced, copied, circulated and/or distributed nor quoted without prior written approval from Atos.</a:t>
            </a:r>
          </a:p>
        </p:txBody>
      </p:sp>
    </p:spTree>
    <p:extLst>
      <p:ext uri="{BB962C8B-B14F-4D97-AF65-F5344CB8AC3E}">
        <p14:creationId xmlns:p14="http://schemas.microsoft.com/office/powerpoint/2010/main" val="4031435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D0C1-3F00-412A-9A3C-C353419677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9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D0C1-3F00-412A-9A3C-C3534196770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D0C1-3F00-412A-9A3C-C353419677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9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D0C1-3F00-412A-9A3C-C3534196770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9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D0C1-3F00-412A-9A3C-C3534196770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D0C1-3F00-412A-9A3C-C353419677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D0C1-3F00-412A-9A3C-C353419677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D0C1-3F00-412A-9A3C-C353419677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D0C1-3F00-412A-9A3C-C353419677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D0C1-3F00-412A-9A3C-C3534196770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D0C1-3F00-412A-9A3C-C353419677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9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D0C1-3F00-412A-9A3C-C353419677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9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D0C1-3F00-412A-9A3C-C353419677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2195513" y="4651375"/>
            <a:ext cx="4732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fld id="{215508AE-FBF9-4465-99B5-DFC59A9E2CA9}" type="datetime1">
              <a:rPr lang="fr-FR" sz="1200">
                <a:latin typeface="Lucida Sans" pitchFamily="34" charset="0"/>
              </a:rPr>
              <a:pPr algn="ctr"/>
              <a:t>02/08/2017</a:t>
            </a:fld>
            <a:endParaRPr lang="fr-FR" sz="1200">
              <a:latin typeface="Lucida Sans" pitchFamily="34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395413"/>
            <a:ext cx="4732337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2954338"/>
            <a:ext cx="4732337" cy="1485900"/>
          </a:xfrm>
        </p:spPr>
        <p:txBody>
          <a:bodyPr/>
          <a:lstStyle>
            <a:lvl1pPr marL="0" indent="0">
              <a:buFont typeface="Lucida Sans Unicode" charset="0"/>
              <a:buNone/>
              <a:defRPr/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0838" y="376238"/>
            <a:ext cx="2185987" cy="57118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9700" y="376238"/>
            <a:ext cx="6408738" cy="5711825"/>
          </a:xfrm>
        </p:spPr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cs typeface="Verdana"/>
              </a:defRPr>
            </a:lvl1pPr>
            <a:lvl2pPr>
              <a:defRPr>
                <a:latin typeface="+mj-lt"/>
                <a:cs typeface="Verdana"/>
              </a:defRPr>
            </a:lvl2pPr>
            <a:lvl3pPr>
              <a:defRPr>
                <a:latin typeface="+mj-lt"/>
                <a:cs typeface="Verdana"/>
              </a:defRPr>
            </a:lvl3pPr>
            <a:lvl4pPr>
              <a:defRPr>
                <a:latin typeface="+mj-lt"/>
                <a:cs typeface="Verdana"/>
              </a:defRPr>
            </a:lvl4pPr>
            <a:lvl5pPr>
              <a:defRPr>
                <a:latin typeface="+mj-lt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9700" y="1455738"/>
            <a:ext cx="4297363" cy="4632325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  <a:cs typeface="Verdana"/>
              </a:defRPr>
            </a:lvl3pPr>
            <a:lvl4pPr>
              <a:defRPr sz="1800">
                <a:latin typeface="+mj-lt"/>
                <a:cs typeface="Verdana"/>
              </a:defRPr>
            </a:lvl4pPr>
            <a:lvl5pPr>
              <a:defRPr sz="1800">
                <a:latin typeface="+mj-lt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89463" y="1455738"/>
            <a:ext cx="4297362" cy="4632325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  <a:cs typeface="Verdana"/>
              </a:defRPr>
            </a:lvl3pPr>
            <a:lvl4pPr>
              <a:defRPr sz="1800">
                <a:latin typeface="+mj-lt"/>
                <a:cs typeface="Verdana"/>
              </a:defRPr>
            </a:lvl4pPr>
            <a:lvl5pPr>
              <a:defRPr sz="1800">
                <a:latin typeface="+mj-lt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+mj-lt"/>
                <a:cs typeface="Verdana"/>
              </a:defRPr>
            </a:lvl1pPr>
            <a:lvl2pPr>
              <a:defRPr sz="2000">
                <a:latin typeface="+mj-lt"/>
                <a:cs typeface="Verdana"/>
              </a:defRPr>
            </a:lvl2pPr>
            <a:lvl3pPr>
              <a:defRPr sz="1800">
                <a:latin typeface="+mj-lt"/>
                <a:cs typeface="Verdana"/>
              </a:defRPr>
            </a:lvl3pPr>
            <a:lvl4pPr>
              <a:defRPr sz="1600">
                <a:latin typeface="+mj-lt"/>
                <a:cs typeface="Verdana"/>
              </a:defRPr>
            </a:lvl4pPr>
            <a:lvl5pPr>
              <a:defRPr sz="1600">
                <a:latin typeface="+mj-lt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+mj-lt"/>
                <a:cs typeface="Verdana"/>
              </a:defRPr>
            </a:lvl1pPr>
            <a:lvl2pPr>
              <a:defRPr sz="2000">
                <a:latin typeface="+mj-lt"/>
                <a:cs typeface="Verdana"/>
              </a:defRPr>
            </a:lvl2pPr>
            <a:lvl3pPr>
              <a:defRPr sz="1800">
                <a:latin typeface="+mj-lt"/>
                <a:cs typeface="Verdana"/>
              </a:defRPr>
            </a:lvl3pPr>
            <a:lvl4pPr>
              <a:defRPr sz="1600">
                <a:latin typeface="+mj-lt"/>
                <a:cs typeface="Verdana"/>
              </a:defRPr>
            </a:lvl4pPr>
            <a:lvl5pPr>
              <a:defRPr sz="1600">
                <a:latin typeface="+mj-lt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694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2000">
                <a:latin typeface="Verdana"/>
                <a:cs typeface="Verdana"/>
              </a:defRPr>
            </a:lvl3pPr>
            <a:lvl4pPr>
              <a:defRPr sz="2000">
                <a:latin typeface="Verdana"/>
                <a:cs typeface="Verdana"/>
              </a:defRPr>
            </a:lvl4pPr>
            <a:lvl5pPr>
              <a:defRPr sz="2000">
                <a:latin typeface="Verdana"/>
                <a:cs typeface="Verdan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76238"/>
            <a:ext cx="6184900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9700" y="1455738"/>
            <a:ext cx="8747125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802188" y="6534150"/>
            <a:ext cx="6191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34" tIns="50019" rIns="100034" bIns="50019" anchor="ctr">
            <a:spAutoFit/>
          </a:bodyPr>
          <a:lstStyle/>
          <a:p>
            <a:pPr algn="ctr" defTabSz="415925">
              <a:spcBef>
                <a:spcPts val="4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</a:pPr>
            <a:fld id="{CAF2918D-0CF0-417F-90CC-112B2C5D47BD}" type="slidenum">
              <a:rPr lang="en-US" sz="900">
                <a:solidFill>
                  <a:srgbClr val="818181"/>
                </a:solidFill>
                <a:latin typeface="Lucida Sans" pitchFamily="34" charset="0"/>
              </a:rPr>
              <a:pPr algn="ctr" defTabSz="415925">
                <a:spcBef>
                  <a:spcPts val="4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847725" algn="l"/>
                  <a:tab pos="1695450" algn="l"/>
                  <a:tab pos="2543175" algn="l"/>
                  <a:tab pos="3389313" algn="l"/>
                  <a:tab pos="4238625" algn="l"/>
                  <a:tab pos="5083175" algn="l"/>
                  <a:tab pos="5934075" algn="l"/>
                  <a:tab pos="6778625" algn="l"/>
                  <a:tab pos="7627938" algn="l"/>
                  <a:tab pos="8474075" algn="l"/>
                  <a:tab pos="9317038" algn="l"/>
                </a:tabLst>
              </a:pPr>
              <a:t>‹#›</a:t>
            </a:fld>
            <a:endParaRPr lang="en-US" sz="900">
              <a:solidFill>
                <a:srgbClr val="818181"/>
              </a:solidFill>
              <a:latin typeface="Lucida Sans" pitchFamily="34" charset="0"/>
            </a:endParaRPr>
          </a:p>
        </p:txBody>
      </p:sp>
      <p:sp>
        <p:nvSpPr>
          <p:cNvPr id="1030" name="ZoneTexte 2"/>
          <p:cNvSpPr txBox="1">
            <a:spLocks noChangeArrowheads="1"/>
          </p:cNvSpPr>
          <p:nvPr/>
        </p:nvSpPr>
        <p:spPr bwMode="auto">
          <a:xfrm>
            <a:off x="7096837" y="498475"/>
            <a:ext cx="21336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noProof="0" dirty="0" smtClean="0">
                <a:solidFill>
                  <a:srgbClr val="0066A1"/>
                </a:solidFill>
                <a:latin typeface="+mj-lt"/>
                <a:cs typeface="Verdana" charset="0"/>
              </a:rPr>
              <a:t>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A1"/>
          </a:solidFill>
          <a:latin typeface="+mj-lt"/>
          <a:ea typeface="MS PGothic" pitchFamily="34" charset="-128"/>
          <a:cs typeface="Verdan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Lucida Sans Unicode" pitchFamily="34" charset="0"/>
        <a:buChar char="▶"/>
        <a:defRPr sz="1600">
          <a:solidFill>
            <a:srgbClr val="0066A1"/>
          </a:solidFill>
          <a:latin typeface="+mj-lt"/>
          <a:ea typeface="MS PGothic" pitchFamily="34" charset="-128"/>
          <a:cs typeface="Verdana"/>
        </a:defRPr>
      </a:lvl1pPr>
      <a:lvl2pPr marL="539750" indent="-269875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–"/>
        <a:defRPr sz="1600">
          <a:solidFill>
            <a:srgbClr val="0066A1"/>
          </a:solidFill>
          <a:latin typeface="+mj-lt"/>
          <a:ea typeface="Arial" charset="0"/>
          <a:cs typeface="Verdana"/>
        </a:defRPr>
      </a:lvl2pPr>
      <a:lvl3pPr marL="809625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•"/>
        <a:defRPr sz="1600">
          <a:solidFill>
            <a:srgbClr val="0066A1"/>
          </a:solidFill>
          <a:latin typeface="+mj-lt"/>
          <a:ea typeface="Arial" charset="0"/>
          <a:cs typeface="Verdana"/>
        </a:defRPr>
      </a:lvl3pPr>
      <a:lvl4pPr marL="1081088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34937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5pPr>
      <a:lvl6pPr marL="18065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6pPr>
      <a:lvl7pPr marL="22637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7pPr>
      <a:lvl8pPr marL="27209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8pPr>
      <a:lvl9pPr marL="31781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Naisamuddin PK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92335" y="2954338"/>
            <a:ext cx="47323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SDN- Architecture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688951"/>
            <a:ext cx="5276850" cy="32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6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SDN- Architecture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547813"/>
            <a:ext cx="58578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9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SDN- Architecture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543050"/>
            <a:ext cx="56578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1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- Architecture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519238"/>
            <a:ext cx="57816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0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- </a:t>
            </a:r>
            <a:r>
              <a:rPr lang="en-US" dirty="0" smtClean="0"/>
              <a:t>Components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91672" y="1532835"/>
            <a:ext cx="7164592" cy="409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Lucida Sans Unicode" pitchFamily="34" charset="0"/>
              <a:buChar char="▶"/>
              <a:defRPr sz="1600">
                <a:solidFill>
                  <a:srgbClr val="0066A1"/>
                </a:solidFill>
                <a:latin typeface="+mj-lt"/>
                <a:ea typeface="MS PGothic" pitchFamily="34" charset="-128"/>
                <a:cs typeface="Verdana"/>
              </a:defRPr>
            </a:lvl1pPr>
            <a:lvl2pPr marL="539750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Arial" charset="0"/>
              <a:buChar char="–"/>
              <a:defRPr sz="1600">
                <a:solidFill>
                  <a:srgbClr val="0066A1"/>
                </a:solidFill>
                <a:latin typeface="+mj-lt"/>
                <a:ea typeface="Arial" charset="0"/>
                <a:cs typeface="Verdana"/>
              </a:defRPr>
            </a:lvl2pPr>
            <a:lvl3pPr marL="80962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Arial" charset="0"/>
              <a:buChar char="•"/>
              <a:defRPr sz="1600">
                <a:solidFill>
                  <a:srgbClr val="0066A1"/>
                </a:solidFill>
                <a:latin typeface="+mj-lt"/>
                <a:ea typeface="Arial" charset="0"/>
                <a:cs typeface="Verdana"/>
              </a:defRPr>
            </a:lvl3pPr>
            <a:lvl4pPr marL="108108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–"/>
              <a:defRPr sz="1600">
                <a:solidFill>
                  <a:srgbClr val="000000"/>
                </a:solidFill>
                <a:latin typeface="+mj-lt"/>
                <a:ea typeface="Arial" charset="0"/>
                <a:cs typeface="Verdana"/>
              </a:defRPr>
            </a:lvl4pPr>
            <a:lvl5pPr marL="13493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j-lt"/>
                <a:ea typeface="Arial" charset="0"/>
                <a:cs typeface="Verdana"/>
              </a:defRPr>
            </a:lvl5pPr>
            <a:lvl6pPr marL="18065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6pPr>
            <a:lvl7pPr marL="22637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7pPr>
            <a:lvl8pPr marL="27209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8pPr>
            <a:lvl9pPr marL="31781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SDN Controller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6A1"/>
                </a:solidFill>
              </a:rPr>
              <a:t>Logically Centralize Entity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6A1"/>
                </a:solidFill>
              </a:rPr>
              <a:t>Communicating with Applications and </a:t>
            </a:r>
            <a:r>
              <a:rPr lang="en-US" dirty="0" smtClean="0">
                <a:solidFill>
                  <a:srgbClr val="0066A1"/>
                </a:solidFill>
              </a:rPr>
              <a:t>network devices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66A1"/>
                </a:solidFill>
              </a:rPr>
              <a:t>Controlling and deciding data flow in network</a:t>
            </a:r>
            <a:endParaRPr lang="en-US" dirty="0">
              <a:solidFill>
                <a:srgbClr val="0066A1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66A1"/>
                </a:solidFill>
              </a:rPr>
              <a:t>OpenDayLight</a:t>
            </a:r>
            <a:r>
              <a:rPr lang="en-US" dirty="0" smtClean="0">
                <a:solidFill>
                  <a:srgbClr val="0066A1"/>
                </a:solidFill>
              </a:rPr>
              <a:t>, Rye</a:t>
            </a:r>
            <a:r>
              <a:rPr lang="en-US" dirty="0">
                <a:solidFill>
                  <a:srgbClr val="0066A1"/>
                </a:solidFill>
              </a:rPr>
              <a:t>, and Flood </a:t>
            </a:r>
            <a:r>
              <a:rPr lang="en-US" dirty="0" smtClean="0">
                <a:solidFill>
                  <a:srgbClr val="0066A1"/>
                </a:solidFill>
              </a:rPr>
              <a:t>Light</a:t>
            </a:r>
          </a:p>
          <a:p>
            <a:pPr marL="811213" lvl="3" indent="0">
              <a:buNone/>
            </a:pPr>
            <a:endParaRPr lang="en-US" dirty="0">
              <a:solidFill>
                <a:srgbClr val="0066A1"/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Open Flow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6A1"/>
                </a:solidFill>
              </a:rPr>
              <a:t>Protocol for communicating with Controller and Devices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6A1"/>
                </a:solidFill>
              </a:rPr>
              <a:t>Secure Communication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6A1"/>
                </a:solidFill>
              </a:rPr>
              <a:t>Multi Vendor support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6A1"/>
                </a:solidFill>
              </a:rPr>
              <a:t>Open Flow 1.3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API</a:t>
            </a:r>
            <a:endParaRPr lang="en-US" dirty="0"/>
          </a:p>
          <a:p>
            <a:pPr marL="269875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5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– Tools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75882" y="1532835"/>
            <a:ext cx="4625789" cy="356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Lucida Sans Unicode" pitchFamily="34" charset="0"/>
              <a:buChar char="▶"/>
              <a:defRPr sz="1600">
                <a:solidFill>
                  <a:srgbClr val="0066A1"/>
                </a:solidFill>
                <a:latin typeface="+mj-lt"/>
                <a:ea typeface="MS PGothic" pitchFamily="34" charset="-128"/>
                <a:cs typeface="Verdana"/>
              </a:defRPr>
            </a:lvl1pPr>
            <a:lvl2pPr marL="539750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Arial" charset="0"/>
              <a:buChar char="–"/>
              <a:defRPr sz="1600">
                <a:solidFill>
                  <a:srgbClr val="0066A1"/>
                </a:solidFill>
                <a:latin typeface="+mj-lt"/>
                <a:ea typeface="Arial" charset="0"/>
                <a:cs typeface="Verdana"/>
              </a:defRPr>
            </a:lvl2pPr>
            <a:lvl3pPr marL="80962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Arial" charset="0"/>
              <a:buChar char="•"/>
              <a:defRPr sz="1600">
                <a:solidFill>
                  <a:srgbClr val="0066A1"/>
                </a:solidFill>
                <a:latin typeface="+mj-lt"/>
                <a:ea typeface="Arial" charset="0"/>
                <a:cs typeface="Verdana"/>
              </a:defRPr>
            </a:lvl3pPr>
            <a:lvl4pPr marL="108108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–"/>
              <a:defRPr sz="1600">
                <a:solidFill>
                  <a:srgbClr val="000000"/>
                </a:solidFill>
                <a:latin typeface="+mj-lt"/>
                <a:ea typeface="Arial" charset="0"/>
                <a:cs typeface="Verdana"/>
              </a:defRPr>
            </a:lvl4pPr>
            <a:lvl5pPr marL="13493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j-lt"/>
                <a:ea typeface="Arial" charset="0"/>
                <a:cs typeface="Verdana"/>
              </a:defRPr>
            </a:lvl5pPr>
            <a:lvl6pPr marL="18065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6pPr>
            <a:lvl7pPr marL="22637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7pPr>
            <a:lvl8pPr marL="27209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8pPr>
            <a:lvl9pPr marL="31781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kern="0" dirty="0" err="1" smtClean="0"/>
              <a:t>Ansible</a:t>
            </a:r>
            <a:endParaRPr lang="en-US" sz="2000" kern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kern="0" dirty="0" smtClean="0"/>
              <a:t>YAML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kern="0" dirty="0" err="1" smtClean="0"/>
              <a:t>Cheff</a:t>
            </a:r>
            <a:endParaRPr lang="en-US" sz="2000" kern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kern="0" dirty="0" smtClean="0"/>
              <a:t>Puppet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kern="0" dirty="0" smtClean="0"/>
              <a:t>Python</a:t>
            </a:r>
          </a:p>
          <a:p>
            <a:pPr marL="0" indent="0">
              <a:buNone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980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312435" y="1532835"/>
            <a:ext cx="7250654" cy="356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Lucida Sans Unicode" pitchFamily="34" charset="0"/>
              <a:buChar char="▶"/>
              <a:defRPr sz="1600">
                <a:solidFill>
                  <a:srgbClr val="0066A1"/>
                </a:solidFill>
                <a:latin typeface="+mj-lt"/>
                <a:ea typeface="MS PGothic" pitchFamily="34" charset="-128"/>
                <a:cs typeface="Verdana"/>
              </a:defRPr>
            </a:lvl1pPr>
            <a:lvl2pPr marL="539750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Arial" charset="0"/>
              <a:buChar char="–"/>
              <a:defRPr sz="1600">
                <a:solidFill>
                  <a:srgbClr val="0066A1"/>
                </a:solidFill>
                <a:latin typeface="+mj-lt"/>
                <a:ea typeface="Arial" charset="0"/>
                <a:cs typeface="Verdana"/>
              </a:defRPr>
            </a:lvl2pPr>
            <a:lvl3pPr marL="80962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Arial" charset="0"/>
              <a:buChar char="•"/>
              <a:defRPr sz="1600">
                <a:solidFill>
                  <a:srgbClr val="0066A1"/>
                </a:solidFill>
                <a:latin typeface="+mj-lt"/>
                <a:ea typeface="Arial" charset="0"/>
                <a:cs typeface="Verdana"/>
              </a:defRPr>
            </a:lvl3pPr>
            <a:lvl4pPr marL="108108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–"/>
              <a:defRPr sz="1600">
                <a:solidFill>
                  <a:srgbClr val="000000"/>
                </a:solidFill>
                <a:latin typeface="+mj-lt"/>
                <a:ea typeface="Arial" charset="0"/>
                <a:cs typeface="Verdana"/>
              </a:defRPr>
            </a:lvl4pPr>
            <a:lvl5pPr marL="13493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j-lt"/>
                <a:ea typeface="Arial" charset="0"/>
                <a:cs typeface="Verdana"/>
              </a:defRPr>
            </a:lvl5pPr>
            <a:lvl6pPr marL="18065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6pPr>
            <a:lvl7pPr marL="22637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7pPr>
            <a:lvl8pPr marL="27209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8pPr>
            <a:lvl9pPr marL="31781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kern="0" dirty="0" smtClean="0"/>
              <a:t>Open Source Automation Engine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kern="0" dirty="0" smtClean="0"/>
              <a:t>Own by </a:t>
            </a:r>
            <a:r>
              <a:rPr lang="en-US" sz="2000" kern="0" dirty="0" err="1" smtClean="0"/>
              <a:t>Redhat</a:t>
            </a:r>
            <a:endParaRPr lang="en-US" sz="2000" kern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kern="0" dirty="0" smtClean="0"/>
              <a:t>No agents to install on remote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kern="0" dirty="0" smtClean="0"/>
              <a:t>Support existing SSH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Automation language that approaches plain </a:t>
            </a:r>
            <a:r>
              <a:rPr lang="en-US" sz="2000" dirty="0" smtClean="0"/>
              <a:t>English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kern="0" dirty="0" smtClean="0"/>
              <a:t>Easy to Use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kern="0" dirty="0" smtClean="0"/>
          </a:p>
          <a:p>
            <a:pPr marL="0" indent="0">
              <a:buNone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6134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3195" y="2130066"/>
            <a:ext cx="53357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PYTHON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412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in 1989 by Guido Van Rossum</a:t>
            </a:r>
          </a:p>
          <a:p>
            <a:r>
              <a:rPr lang="en-US" dirty="0" smtClean="0"/>
              <a:t>Interpreter based language 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Powerful</a:t>
            </a:r>
          </a:p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Combined features of Java  and Perl</a:t>
            </a:r>
          </a:p>
          <a:p>
            <a:r>
              <a:rPr lang="en-US" dirty="0" smtClean="0"/>
              <a:t>Python 2.7 is the stable version</a:t>
            </a:r>
          </a:p>
          <a:p>
            <a:r>
              <a:rPr lang="en-US" dirty="0" smtClean="0"/>
              <a:t>Python 3.6 is the latest version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76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are saving extension .</a:t>
            </a:r>
            <a:r>
              <a:rPr lang="en-US" dirty="0" err="1" smtClean="0"/>
              <a:t>py</a:t>
            </a:r>
            <a:endParaRPr lang="en-US" dirty="0" smtClean="0"/>
          </a:p>
          <a:p>
            <a:r>
              <a:rPr lang="en-US" dirty="0" smtClean="0"/>
              <a:t>Python implements indentation to differentiate Blocks</a:t>
            </a:r>
          </a:p>
          <a:p>
            <a:r>
              <a:rPr lang="en-US" dirty="0" smtClean="0"/>
              <a:t>Variable types no need to declare</a:t>
            </a:r>
          </a:p>
          <a:p>
            <a:r>
              <a:rPr lang="en-US" dirty="0" smtClean="0"/>
              <a:t>Google makes extensive use of python in web search and employ’s python creator</a:t>
            </a:r>
          </a:p>
          <a:p>
            <a:r>
              <a:rPr lang="en-US" dirty="0" smtClean="0"/>
              <a:t>It is a scripting language 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55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039" y="1355456"/>
            <a:ext cx="6884894" cy="451744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1800" dirty="0"/>
              <a:t>Automation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Various Automation Tools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800" dirty="0"/>
              <a:t>Introduction </a:t>
            </a:r>
            <a:r>
              <a:rPr lang="en-IN" sz="1800" dirty="0" smtClean="0"/>
              <a:t>to SDN </a:t>
            </a:r>
            <a:r>
              <a:rPr lang="en-IN" sz="1800" dirty="0"/>
              <a:t>and </a:t>
            </a:r>
            <a:r>
              <a:rPr lang="en-IN" sz="1800" dirty="0" smtClean="0"/>
              <a:t>SD-WAN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 smtClean="0"/>
              <a:t>Introduction to </a:t>
            </a:r>
            <a:r>
              <a:rPr lang="en-US" sz="1800" dirty="0" err="1" smtClean="0"/>
              <a:t>Ansible</a:t>
            </a:r>
            <a:endParaRPr lang="en-IN" sz="1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800" dirty="0" smtClean="0"/>
              <a:t>Basics </a:t>
            </a:r>
            <a:r>
              <a:rPr lang="en-IN" sz="1800" dirty="0"/>
              <a:t>of Python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800" dirty="0"/>
              <a:t>Managing switches using SSH </a:t>
            </a:r>
            <a:r>
              <a:rPr lang="en-IN" sz="1800" dirty="0" smtClean="0"/>
              <a:t>and Telnet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 smtClean="0"/>
              <a:t>Add &amp; Modify VLAN  and Interface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 smtClean="0"/>
              <a:t>Setting up SNMP Parameters</a:t>
            </a:r>
            <a:endParaRPr lang="en-IN" sz="18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 smtClean="0"/>
              <a:t>Update software on Multiple switches</a:t>
            </a:r>
            <a:endParaRPr lang="en-IN" sz="1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800" dirty="0" smtClean="0"/>
              <a:t>Automatic Backup </a:t>
            </a: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LAB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48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Download from following link </a:t>
            </a:r>
          </a:p>
          <a:p>
            <a:pPr marL="0" indent="0">
              <a:buNone/>
            </a:pPr>
            <a:r>
              <a:rPr lang="en-IN" dirty="0" smtClean="0"/>
              <a:t>                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://www.python.org/downloads/windows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91" y="2495774"/>
            <a:ext cx="4629933" cy="349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30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Printing a word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&gt;&gt;&gt;print (“Hello World”)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</a:t>
            </a:r>
            <a:r>
              <a:rPr lang="en-US" b="1" dirty="0" smtClean="0"/>
              <a:t>eading user input printing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&gt;&gt;&gt;name = input(“Enter your name”)</a:t>
            </a:r>
          </a:p>
          <a:p>
            <a:pPr marL="0" indent="0">
              <a:buNone/>
            </a:pPr>
            <a:r>
              <a:rPr lang="en-US" dirty="0" smtClean="0"/>
              <a:t>     &gt;&gt;&gt; print (name)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Assigning Value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&gt;&gt;&gt; num1 = 10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&gt;&gt;&gt; </a:t>
            </a:r>
            <a:r>
              <a:rPr lang="en-US" dirty="0" err="1" smtClean="0"/>
              <a:t>num</a:t>
            </a:r>
            <a:r>
              <a:rPr lang="en-US" dirty="0" smtClean="0"/>
              <a:t> 2 = 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&gt;&gt;&gt; sum =  num1+num2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&gt;&gt;&gt; print (“Total =“,sum)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55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array to store multiple values</a:t>
            </a:r>
          </a:p>
          <a:p>
            <a:r>
              <a:rPr lang="en-US" dirty="0" smtClean="0"/>
              <a:t>Not constraint on data types, we can have integer and string data types in same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Declaring List: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studList</a:t>
            </a:r>
            <a:r>
              <a:rPr lang="en-US" dirty="0" smtClean="0"/>
              <a:t>=[“</a:t>
            </a:r>
            <a:r>
              <a:rPr lang="en-US" dirty="0" err="1" smtClean="0"/>
              <a:t>Jhon</a:t>
            </a:r>
            <a:r>
              <a:rPr lang="en-US" dirty="0" smtClean="0"/>
              <a:t>”,”Mark”]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Display List :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studList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New Data :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studList.append</a:t>
            </a:r>
            <a:r>
              <a:rPr lang="en-US" dirty="0" smtClean="0"/>
              <a:t>[“July”]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Display Second Element </a:t>
            </a:r>
          </a:p>
          <a:p>
            <a:pPr marL="0" indent="0">
              <a:buNone/>
            </a:pPr>
            <a:r>
              <a:rPr lang="en-US" dirty="0" smtClean="0"/>
              <a:t>&gt;&gt;&gt; print </a:t>
            </a:r>
            <a:r>
              <a:rPr lang="en-US" dirty="0" err="1" smtClean="0"/>
              <a:t>studList</a:t>
            </a:r>
            <a:r>
              <a:rPr lang="en-US" dirty="0" smtClean="0"/>
              <a:t>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609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 Else (Decision Making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Statement : </a:t>
            </a:r>
          </a:p>
          <a:p>
            <a:pPr marL="0" indent="0">
              <a:buNone/>
            </a:pPr>
            <a:r>
              <a:rPr lang="en-US" dirty="0" smtClean="0"/>
              <a:t>if &lt;condition&gt; :</a:t>
            </a:r>
            <a:endParaRPr lang="en-I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Activities if condition true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 smtClean="0"/>
              <a:t>    Activities if not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name1 = input(“Enter student one name”)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name 2 = input (“Enter Student two name “)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if name1==name2: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print (“You have entered Same Name”)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else: </a:t>
            </a:r>
          </a:p>
          <a:p>
            <a:pPr marL="0" indent="0">
              <a:buNone/>
            </a:pPr>
            <a:r>
              <a:rPr lang="en-US" dirty="0" smtClean="0"/>
              <a:t>    print (“You have entered different name)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30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(Control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455738"/>
            <a:ext cx="8747125" cy="4902031"/>
          </a:xfrm>
        </p:spPr>
        <p:txBody>
          <a:bodyPr/>
          <a:lstStyle/>
          <a:p>
            <a:r>
              <a:rPr lang="en-US" dirty="0"/>
              <a:t>A loop statement allows us to execute a statement or group of statements multiple times. </a:t>
            </a:r>
          </a:p>
          <a:p>
            <a:pPr marL="0" indent="0">
              <a:buNone/>
            </a:pPr>
            <a:r>
              <a:rPr lang="en-US" b="1" u="sng" dirty="0" smtClean="0"/>
              <a:t>Printing all numbers in a List</a:t>
            </a:r>
          </a:p>
          <a:p>
            <a:pPr marL="0" indent="0">
              <a:buNone/>
            </a:pPr>
            <a:r>
              <a:rPr lang="en-US" dirty="0" smtClean="0"/>
              <a:t>list = [10,4,5,6]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smtClean="0"/>
              <a:t>item in list:</a:t>
            </a:r>
          </a:p>
          <a:p>
            <a:pPr marL="0" indent="0">
              <a:buNone/>
            </a:pPr>
            <a:r>
              <a:rPr lang="en-US" dirty="0" smtClean="0"/>
              <a:t>      print item</a:t>
            </a:r>
          </a:p>
          <a:p>
            <a:pPr marL="0" indent="0">
              <a:buNone/>
            </a:pPr>
            <a:r>
              <a:rPr lang="en-US" dirty="0" smtClean="0"/>
              <a:t>Output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10,4,5,6</a:t>
            </a:r>
          </a:p>
          <a:p>
            <a:pPr marL="0" indent="0">
              <a:buNone/>
            </a:pPr>
            <a:r>
              <a:rPr lang="en-US" b="1" u="sng" dirty="0" smtClean="0"/>
              <a:t>Printing a name 5 times </a:t>
            </a:r>
          </a:p>
          <a:p>
            <a:pPr marL="0" indent="0">
              <a:buNone/>
            </a:pPr>
            <a:r>
              <a:rPr lang="en-US" sz="1400" dirty="0" smtClean="0"/>
              <a:t>for x in range (1,5)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print(“Cisco”)</a:t>
            </a:r>
          </a:p>
          <a:p>
            <a:pPr marL="0" indent="0">
              <a:buNone/>
            </a:pPr>
            <a:r>
              <a:rPr lang="en-US" sz="1400" u="sng" dirty="0" smtClean="0"/>
              <a:t>Output</a:t>
            </a:r>
            <a:endParaRPr lang="en-US" sz="1400" u="sng" dirty="0" smtClean="0"/>
          </a:p>
          <a:p>
            <a:pPr marL="0" indent="0">
              <a:buNone/>
            </a:pPr>
            <a:r>
              <a:rPr lang="pt-BR" sz="1400" dirty="0"/>
              <a:t>Cisco</a:t>
            </a:r>
          </a:p>
          <a:p>
            <a:pPr marL="0" indent="0">
              <a:buNone/>
            </a:pPr>
            <a:r>
              <a:rPr lang="pt-BR" sz="1400" dirty="0"/>
              <a:t>Cisco</a:t>
            </a:r>
          </a:p>
          <a:p>
            <a:pPr marL="0" indent="0">
              <a:buNone/>
            </a:pPr>
            <a:r>
              <a:rPr lang="pt-BR" sz="1400" dirty="0"/>
              <a:t>Cisco</a:t>
            </a:r>
          </a:p>
          <a:p>
            <a:pPr marL="0" indent="0">
              <a:buNone/>
            </a:pPr>
            <a:r>
              <a:rPr lang="pt-BR" sz="1400" dirty="0"/>
              <a:t>Cisco</a:t>
            </a:r>
          </a:p>
          <a:p>
            <a:pPr marL="0" indent="0">
              <a:buNone/>
            </a:pPr>
            <a:r>
              <a:rPr lang="pt-BR" sz="1400" dirty="0"/>
              <a:t>Cisco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13779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- </a:t>
            </a:r>
            <a:r>
              <a:rPr lang="en-US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printing numerical numbers from 1 to 10</a:t>
            </a:r>
          </a:p>
          <a:p>
            <a:pPr marL="0" indent="0">
              <a:buNone/>
            </a:pPr>
            <a:r>
              <a:rPr lang="en-US" dirty="0"/>
              <a:t>for x in range (1,10)</a:t>
            </a:r>
          </a:p>
          <a:p>
            <a:pPr marL="0" indent="0">
              <a:buNone/>
            </a:pPr>
            <a:r>
              <a:rPr lang="en-US" dirty="0"/>
              <a:t>      print (x)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1</a:t>
            </a:r>
          </a:p>
          <a:p>
            <a:pPr marL="0" indent="0">
              <a:buNone/>
            </a:pPr>
            <a:r>
              <a:rPr lang="en-IN" dirty="0"/>
              <a:t>2</a:t>
            </a:r>
          </a:p>
          <a:p>
            <a:pPr marL="0" indent="0">
              <a:buNone/>
            </a:pPr>
            <a:r>
              <a:rPr lang="en-IN" dirty="0"/>
              <a:t>3</a:t>
            </a:r>
          </a:p>
          <a:p>
            <a:pPr marL="0" indent="0">
              <a:buNone/>
            </a:pPr>
            <a:r>
              <a:rPr lang="en-IN" dirty="0"/>
              <a:t>4</a:t>
            </a:r>
          </a:p>
          <a:p>
            <a:pPr marL="0" indent="0">
              <a:buNone/>
            </a:pPr>
            <a:r>
              <a:rPr lang="en-IN" dirty="0"/>
              <a:t>5</a:t>
            </a:r>
          </a:p>
          <a:p>
            <a:pPr marL="0" indent="0">
              <a:buNone/>
            </a:pPr>
            <a:r>
              <a:rPr lang="en-IN" dirty="0"/>
              <a:t>6</a:t>
            </a:r>
          </a:p>
          <a:p>
            <a:pPr marL="0" indent="0">
              <a:buNone/>
            </a:pPr>
            <a:r>
              <a:rPr lang="en-IN" dirty="0"/>
              <a:t>7</a:t>
            </a:r>
          </a:p>
          <a:p>
            <a:pPr marL="0" indent="0">
              <a:buNone/>
            </a:pPr>
            <a:r>
              <a:rPr lang="en-IN" dirty="0"/>
              <a:t>8</a:t>
            </a:r>
          </a:p>
          <a:p>
            <a:pPr marL="0" indent="0">
              <a:buNone/>
            </a:pPr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26314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can read or write a file, you have to open </a:t>
            </a:r>
            <a:r>
              <a:rPr lang="en-US" dirty="0" smtClean="0"/>
              <a:t>file </a:t>
            </a:r>
            <a:r>
              <a:rPr lang="en-US" dirty="0"/>
              <a:t>using Python's built-in open() function. This function creates a </a:t>
            </a:r>
            <a:r>
              <a:rPr lang="en-US" b="1" dirty="0"/>
              <a:t>file</a:t>
            </a:r>
            <a:r>
              <a:rPr lang="en-US" dirty="0"/>
              <a:t> object, which would be utilized to call other support methods associated with 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Syntax : </a:t>
            </a:r>
            <a:r>
              <a:rPr lang="en-US" dirty="0" err="1" smtClean="0"/>
              <a:t>file_object</a:t>
            </a:r>
            <a:r>
              <a:rPr lang="en-US" dirty="0" smtClean="0"/>
              <a:t> </a:t>
            </a:r>
            <a:r>
              <a:rPr lang="en-US" dirty="0"/>
              <a:t>= open(</a:t>
            </a:r>
            <a:r>
              <a:rPr lang="en-US" dirty="0" err="1"/>
              <a:t>file_name</a:t>
            </a:r>
            <a:r>
              <a:rPr lang="en-US" dirty="0"/>
              <a:t> [, </a:t>
            </a:r>
            <a:r>
              <a:rPr lang="en-US" dirty="0" err="1"/>
              <a:t>access_mode</a:t>
            </a:r>
            <a:r>
              <a:rPr lang="en-US" dirty="0"/>
              <a:t>][, buffering</a:t>
            </a:r>
            <a:r>
              <a:rPr lang="en-US" dirty="0" smtClean="0"/>
              <a:t>])</a:t>
            </a:r>
          </a:p>
          <a:p>
            <a:r>
              <a:rPr lang="en-US" dirty="0" smtClean="0"/>
              <a:t>Mode : </a:t>
            </a:r>
            <a:r>
              <a:rPr lang="en-US" b="1" dirty="0"/>
              <a:t>w+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Opens </a:t>
            </a:r>
            <a:r>
              <a:rPr lang="en-US" dirty="0"/>
              <a:t>a file for both writing and reading. Overwrites the existing file if the file exists. If the file does not exist, creates a new file for reading and writing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</a:t>
            </a:r>
            <a:r>
              <a:rPr lang="en-US" b="1" dirty="0" smtClean="0"/>
              <a:t> : 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Opens </a:t>
            </a:r>
            <a:r>
              <a:rPr lang="en-US" dirty="0"/>
              <a:t>a file for reading only. The file pointer is placed at the beginning of the file. This is the default mode.</a:t>
            </a:r>
          </a:p>
          <a:p>
            <a:pPr marL="0" indent="0">
              <a:buNone/>
            </a:pPr>
            <a:r>
              <a:rPr lang="en-US" dirty="0" smtClean="0"/>
              <a:t>Example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003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Open a File :</a:t>
            </a:r>
          </a:p>
          <a:p>
            <a:pPr marL="0" indent="0">
              <a:buNone/>
            </a:pPr>
            <a:r>
              <a:rPr lang="en-IN" dirty="0" err="1" smtClean="0"/>
              <a:t>myfile</a:t>
            </a:r>
            <a:r>
              <a:rPr lang="en-IN" dirty="0" smtClean="0"/>
              <a:t> </a:t>
            </a:r>
            <a:r>
              <a:rPr lang="en-IN" dirty="0"/>
              <a:t>= open</a:t>
            </a:r>
            <a:r>
              <a:rPr lang="en-IN" dirty="0" smtClean="0"/>
              <a:t>(“file.txt</a:t>
            </a:r>
            <a:r>
              <a:rPr lang="en-IN" dirty="0"/>
              <a:t>", "</a:t>
            </a:r>
            <a:r>
              <a:rPr lang="en-IN" dirty="0" smtClean="0"/>
              <a:t>w+")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Write Data to file : </a:t>
            </a:r>
          </a:p>
          <a:p>
            <a:pPr marL="0" indent="0">
              <a:buNone/>
            </a:pPr>
            <a:r>
              <a:rPr lang="en-US" dirty="0" err="1" smtClean="0"/>
              <a:t>myfile.write</a:t>
            </a:r>
            <a:r>
              <a:rPr lang="en-US" dirty="0" smtClean="0"/>
              <a:t>(‘Python </a:t>
            </a:r>
            <a:r>
              <a:rPr lang="en-US" dirty="0"/>
              <a:t>is a great language</a:t>
            </a:r>
            <a:r>
              <a:rPr lang="en-US" dirty="0" smtClean="0"/>
              <a:t>.”)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Read data from file : </a:t>
            </a:r>
          </a:p>
          <a:p>
            <a:pPr marL="0" indent="0">
              <a:buNone/>
            </a:pPr>
            <a:r>
              <a:rPr lang="en-US" dirty="0" smtClean="0"/>
              <a:t>line = </a:t>
            </a:r>
            <a:r>
              <a:rPr lang="en-US" dirty="0" err="1" smtClean="0"/>
              <a:t>myfile.read</a:t>
            </a:r>
            <a:r>
              <a:rPr lang="en-US" dirty="0"/>
              <a:t>()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line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/>
              <a:t>Close file : </a:t>
            </a:r>
          </a:p>
          <a:p>
            <a:pPr marL="0" indent="0">
              <a:buNone/>
            </a:pPr>
            <a:r>
              <a:rPr lang="en-US" dirty="0" err="1"/>
              <a:t>myfile.close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Please remember to close file once operation completed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401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Telnet to a switch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telnenetlib</a:t>
            </a:r>
            <a:r>
              <a:rPr lang="en-IN" dirty="0" smtClean="0"/>
              <a:t> </a:t>
            </a:r>
            <a:r>
              <a:rPr lang="en-IN" dirty="0" smtClean="0"/>
              <a:t>is the </a:t>
            </a:r>
            <a:r>
              <a:rPr lang="en-IN" dirty="0" smtClean="0"/>
              <a:t>module which is supporting to take telnet of device</a:t>
            </a:r>
            <a:endParaRPr lang="en-US" dirty="0" smtClean="0"/>
          </a:p>
          <a:p>
            <a:r>
              <a:rPr lang="en-US" dirty="0" smtClean="0"/>
              <a:t>We should have  “</a:t>
            </a:r>
            <a:r>
              <a:rPr lang="en-IN" dirty="0" err="1" smtClean="0"/>
              <a:t>itelnetlib</a:t>
            </a:r>
            <a:r>
              <a:rPr lang="en-IN" dirty="0" smtClean="0"/>
              <a:t>” library imported in </a:t>
            </a:r>
            <a:r>
              <a:rPr lang="en-IN" dirty="0" smtClean="0"/>
              <a:t>to our </a:t>
            </a:r>
            <a:r>
              <a:rPr lang="en-IN" dirty="0" smtClean="0"/>
              <a:t>program </a:t>
            </a:r>
            <a:endParaRPr lang="en-I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“import </a:t>
            </a:r>
            <a:r>
              <a:rPr lang="en-US" dirty="0" err="1" smtClean="0"/>
              <a:t>telnetlib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US" dirty="0" smtClean="0"/>
              <a:t>Connecting a Host 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tn</a:t>
            </a:r>
            <a:r>
              <a:rPr lang="en-IN" dirty="0" smtClean="0"/>
              <a:t>=</a:t>
            </a:r>
            <a:r>
              <a:rPr lang="en-IN" dirty="0" err="1" smtClean="0"/>
              <a:t>telnetlib.Telnet</a:t>
            </a:r>
            <a:r>
              <a:rPr lang="en-IN" dirty="0" smtClean="0"/>
              <a:t>(HOST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-&gt; Writing </a:t>
            </a:r>
            <a:r>
              <a:rPr lang="en-US" dirty="0" smtClean="0"/>
              <a:t> command to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tn.write</a:t>
            </a:r>
            <a:r>
              <a:rPr lang="en-US" dirty="0" smtClean="0"/>
              <a:t>(“</a:t>
            </a:r>
            <a:r>
              <a:rPr lang="en-US" dirty="0" err="1" smtClean="0"/>
              <a:t>config</a:t>
            </a:r>
            <a:r>
              <a:rPr lang="en-US" dirty="0" smtClean="0"/>
              <a:t> t”)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-&gt;Reading from host 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tn.read_all</a:t>
            </a:r>
            <a:r>
              <a:rPr lang="en-US" dirty="0" smtClean="0"/>
              <a:t>()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809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Switch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276" y="1724680"/>
            <a:ext cx="8747125" cy="4632325"/>
          </a:xfrm>
        </p:spPr>
        <p:txBody>
          <a:bodyPr/>
          <a:lstStyle/>
          <a:p>
            <a:pPr marL="0" indent="0">
              <a:buNone/>
            </a:pPr>
            <a:r>
              <a:rPr lang="en-IN" sz="1000" dirty="0"/>
              <a:t>import </a:t>
            </a:r>
            <a:r>
              <a:rPr lang="en-IN" sz="1000" dirty="0" err="1"/>
              <a:t>getpass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>import sys</a:t>
            </a:r>
          </a:p>
          <a:p>
            <a:pPr marL="0" indent="0">
              <a:buNone/>
            </a:pPr>
            <a:r>
              <a:rPr lang="en-IN" sz="1000" dirty="0"/>
              <a:t>import </a:t>
            </a:r>
            <a:r>
              <a:rPr lang="en-IN" sz="1000" dirty="0" err="1"/>
              <a:t>telnetlib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>import time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Host="192.168.43.10"</a:t>
            </a:r>
          </a:p>
          <a:p>
            <a:pPr marL="0" indent="0">
              <a:buNone/>
            </a:pPr>
            <a:r>
              <a:rPr lang="en-IN" sz="1000" dirty="0"/>
              <a:t>User="admin"</a:t>
            </a:r>
          </a:p>
          <a:p>
            <a:pPr marL="0" indent="0">
              <a:buNone/>
            </a:pPr>
            <a:r>
              <a:rPr lang="en-IN" sz="1000" dirty="0"/>
              <a:t>password="admin"</a:t>
            </a:r>
          </a:p>
          <a:p>
            <a:pPr marL="0" indent="0">
              <a:buNone/>
            </a:pPr>
            <a:r>
              <a:rPr lang="en-IN" sz="1000" dirty="0" err="1"/>
              <a:t>tn</a:t>
            </a:r>
            <a:r>
              <a:rPr lang="en-IN" sz="1000" dirty="0"/>
              <a:t> = </a:t>
            </a:r>
            <a:r>
              <a:rPr lang="en-IN" sz="1000" dirty="0" err="1"/>
              <a:t>telnetlib.Telnet</a:t>
            </a:r>
            <a:r>
              <a:rPr lang="en-IN" sz="1000" dirty="0"/>
              <a:t>(Host)</a:t>
            </a:r>
          </a:p>
          <a:p>
            <a:pPr marL="0" indent="0">
              <a:buNone/>
            </a:pPr>
            <a:r>
              <a:rPr lang="en-IN" sz="1000" dirty="0" err="1"/>
              <a:t>tn.read_until</a:t>
            </a:r>
            <a:r>
              <a:rPr lang="en-IN" sz="1000" dirty="0"/>
              <a:t>(</a:t>
            </a:r>
            <a:r>
              <a:rPr lang="en-IN" sz="1000" dirty="0" err="1"/>
              <a:t>b"Username</a:t>
            </a:r>
            <a:r>
              <a:rPr lang="en-IN" sz="1000" dirty="0"/>
              <a:t>: ")</a:t>
            </a:r>
          </a:p>
          <a:p>
            <a:pPr marL="0" indent="0">
              <a:buNone/>
            </a:pPr>
            <a:r>
              <a:rPr lang="en-IN" sz="1000" dirty="0" err="1"/>
              <a:t>tn.write</a:t>
            </a:r>
            <a:r>
              <a:rPr lang="en-IN" sz="1000" dirty="0"/>
              <a:t>(</a:t>
            </a:r>
            <a:r>
              <a:rPr lang="en-IN" sz="1000" dirty="0" err="1"/>
              <a:t>b"admin</a:t>
            </a:r>
            <a:r>
              <a:rPr lang="en-IN" sz="1000" dirty="0"/>
              <a:t>\r\n")</a:t>
            </a:r>
          </a:p>
          <a:p>
            <a:pPr marL="0" indent="0">
              <a:buNone/>
            </a:pPr>
            <a:r>
              <a:rPr lang="en-IN" sz="1000" dirty="0" err="1"/>
              <a:t>tn.read_until</a:t>
            </a:r>
            <a:r>
              <a:rPr lang="en-IN" sz="1000" dirty="0"/>
              <a:t>(</a:t>
            </a:r>
            <a:r>
              <a:rPr lang="en-IN" sz="1000" dirty="0" err="1"/>
              <a:t>b"Password</a:t>
            </a:r>
            <a:r>
              <a:rPr lang="en-IN" sz="1000" dirty="0"/>
              <a:t>: ")</a:t>
            </a:r>
          </a:p>
          <a:p>
            <a:pPr marL="0" indent="0">
              <a:buNone/>
            </a:pPr>
            <a:r>
              <a:rPr lang="en-IN" sz="1000" dirty="0" err="1"/>
              <a:t>tn.write</a:t>
            </a:r>
            <a:r>
              <a:rPr lang="en-IN" sz="1000" dirty="0"/>
              <a:t>(</a:t>
            </a:r>
            <a:r>
              <a:rPr lang="en-IN" sz="1000" dirty="0" err="1"/>
              <a:t>b"admin</a:t>
            </a:r>
            <a:r>
              <a:rPr lang="en-IN" sz="1000" dirty="0"/>
              <a:t>\r\n")</a:t>
            </a:r>
          </a:p>
          <a:p>
            <a:pPr marL="0" indent="0">
              <a:buNone/>
            </a:pPr>
            <a:r>
              <a:rPr lang="en-IN" sz="1000" dirty="0" err="1"/>
              <a:t>time.sleep</a:t>
            </a:r>
            <a:r>
              <a:rPr lang="en-IN" sz="1000" dirty="0"/>
              <a:t>(2)</a:t>
            </a:r>
          </a:p>
          <a:p>
            <a:pPr marL="0" indent="0">
              <a:buNone/>
            </a:pPr>
            <a:r>
              <a:rPr lang="en-IN" sz="1000" dirty="0" err="1"/>
              <a:t>tn.write</a:t>
            </a:r>
            <a:r>
              <a:rPr lang="en-IN" sz="1000" dirty="0"/>
              <a:t>(</a:t>
            </a:r>
            <a:r>
              <a:rPr lang="en-IN" sz="1000" dirty="0" err="1"/>
              <a:t>b"enable</a:t>
            </a:r>
            <a:r>
              <a:rPr lang="en-IN" sz="1000" dirty="0"/>
              <a:t>\n")</a:t>
            </a:r>
          </a:p>
          <a:p>
            <a:pPr marL="0" indent="0">
              <a:buNone/>
            </a:pPr>
            <a:r>
              <a:rPr lang="en-IN" sz="1000" dirty="0" err="1"/>
              <a:t>time.sleep</a:t>
            </a:r>
            <a:r>
              <a:rPr lang="en-IN" sz="1000" dirty="0"/>
              <a:t>(2)</a:t>
            </a:r>
          </a:p>
          <a:p>
            <a:pPr marL="0" indent="0">
              <a:buNone/>
            </a:pPr>
            <a:r>
              <a:rPr lang="en-IN" sz="1000" dirty="0" err="1"/>
              <a:t>tn.write</a:t>
            </a:r>
            <a:r>
              <a:rPr lang="en-IN" sz="1000" dirty="0"/>
              <a:t>(</a:t>
            </a:r>
            <a:r>
              <a:rPr lang="en-IN" sz="1000" dirty="0" err="1"/>
              <a:t>b"admin</a:t>
            </a:r>
            <a:r>
              <a:rPr lang="en-IN" sz="1000" dirty="0"/>
              <a:t>\n")</a:t>
            </a:r>
          </a:p>
          <a:p>
            <a:pPr marL="0" indent="0">
              <a:buNone/>
            </a:pPr>
            <a:r>
              <a:rPr lang="en-IN" sz="1000" dirty="0" err="1"/>
              <a:t>time.sleep</a:t>
            </a:r>
            <a:r>
              <a:rPr lang="en-IN" sz="1000" dirty="0"/>
              <a:t>(2)</a:t>
            </a:r>
          </a:p>
          <a:p>
            <a:pPr marL="0" indent="0">
              <a:buNone/>
            </a:pPr>
            <a:r>
              <a:rPr lang="en-IN" sz="1000" dirty="0" err="1"/>
              <a:t>tn.write</a:t>
            </a:r>
            <a:r>
              <a:rPr lang="en-IN" sz="1000" dirty="0"/>
              <a:t>(</a:t>
            </a:r>
            <a:r>
              <a:rPr lang="en-IN" sz="1000" dirty="0" err="1"/>
              <a:t>b"config</a:t>
            </a:r>
            <a:r>
              <a:rPr lang="en-IN" sz="1000" dirty="0"/>
              <a:t> t\n")</a:t>
            </a:r>
          </a:p>
          <a:p>
            <a:pPr marL="0" indent="0">
              <a:buNone/>
            </a:pPr>
            <a:r>
              <a:rPr lang="en-IN" sz="1000" dirty="0" err="1"/>
              <a:t>time.sleep</a:t>
            </a:r>
            <a:r>
              <a:rPr lang="en-IN" sz="1000" dirty="0"/>
              <a:t>(2)</a:t>
            </a:r>
          </a:p>
          <a:p>
            <a:pPr marL="0" indent="0">
              <a:buNone/>
            </a:pPr>
            <a:r>
              <a:rPr lang="en-IN" sz="1000" dirty="0" err="1"/>
              <a:t>tn.write</a:t>
            </a:r>
            <a:r>
              <a:rPr lang="en-IN" sz="1000" dirty="0"/>
              <a:t>(</a:t>
            </a:r>
            <a:r>
              <a:rPr lang="en-IN" sz="1000" dirty="0" err="1"/>
              <a:t>b"int</a:t>
            </a:r>
            <a:r>
              <a:rPr lang="en-IN" sz="1000" dirty="0"/>
              <a:t> </a:t>
            </a:r>
            <a:r>
              <a:rPr lang="en-IN" sz="1000" dirty="0" err="1"/>
              <a:t>vlan</a:t>
            </a:r>
            <a:r>
              <a:rPr lang="en-IN" sz="1000" dirty="0"/>
              <a:t> 20\n")</a:t>
            </a:r>
          </a:p>
          <a:p>
            <a:pPr marL="0" indent="0">
              <a:buNone/>
            </a:pPr>
            <a:r>
              <a:rPr lang="en-IN" sz="1000" dirty="0" err="1"/>
              <a:t>time.sleep</a:t>
            </a:r>
            <a:r>
              <a:rPr lang="en-IN" sz="1000" dirty="0"/>
              <a:t>(2)</a:t>
            </a:r>
          </a:p>
          <a:p>
            <a:pPr marL="0" indent="0">
              <a:buNone/>
            </a:pPr>
            <a:r>
              <a:rPr lang="en-IN" sz="1000" dirty="0" err="1"/>
              <a:t>tn.write</a:t>
            </a:r>
            <a:r>
              <a:rPr lang="en-IN" sz="1000" dirty="0"/>
              <a:t>(</a:t>
            </a:r>
            <a:r>
              <a:rPr lang="en-IN" sz="1000" dirty="0" err="1"/>
              <a:t>b"ip</a:t>
            </a:r>
            <a:r>
              <a:rPr lang="en-IN" sz="1000" dirty="0"/>
              <a:t> add 10.10.10.10 255.255.255.0\n")</a:t>
            </a:r>
          </a:p>
          <a:p>
            <a:pPr marL="0" indent="0">
              <a:buNone/>
            </a:pPr>
            <a:r>
              <a:rPr lang="en-IN" sz="1000" dirty="0"/>
              <a:t>line=</a:t>
            </a:r>
            <a:r>
              <a:rPr lang="en-IN" sz="1000" dirty="0" err="1"/>
              <a:t>tn.read_all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print (line)</a:t>
            </a:r>
          </a:p>
          <a:p>
            <a:pPr marL="0" indent="0">
              <a:buNone/>
            </a:pPr>
            <a:endParaRPr lang="en-IN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22730" y="1395213"/>
            <a:ext cx="54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Following a simple script to login a device using telnet </a:t>
            </a:r>
            <a:endParaRPr lang="en-IN" sz="14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7592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72291" y="1624405"/>
            <a:ext cx="4636546" cy="3065164"/>
          </a:xfrm>
        </p:spPr>
        <p:txBody>
          <a:bodyPr/>
          <a:lstStyle/>
          <a:p>
            <a:r>
              <a:rPr lang="en-US" sz="2000" dirty="0" smtClean="0"/>
              <a:t>What</a:t>
            </a:r>
          </a:p>
          <a:p>
            <a:r>
              <a:rPr lang="en-US" sz="2000" dirty="0" smtClean="0"/>
              <a:t>How </a:t>
            </a:r>
          </a:p>
          <a:p>
            <a:r>
              <a:rPr lang="en-US" sz="2000" dirty="0" smtClean="0"/>
              <a:t>Advantages</a:t>
            </a:r>
          </a:p>
          <a:p>
            <a:r>
              <a:rPr lang="en-US" sz="2000" dirty="0" smtClean="0"/>
              <a:t>Use Case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759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login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656677"/>
            <a:ext cx="8747125" cy="4237748"/>
          </a:xfrm>
        </p:spPr>
        <p:txBody>
          <a:bodyPr/>
          <a:lstStyle/>
          <a:p>
            <a:pPr marL="0" indent="0">
              <a:buNone/>
            </a:pPr>
            <a:r>
              <a:rPr lang="en-IN" sz="900" dirty="0"/>
              <a:t>import </a:t>
            </a:r>
            <a:r>
              <a:rPr lang="en-IN" sz="900" dirty="0" err="1"/>
              <a:t>getpass</a:t>
            </a:r>
            <a:endParaRPr lang="en-IN" sz="900" dirty="0"/>
          </a:p>
          <a:p>
            <a:pPr marL="0" indent="0">
              <a:buNone/>
            </a:pPr>
            <a:r>
              <a:rPr lang="en-IN" sz="900" dirty="0"/>
              <a:t>import sys</a:t>
            </a:r>
          </a:p>
          <a:p>
            <a:pPr marL="0" indent="0">
              <a:buNone/>
            </a:pPr>
            <a:r>
              <a:rPr lang="en-IN" sz="900" dirty="0"/>
              <a:t>import </a:t>
            </a:r>
            <a:r>
              <a:rPr lang="en-IN" sz="900" dirty="0" err="1"/>
              <a:t>telnetlib</a:t>
            </a:r>
            <a:endParaRPr lang="en-IN" sz="900" dirty="0"/>
          </a:p>
          <a:p>
            <a:pPr marL="0" indent="0">
              <a:buNone/>
            </a:pPr>
            <a:r>
              <a:rPr lang="en-IN" sz="900" dirty="0"/>
              <a:t>import time</a:t>
            </a:r>
          </a:p>
          <a:p>
            <a:pPr marL="0" indent="0">
              <a:buNone/>
            </a:pPr>
            <a:endParaRPr lang="en-IN" sz="900" dirty="0"/>
          </a:p>
          <a:p>
            <a:pPr marL="0" indent="0">
              <a:buNone/>
            </a:pPr>
            <a:r>
              <a:rPr lang="en-IN" sz="900" dirty="0"/>
              <a:t>Host="192.168.43.10"</a:t>
            </a:r>
          </a:p>
          <a:p>
            <a:pPr marL="0" indent="0">
              <a:buNone/>
            </a:pPr>
            <a:r>
              <a:rPr lang="en-IN" sz="900" dirty="0"/>
              <a:t>user=input("Enter User name")</a:t>
            </a:r>
          </a:p>
          <a:p>
            <a:pPr marL="0" indent="0">
              <a:buNone/>
            </a:pPr>
            <a:r>
              <a:rPr lang="en-IN" sz="900" dirty="0"/>
              <a:t>password=</a:t>
            </a:r>
            <a:r>
              <a:rPr lang="en-IN" sz="900" dirty="0" err="1"/>
              <a:t>getpass.getpass</a:t>
            </a:r>
            <a:r>
              <a:rPr lang="en-IN" sz="900" dirty="0"/>
              <a:t>()</a:t>
            </a:r>
          </a:p>
          <a:p>
            <a:pPr marL="0" indent="0">
              <a:buNone/>
            </a:pPr>
            <a:r>
              <a:rPr lang="en-IN" sz="900" dirty="0" err="1"/>
              <a:t>tn</a:t>
            </a:r>
            <a:r>
              <a:rPr lang="en-IN" sz="900" dirty="0"/>
              <a:t> = </a:t>
            </a:r>
            <a:r>
              <a:rPr lang="en-IN" sz="900" dirty="0" err="1"/>
              <a:t>telnetlib.Telnet</a:t>
            </a:r>
            <a:r>
              <a:rPr lang="en-IN" sz="900" dirty="0"/>
              <a:t>(Host)</a:t>
            </a:r>
          </a:p>
          <a:p>
            <a:pPr marL="0" indent="0">
              <a:buNone/>
            </a:pPr>
            <a:r>
              <a:rPr lang="en-IN" sz="900" dirty="0" err="1"/>
              <a:t>tn.read_until</a:t>
            </a:r>
            <a:r>
              <a:rPr lang="en-IN" sz="900" dirty="0"/>
              <a:t>(</a:t>
            </a:r>
            <a:r>
              <a:rPr lang="en-IN" sz="900" dirty="0" err="1"/>
              <a:t>b"Username</a:t>
            </a:r>
            <a:r>
              <a:rPr lang="en-IN" sz="900" dirty="0"/>
              <a:t>: ")</a:t>
            </a:r>
          </a:p>
          <a:p>
            <a:pPr marL="0" indent="0">
              <a:buNone/>
            </a:pPr>
            <a:r>
              <a:rPr lang="en-IN" sz="900" dirty="0" err="1"/>
              <a:t>tn.write</a:t>
            </a:r>
            <a:r>
              <a:rPr lang="en-IN" sz="900" dirty="0"/>
              <a:t>(</a:t>
            </a:r>
            <a:r>
              <a:rPr lang="en-IN" sz="900" dirty="0" err="1"/>
              <a:t>user.encode</a:t>
            </a:r>
            <a:r>
              <a:rPr lang="en-IN" sz="900" dirty="0"/>
              <a:t>('</a:t>
            </a:r>
            <a:r>
              <a:rPr lang="en-IN" sz="900" dirty="0" err="1"/>
              <a:t>ascii</a:t>
            </a:r>
            <a:r>
              <a:rPr lang="en-IN" sz="900" dirty="0"/>
              <a:t>') + b"\n")</a:t>
            </a:r>
          </a:p>
          <a:p>
            <a:pPr marL="0" indent="0">
              <a:buNone/>
            </a:pPr>
            <a:r>
              <a:rPr lang="en-IN" sz="900" dirty="0"/>
              <a:t>if password:</a:t>
            </a:r>
          </a:p>
          <a:p>
            <a:pPr marL="0" indent="0">
              <a:buNone/>
            </a:pPr>
            <a:r>
              <a:rPr lang="en-IN" sz="900" dirty="0"/>
              <a:t>    </a:t>
            </a:r>
            <a:r>
              <a:rPr lang="en-IN" sz="900" dirty="0" err="1"/>
              <a:t>tn.read_until</a:t>
            </a:r>
            <a:r>
              <a:rPr lang="en-IN" sz="900" dirty="0"/>
              <a:t>(</a:t>
            </a:r>
            <a:r>
              <a:rPr lang="en-IN" sz="900" dirty="0" err="1"/>
              <a:t>b"Password</a:t>
            </a:r>
            <a:r>
              <a:rPr lang="en-IN" sz="900" dirty="0"/>
              <a:t>: ")</a:t>
            </a:r>
          </a:p>
          <a:p>
            <a:pPr marL="0" indent="0">
              <a:buNone/>
            </a:pPr>
            <a:r>
              <a:rPr lang="en-IN" sz="900" dirty="0"/>
              <a:t>    </a:t>
            </a:r>
            <a:r>
              <a:rPr lang="en-IN" sz="900" dirty="0" err="1"/>
              <a:t>tn.write</a:t>
            </a:r>
            <a:r>
              <a:rPr lang="en-IN" sz="900" dirty="0"/>
              <a:t>(</a:t>
            </a:r>
            <a:r>
              <a:rPr lang="en-IN" sz="900" dirty="0" err="1"/>
              <a:t>password.encode</a:t>
            </a:r>
            <a:r>
              <a:rPr lang="en-IN" sz="900" dirty="0"/>
              <a:t>('</a:t>
            </a:r>
            <a:r>
              <a:rPr lang="en-IN" sz="900" dirty="0" err="1"/>
              <a:t>ascii</a:t>
            </a:r>
            <a:r>
              <a:rPr lang="en-IN" sz="900" dirty="0"/>
              <a:t>')+b"\n")</a:t>
            </a:r>
          </a:p>
          <a:p>
            <a:pPr marL="0" indent="0">
              <a:buNone/>
            </a:pPr>
            <a:r>
              <a:rPr lang="en-IN" sz="900" dirty="0" err="1"/>
              <a:t>time.sleep</a:t>
            </a:r>
            <a:r>
              <a:rPr lang="en-IN" sz="900" dirty="0"/>
              <a:t>(2)</a:t>
            </a:r>
          </a:p>
          <a:p>
            <a:pPr marL="0" indent="0">
              <a:buNone/>
            </a:pPr>
            <a:r>
              <a:rPr lang="en-IN" sz="900" dirty="0" err="1"/>
              <a:t>tn.write</a:t>
            </a:r>
            <a:r>
              <a:rPr lang="en-IN" sz="900" dirty="0"/>
              <a:t>(</a:t>
            </a:r>
            <a:r>
              <a:rPr lang="en-IN" sz="900" dirty="0" err="1"/>
              <a:t>b"enable</a:t>
            </a:r>
            <a:r>
              <a:rPr lang="en-IN" sz="900" dirty="0"/>
              <a:t>\n")</a:t>
            </a:r>
          </a:p>
          <a:p>
            <a:pPr marL="0" indent="0">
              <a:buNone/>
            </a:pPr>
            <a:r>
              <a:rPr lang="en-IN" sz="900" dirty="0" err="1"/>
              <a:t>time.sleep</a:t>
            </a:r>
            <a:r>
              <a:rPr lang="en-IN" sz="900" dirty="0"/>
              <a:t>(2)</a:t>
            </a:r>
          </a:p>
          <a:p>
            <a:pPr marL="0" indent="0">
              <a:buNone/>
            </a:pPr>
            <a:r>
              <a:rPr lang="en-IN" sz="900" dirty="0" err="1"/>
              <a:t>tn.write</a:t>
            </a:r>
            <a:r>
              <a:rPr lang="en-IN" sz="900" dirty="0"/>
              <a:t>(</a:t>
            </a:r>
            <a:r>
              <a:rPr lang="en-IN" sz="900" dirty="0" err="1"/>
              <a:t>b"admin</a:t>
            </a:r>
            <a:r>
              <a:rPr lang="en-IN" sz="900" dirty="0"/>
              <a:t>\n")</a:t>
            </a:r>
          </a:p>
          <a:p>
            <a:pPr marL="0" indent="0">
              <a:buNone/>
            </a:pPr>
            <a:r>
              <a:rPr lang="en-IN" sz="900" dirty="0" err="1"/>
              <a:t>time.sleep</a:t>
            </a:r>
            <a:r>
              <a:rPr lang="en-IN" sz="900" dirty="0"/>
              <a:t>(2)</a:t>
            </a:r>
          </a:p>
          <a:p>
            <a:pPr marL="0" indent="0">
              <a:buNone/>
            </a:pPr>
            <a:r>
              <a:rPr lang="en-IN" sz="900" dirty="0" err="1"/>
              <a:t>tn.write</a:t>
            </a:r>
            <a:r>
              <a:rPr lang="en-IN" sz="900" dirty="0"/>
              <a:t>(</a:t>
            </a:r>
            <a:r>
              <a:rPr lang="en-IN" sz="900" dirty="0" err="1"/>
              <a:t>b"config</a:t>
            </a:r>
            <a:r>
              <a:rPr lang="en-IN" sz="900" dirty="0"/>
              <a:t> t\n")</a:t>
            </a:r>
          </a:p>
          <a:p>
            <a:pPr marL="0" indent="0">
              <a:buNone/>
            </a:pPr>
            <a:r>
              <a:rPr lang="en-IN" sz="900" dirty="0" err="1"/>
              <a:t>time.sleep</a:t>
            </a:r>
            <a:r>
              <a:rPr lang="en-IN" sz="900" dirty="0"/>
              <a:t>(2)</a:t>
            </a:r>
          </a:p>
          <a:p>
            <a:pPr marL="0" indent="0">
              <a:buNone/>
            </a:pPr>
            <a:r>
              <a:rPr lang="en-IN" sz="900" dirty="0" err="1"/>
              <a:t>tn.write</a:t>
            </a:r>
            <a:r>
              <a:rPr lang="en-IN" sz="900" dirty="0"/>
              <a:t>(</a:t>
            </a:r>
            <a:r>
              <a:rPr lang="en-IN" sz="900" dirty="0" err="1"/>
              <a:t>b"int</a:t>
            </a:r>
            <a:r>
              <a:rPr lang="en-IN" sz="900" dirty="0"/>
              <a:t> </a:t>
            </a:r>
            <a:r>
              <a:rPr lang="en-IN" sz="900" dirty="0" err="1"/>
              <a:t>vlan</a:t>
            </a:r>
            <a:r>
              <a:rPr lang="en-IN" sz="900" dirty="0"/>
              <a:t> 20\n")</a:t>
            </a:r>
          </a:p>
          <a:p>
            <a:pPr marL="0" indent="0">
              <a:buNone/>
            </a:pPr>
            <a:r>
              <a:rPr lang="en-IN" sz="900" dirty="0" err="1"/>
              <a:t>time.sleep</a:t>
            </a:r>
            <a:r>
              <a:rPr lang="en-IN" sz="900" dirty="0"/>
              <a:t>(2)</a:t>
            </a:r>
          </a:p>
          <a:p>
            <a:pPr marL="0" indent="0">
              <a:buNone/>
            </a:pPr>
            <a:r>
              <a:rPr lang="en-IN" sz="900" dirty="0" err="1"/>
              <a:t>tn.write</a:t>
            </a:r>
            <a:r>
              <a:rPr lang="en-IN" sz="900" dirty="0"/>
              <a:t>(</a:t>
            </a:r>
            <a:r>
              <a:rPr lang="en-IN" sz="900" dirty="0" err="1"/>
              <a:t>b"ip</a:t>
            </a:r>
            <a:r>
              <a:rPr lang="en-IN" sz="900" dirty="0"/>
              <a:t> add 10.10.10.10 255.255.255.0\n")</a:t>
            </a:r>
          </a:p>
          <a:p>
            <a:pPr marL="0" indent="0">
              <a:buNone/>
            </a:pPr>
            <a:r>
              <a:rPr lang="en-IN" sz="900" dirty="0"/>
              <a:t>line=</a:t>
            </a:r>
            <a:r>
              <a:rPr lang="en-IN" sz="900" dirty="0" err="1"/>
              <a:t>tn.read_all</a:t>
            </a:r>
            <a:r>
              <a:rPr lang="en-IN" sz="900" dirty="0"/>
              <a:t>()</a:t>
            </a:r>
          </a:p>
          <a:p>
            <a:pPr marL="0" indent="0">
              <a:buNone/>
            </a:pPr>
            <a:r>
              <a:rPr lang="en-IN" sz="900" dirty="0"/>
              <a:t>print (line)</a:t>
            </a:r>
          </a:p>
          <a:p>
            <a:pPr marL="0" indent="0">
              <a:buNone/>
            </a:pPr>
            <a:endParaRPr lang="en-IN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36669" y="1273596"/>
            <a:ext cx="6231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Following script to ask username and password and login to device</a:t>
            </a:r>
            <a:endParaRPr lang="en-IN" sz="14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03048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multiple VLAN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850315"/>
            <a:ext cx="8747125" cy="4237748"/>
          </a:xfrm>
        </p:spPr>
        <p:txBody>
          <a:bodyPr/>
          <a:lstStyle/>
          <a:p>
            <a:pPr marL="0" indent="0">
              <a:buNone/>
            </a:pPr>
            <a:r>
              <a:rPr lang="en-IN" sz="900" dirty="0"/>
              <a:t>#!/</a:t>
            </a:r>
            <a:r>
              <a:rPr lang="en-IN" sz="900" dirty="0" err="1"/>
              <a:t>usr</a:t>
            </a:r>
            <a:r>
              <a:rPr lang="en-IN" sz="900" dirty="0"/>
              <a:t>/bin/</a:t>
            </a:r>
            <a:r>
              <a:rPr lang="en-IN" sz="900" dirty="0" err="1"/>
              <a:t>env</a:t>
            </a:r>
            <a:r>
              <a:rPr lang="en-IN" sz="900" dirty="0"/>
              <a:t> python</a:t>
            </a:r>
          </a:p>
          <a:p>
            <a:endParaRPr lang="en-IN" sz="900" dirty="0"/>
          </a:p>
          <a:p>
            <a:pPr marL="0" indent="0">
              <a:buNone/>
            </a:pPr>
            <a:r>
              <a:rPr lang="en-IN" sz="900" dirty="0"/>
              <a:t>import </a:t>
            </a:r>
            <a:r>
              <a:rPr lang="en-IN" sz="900" dirty="0" err="1"/>
              <a:t>getpass</a:t>
            </a:r>
            <a:endParaRPr lang="en-IN" sz="900" dirty="0"/>
          </a:p>
          <a:p>
            <a:pPr marL="0" indent="0">
              <a:buNone/>
            </a:pPr>
            <a:r>
              <a:rPr lang="en-IN" sz="900" dirty="0" smtClean="0"/>
              <a:t>import </a:t>
            </a:r>
            <a:r>
              <a:rPr lang="en-IN" sz="900" dirty="0"/>
              <a:t>sys</a:t>
            </a:r>
          </a:p>
          <a:p>
            <a:pPr marL="0" indent="0">
              <a:buNone/>
            </a:pPr>
            <a:r>
              <a:rPr lang="en-IN" sz="900" dirty="0"/>
              <a:t>import </a:t>
            </a:r>
            <a:r>
              <a:rPr lang="en-IN" sz="900" dirty="0" err="1"/>
              <a:t>telnetlib</a:t>
            </a:r>
            <a:endParaRPr lang="en-IN" sz="900" dirty="0"/>
          </a:p>
          <a:p>
            <a:pPr marL="0" indent="0">
              <a:buNone/>
            </a:pPr>
            <a:endParaRPr lang="en-IN" sz="900" dirty="0"/>
          </a:p>
          <a:p>
            <a:pPr marL="0" indent="0">
              <a:buNone/>
            </a:pPr>
            <a:r>
              <a:rPr lang="en-IN" sz="900" dirty="0"/>
              <a:t>HOST = "192.168.122.72"</a:t>
            </a:r>
          </a:p>
          <a:p>
            <a:pPr marL="0" indent="0">
              <a:buNone/>
            </a:pPr>
            <a:r>
              <a:rPr lang="en-IN" sz="900" dirty="0"/>
              <a:t>user = </a:t>
            </a:r>
            <a:r>
              <a:rPr lang="en-IN" sz="900" dirty="0" err="1"/>
              <a:t>raw_input</a:t>
            </a:r>
            <a:r>
              <a:rPr lang="en-IN" sz="900" dirty="0"/>
              <a:t>("Enter your telnet username: ")</a:t>
            </a:r>
          </a:p>
          <a:p>
            <a:pPr marL="0" indent="0">
              <a:buNone/>
            </a:pPr>
            <a:r>
              <a:rPr lang="en-IN" sz="900" dirty="0"/>
              <a:t>password = </a:t>
            </a:r>
            <a:r>
              <a:rPr lang="en-IN" sz="900" dirty="0" err="1"/>
              <a:t>getpass.getpass</a:t>
            </a:r>
            <a:r>
              <a:rPr lang="en-IN" sz="900" dirty="0"/>
              <a:t>()</a:t>
            </a:r>
          </a:p>
          <a:p>
            <a:pPr marL="0" indent="0">
              <a:buNone/>
            </a:pPr>
            <a:endParaRPr lang="en-IN" sz="900" dirty="0"/>
          </a:p>
          <a:p>
            <a:pPr marL="0" indent="0">
              <a:buNone/>
            </a:pPr>
            <a:r>
              <a:rPr lang="en-IN" sz="900" dirty="0" err="1"/>
              <a:t>tn</a:t>
            </a:r>
            <a:r>
              <a:rPr lang="en-IN" sz="900" dirty="0"/>
              <a:t> = </a:t>
            </a:r>
            <a:r>
              <a:rPr lang="en-IN" sz="900" dirty="0" err="1"/>
              <a:t>telnetlib.Telnet</a:t>
            </a:r>
            <a:r>
              <a:rPr lang="en-IN" sz="900" dirty="0"/>
              <a:t>(HOST)</a:t>
            </a:r>
          </a:p>
          <a:p>
            <a:pPr marL="0" indent="0">
              <a:buNone/>
            </a:pPr>
            <a:endParaRPr lang="en-IN" sz="900" dirty="0"/>
          </a:p>
          <a:p>
            <a:pPr marL="0" indent="0">
              <a:buNone/>
            </a:pPr>
            <a:r>
              <a:rPr lang="en-IN" sz="900" dirty="0" err="1"/>
              <a:t>tn.read_until</a:t>
            </a:r>
            <a:r>
              <a:rPr lang="en-IN" sz="900" dirty="0"/>
              <a:t>("Username: ")</a:t>
            </a:r>
          </a:p>
          <a:p>
            <a:pPr marL="0" indent="0">
              <a:buNone/>
            </a:pPr>
            <a:r>
              <a:rPr lang="en-IN" sz="900" dirty="0" err="1"/>
              <a:t>tn.write</a:t>
            </a:r>
            <a:r>
              <a:rPr lang="en-IN" sz="900" dirty="0"/>
              <a:t>(user + "\n")</a:t>
            </a:r>
          </a:p>
          <a:p>
            <a:pPr marL="0" indent="0">
              <a:buNone/>
            </a:pPr>
            <a:r>
              <a:rPr lang="en-IN" sz="900" dirty="0"/>
              <a:t>if password:</a:t>
            </a:r>
          </a:p>
          <a:p>
            <a:pPr marL="0" indent="0">
              <a:buNone/>
            </a:pPr>
            <a:r>
              <a:rPr lang="en-IN" sz="900" dirty="0"/>
              <a:t>    </a:t>
            </a:r>
            <a:r>
              <a:rPr lang="en-IN" sz="900" dirty="0" err="1"/>
              <a:t>tn.read_until</a:t>
            </a:r>
            <a:r>
              <a:rPr lang="en-IN" sz="900" dirty="0"/>
              <a:t>("Password: ")</a:t>
            </a:r>
          </a:p>
          <a:p>
            <a:pPr marL="0" indent="0">
              <a:buNone/>
            </a:pPr>
            <a:r>
              <a:rPr lang="en-IN" sz="900" dirty="0"/>
              <a:t>    </a:t>
            </a:r>
            <a:r>
              <a:rPr lang="en-IN" sz="900" dirty="0" err="1"/>
              <a:t>tn.write</a:t>
            </a:r>
            <a:r>
              <a:rPr lang="en-IN" sz="900" dirty="0"/>
              <a:t>(password + "\n")</a:t>
            </a:r>
          </a:p>
          <a:p>
            <a:pPr marL="0" indent="0">
              <a:buNone/>
            </a:pPr>
            <a:endParaRPr lang="en-IN" sz="900" dirty="0"/>
          </a:p>
          <a:p>
            <a:pPr marL="0" indent="0">
              <a:buNone/>
            </a:pPr>
            <a:r>
              <a:rPr lang="en-IN" sz="900" dirty="0" err="1"/>
              <a:t>tn.write</a:t>
            </a:r>
            <a:r>
              <a:rPr lang="en-IN" sz="900" dirty="0"/>
              <a:t>("</a:t>
            </a:r>
            <a:r>
              <a:rPr lang="en-IN" sz="900" dirty="0" err="1"/>
              <a:t>conf</a:t>
            </a:r>
            <a:r>
              <a:rPr lang="en-IN" sz="900" dirty="0"/>
              <a:t> t\n")</a:t>
            </a:r>
          </a:p>
          <a:p>
            <a:pPr marL="0" indent="0">
              <a:buNone/>
            </a:pPr>
            <a:endParaRPr lang="en-IN" sz="900" dirty="0"/>
          </a:p>
          <a:p>
            <a:pPr marL="0" indent="0">
              <a:buNone/>
            </a:pPr>
            <a:r>
              <a:rPr lang="en-IN" sz="900" dirty="0"/>
              <a:t>for n in range (2,101):</a:t>
            </a:r>
          </a:p>
          <a:p>
            <a:pPr marL="0" indent="0">
              <a:buNone/>
            </a:pPr>
            <a:r>
              <a:rPr lang="en-IN" sz="900" dirty="0"/>
              <a:t>    </a:t>
            </a:r>
            <a:r>
              <a:rPr lang="en-IN" sz="900" dirty="0" err="1"/>
              <a:t>tn.write</a:t>
            </a:r>
            <a:r>
              <a:rPr lang="en-IN" sz="900" dirty="0"/>
              <a:t>("</a:t>
            </a:r>
            <a:r>
              <a:rPr lang="en-IN" sz="900" dirty="0" err="1"/>
              <a:t>vlan</a:t>
            </a:r>
            <a:r>
              <a:rPr lang="en-IN" sz="900" dirty="0"/>
              <a:t> " + </a:t>
            </a:r>
            <a:r>
              <a:rPr lang="en-IN" sz="900" dirty="0" err="1"/>
              <a:t>str</a:t>
            </a:r>
            <a:r>
              <a:rPr lang="en-IN" sz="900" dirty="0"/>
              <a:t>(n) + "\n")</a:t>
            </a:r>
          </a:p>
          <a:p>
            <a:pPr marL="0" indent="0">
              <a:buNone/>
            </a:pPr>
            <a:r>
              <a:rPr lang="en-IN" sz="900" dirty="0"/>
              <a:t>    </a:t>
            </a:r>
            <a:r>
              <a:rPr lang="en-IN" sz="900" dirty="0" err="1"/>
              <a:t>tn.write</a:t>
            </a:r>
            <a:r>
              <a:rPr lang="en-IN" sz="900" dirty="0"/>
              <a:t>("name </a:t>
            </a:r>
            <a:r>
              <a:rPr lang="en-IN" sz="900" dirty="0" err="1"/>
              <a:t>Python_VLAN</a:t>
            </a:r>
            <a:r>
              <a:rPr lang="en-IN" sz="900" dirty="0"/>
              <a:t>_" + </a:t>
            </a:r>
            <a:r>
              <a:rPr lang="en-IN" sz="900" dirty="0" err="1"/>
              <a:t>str</a:t>
            </a:r>
            <a:r>
              <a:rPr lang="en-IN" sz="900" dirty="0"/>
              <a:t>(n) + "\n")</a:t>
            </a:r>
          </a:p>
          <a:p>
            <a:pPr marL="0" indent="0">
              <a:buNone/>
            </a:pPr>
            <a:endParaRPr lang="en-IN" sz="900" dirty="0"/>
          </a:p>
          <a:p>
            <a:pPr marL="0" indent="0">
              <a:buNone/>
            </a:pPr>
            <a:r>
              <a:rPr lang="en-IN" sz="900" dirty="0" smtClean="0"/>
              <a:t>    </a:t>
            </a:r>
            <a:r>
              <a:rPr lang="en-IN" sz="900" dirty="0" err="1" smtClean="0"/>
              <a:t>tn.write</a:t>
            </a:r>
            <a:r>
              <a:rPr lang="en-IN" sz="900" dirty="0"/>
              <a:t>("end\n")</a:t>
            </a:r>
          </a:p>
          <a:p>
            <a:pPr marL="0" indent="0">
              <a:buNone/>
            </a:pPr>
            <a:r>
              <a:rPr lang="en-IN" sz="900" dirty="0" smtClean="0"/>
              <a:t>    </a:t>
            </a:r>
            <a:r>
              <a:rPr lang="en-IN" sz="900" dirty="0" err="1" smtClean="0"/>
              <a:t>tn.write</a:t>
            </a:r>
            <a:r>
              <a:rPr lang="en-IN" sz="900" dirty="0"/>
              <a:t>("exit\n")</a:t>
            </a:r>
          </a:p>
          <a:p>
            <a:endParaRPr lang="en-IN" sz="900" dirty="0"/>
          </a:p>
          <a:p>
            <a:pPr marL="0" indent="0">
              <a:buNone/>
            </a:pPr>
            <a:r>
              <a:rPr lang="en-IN" sz="900" dirty="0"/>
              <a:t>print </a:t>
            </a:r>
            <a:r>
              <a:rPr lang="en-IN" sz="900" dirty="0" err="1"/>
              <a:t>tn.read_all</a:t>
            </a:r>
            <a:r>
              <a:rPr lang="en-IN" sz="900" dirty="0"/>
              <a:t>()</a:t>
            </a:r>
          </a:p>
          <a:p>
            <a:pPr marL="0" indent="0">
              <a:buNone/>
            </a:pPr>
            <a:endParaRPr lang="en-IN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79699" y="1506070"/>
            <a:ext cx="5660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Following script to add multiple </a:t>
            </a:r>
            <a:r>
              <a:rPr lang="en-US" sz="1400" dirty="0" err="1" smtClean="0">
                <a:latin typeface="Verdana"/>
                <a:cs typeface="Verdana"/>
              </a:rPr>
              <a:t>vlan</a:t>
            </a:r>
            <a:r>
              <a:rPr lang="en-US" sz="1400" dirty="0" smtClean="0">
                <a:latin typeface="Verdana"/>
                <a:cs typeface="Verdana"/>
              </a:rPr>
              <a:t> on switch using for loop</a:t>
            </a:r>
            <a:endParaRPr lang="en-IN" sz="14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06863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multiple </a:t>
            </a:r>
            <a:r>
              <a:rPr lang="en-US" dirty="0" smtClean="0"/>
              <a:t>switches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Script to login multiple devices whose IP address stored in a file</a:t>
            </a:r>
          </a:p>
          <a:p>
            <a:pPr marL="0" indent="0">
              <a:buNone/>
            </a:pPr>
            <a:r>
              <a:rPr lang="en-IN" sz="1100" dirty="0"/>
              <a:t>import </a:t>
            </a:r>
            <a:r>
              <a:rPr lang="en-IN" sz="1100" dirty="0" err="1"/>
              <a:t>getpass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import sys</a:t>
            </a:r>
          </a:p>
          <a:p>
            <a:pPr marL="0" indent="0">
              <a:buNone/>
            </a:pPr>
            <a:r>
              <a:rPr lang="en-IN" sz="1100" dirty="0"/>
              <a:t>import </a:t>
            </a:r>
            <a:r>
              <a:rPr lang="en-IN" sz="1100" dirty="0" err="1"/>
              <a:t>telnetlib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import time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 err="1"/>
              <a:t>ipfile</a:t>
            </a:r>
            <a:r>
              <a:rPr lang="en-IN" sz="1100" dirty="0"/>
              <a:t>=open("ip1.txt</a:t>
            </a:r>
            <a:r>
              <a:rPr lang="en-IN" sz="1100" dirty="0" smtClean="0"/>
              <a:t>")    // name of the file where we have stored IP addresses 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user=input("Enter User name: ")</a:t>
            </a:r>
          </a:p>
          <a:p>
            <a:pPr marL="0" indent="0">
              <a:buNone/>
            </a:pPr>
            <a:r>
              <a:rPr lang="en-IN" sz="1100" dirty="0"/>
              <a:t>password=</a:t>
            </a:r>
            <a:r>
              <a:rPr lang="en-IN" sz="1100" dirty="0" err="1"/>
              <a:t>getpass.getpass</a:t>
            </a:r>
            <a:r>
              <a:rPr lang="en-IN" sz="1100" dirty="0"/>
              <a:t>()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for line in  </a:t>
            </a:r>
            <a:r>
              <a:rPr lang="en-IN" sz="1100" dirty="0" err="1"/>
              <a:t>ipfile</a:t>
            </a:r>
            <a:r>
              <a:rPr lang="en-IN" sz="1100" dirty="0"/>
              <a:t>:</a:t>
            </a:r>
          </a:p>
          <a:p>
            <a:pPr marL="0" indent="0">
              <a:buNone/>
            </a:pPr>
            <a:r>
              <a:rPr lang="en-IN" sz="1100" dirty="0"/>
              <a:t>    Host=</a:t>
            </a:r>
            <a:r>
              <a:rPr lang="en-IN" sz="1100" dirty="0" err="1"/>
              <a:t>line.strip</a:t>
            </a:r>
            <a:r>
              <a:rPr lang="en-IN" sz="1100" dirty="0"/>
              <a:t>("\n")</a:t>
            </a:r>
          </a:p>
          <a:p>
            <a:pPr marL="0" indent="0">
              <a:buNone/>
            </a:pPr>
            <a:r>
              <a:rPr lang="en-IN" sz="1100" dirty="0"/>
              <a:t>    print ("Configuring </a:t>
            </a:r>
            <a:r>
              <a:rPr lang="en-IN" sz="1100" dirty="0" err="1"/>
              <a:t>Switch",Host</a:t>
            </a:r>
            <a:r>
              <a:rPr lang="en-IN" sz="1100" dirty="0"/>
              <a:t>)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tn</a:t>
            </a:r>
            <a:r>
              <a:rPr lang="en-IN" sz="1100" dirty="0"/>
              <a:t> = </a:t>
            </a:r>
            <a:r>
              <a:rPr lang="en-IN" sz="1100" dirty="0" err="1"/>
              <a:t>telnetlib.Telnet</a:t>
            </a:r>
            <a:r>
              <a:rPr lang="en-IN" sz="1100" dirty="0"/>
              <a:t>(Host)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tn.read_until</a:t>
            </a:r>
            <a:r>
              <a:rPr lang="en-IN" sz="1100" dirty="0"/>
              <a:t>(</a:t>
            </a:r>
            <a:r>
              <a:rPr lang="en-IN" sz="1100" dirty="0" err="1"/>
              <a:t>b"Username</a:t>
            </a:r>
            <a:r>
              <a:rPr lang="en-IN" sz="1100" dirty="0"/>
              <a:t>: ")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tn.write</a:t>
            </a:r>
            <a:r>
              <a:rPr lang="en-IN" sz="1100" dirty="0"/>
              <a:t>(</a:t>
            </a:r>
            <a:r>
              <a:rPr lang="en-IN" sz="1100" dirty="0" err="1"/>
              <a:t>user.encode</a:t>
            </a:r>
            <a:r>
              <a:rPr lang="en-IN" sz="1100" dirty="0"/>
              <a:t>('</a:t>
            </a:r>
            <a:r>
              <a:rPr lang="en-IN" sz="1100" dirty="0" err="1"/>
              <a:t>ascii</a:t>
            </a:r>
            <a:r>
              <a:rPr lang="en-IN" sz="1100" dirty="0"/>
              <a:t>') + b"\n")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tn.read_until</a:t>
            </a:r>
            <a:r>
              <a:rPr lang="en-IN" sz="1100" dirty="0"/>
              <a:t>(</a:t>
            </a:r>
            <a:r>
              <a:rPr lang="en-IN" sz="1100" dirty="0" err="1"/>
              <a:t>b"Password</a:t>
            </a:r>
            <a:r>
              <a:rPr lang="en-IN" sz="1100" dirty="0"/>
              <a:t>: ")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tn.write</a:t>
            </a:r>
            <a:r>
              <a:rPr lang="en-IN" sz="1100" dirty="0"/>
              <a:t>(</a:t>
            </a:r>
            <a:r>
              <a:rPr lang="en-IN" sz="1100" dirty="0" err="1"/>
              <a:t>password.encode</a:t>
            </a:r>
            <a:r>
              <a:rPr lang="en-IN" sz="1100" dirty="0"/>
              <a:t>('</a:t>
            </a:r>
            <a:r>
              <a:rPr lang="en-IN" sz="1100" dirty="0" err="1"/>
              <a:t>ascii</a:t>
            </a:r>
            <a:r>
              <a:rPr lang="en-IN" sz="1100" dirty="0"/>
              <a:t>')+b"\n")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time.sleep</a:t>
            </a:r>
            <a:r>
              <a:rPr lang="en-IN" sz="1100" dirty="0"/>
              <a:t>(2)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tn.write</a:t>
            </a:r>
            <a:r>
              <a:rPr lang="en-IN" sz="1100" dirty="0"/>
              <a:t>(</a:t>
            </a:r>
            <a:r>
              <a:rPr lang="en-IN" sz="1100" dirty="0" err="1"/>
              <a:t>b"enable</a:t>
            </a:r>
            <a:r>
              <a:rPr lang="en-IN" sz="1100" dirty="0"/>
              <a:t>\n")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time.sleep</a:t>
            </a:r>
            <a:r>
              <a:rPr lang="en-IN" sz="1100" dirty="0"/>
              <a:t>(2)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980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multiple </a:t>
            </a:r>
            <a:r>
              <a:rPr lang="en-US" dirty="0" smtClean="0"/>
              <a:t>switches- </a:t>
            </a:r>
            <a:r>
              <a:rPr lang="en-US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200" dirty="0" err="1"/>
              <a:t>tn.write</a:t>
            </a:r>
            <a:r>
              <a:rPr lang="en-IN" sz="1200" dirty="0"/>
              <a:t>(</a:t>
            </a:r>
            <a:r>
              <a:rPr lang="en-IN" sz="1200" dirty="0" err="1"/>
              <a:t>b"admin</a:t>
            </a:r>
            <a:r>
              <a:rPr lang="en-IN" sz="1200" dirty="0"/>
              <a:t>\n")</a:t>
            </a:r>
          </a:p>
          <a:p>
            <a:pPr marL="0" indent="0">
              <a:buNone/>
            </a:pPr>
            <a:r>
              <a:rPr lang="en-IN" sz="1200" dirty="0"/>
              <a:t>    </a:t>
            </a:r>
            <a:r>
              <a:rPr lang="en-IN" sz="1200" dirty="0" err="1"/>
              <a:t>time.sleep</a:t>
            </a:r>
            <a:r>
              <a:rPr lang="en-IN" sz="1200" dirty="0"/>
              <a:t>(2)</a:t>
            </a:r>
          </a:p>
          <a:p>
            <a:pPr marL="0" indent="0">
              <a:buNone/>
            </a:pPr>
            <a:r>
              <a:rPr lang="en-IN" sz="1200" dirty="0"/>
              <a:t>    </a:t>
            </a:r>
            <a:r>
              <a:rPr lang="en-IN" sz="1200" dirty="0" err="1"/>
              <a:t>tn.write</a:t>
            </a:r>
            <a:r>
              <a:rPr lang="en-IN" sz="1200" dirty="0"/>
              <a:t>(</a:t>
            </a:r>
            <a:r>
              <a:rPr lang="en-IN" sz="1200" dirty="0" err="1"/>
              <a:t>b"config</a:t>
            </a:r>
            <a:r>
              <a:rPr lang="en-IN" sz="1200" dirty="0"/>
              <a:t> t\n")</a:t>
            </a:r>
          </a:p>
          <a:p>
            <a:pPr marL="0" indent="0">
              <a:buNone/>
            </a:pPr>
            <a:r>
              <a:rPr lang="en-IN" sz="1200" dirty="0"/>
              <a:t>    </a:t>
            </a:r>
            <a:r>
              <a:rPr lang="en-IN" sz="1200" dirty="0" err="1"/>
              <a:t>time.sleep</a:t>
            </a:r>
            <a:r>
              <a:rPr lang="en-IN" sz="1200" dirty="0"/>
              <a:t>(2)</a:t>
            </a:r>
          </a:p>
          <a:p>
            <a:pPr marL="0" indent="0">
              <a:buNone/>
            </a:pPr>
            <a:r>
              <a:rPr lang="en-IN" sz="1200" dirty="0"/>
              <a:t>    </a:t>
            </a:r>
            <a:r>
              <a:rPr lang="en-IN" sz="1200" dirty="0" err="1"/>
              <a:t>tn.write</a:t>
            </a:r>
            <a:r>
              <a:rPr lang="en-IN" sz="1200" dirty="0"/>
              <a:t>(</a:t>
            </a:r>
            <a:r>
              <a:rPr lang="en-IN" sz="1200" dirty="0" err="1"/>
              <a:t>b"int</a:t>
            </a:r>
            <a:r>
              <a:rPr lang="en-IN" sz="1200" dirty="0"/>
              <a:t> </a:t>
            </a:r>
            <a:r>
              <a:rPr lang="en-IN" sz="1200" dirty="0" err="1"/>
              <a:t>vlan</a:t>
            </a:r>
            <a:r>
              <a:rPr lang="en-IN" sz="1200" dirty="0"/>
              <a:t> 80\n")</a:t>
            </a:r>
          </a:p>
          <a:p>
            <a:pPr marL="0" indent="0">
              <a:buNone/>
            </a:pPr>
            <a:r>
              <a:rPr lang="en-IN" sz="1200" dirty="0"/>
              <a:t>    </a:t>
            </a:r>
            <a:r>
              <a:rPr lang="en-IN" sz="1200" dirty="0" err="1"/>
              <a:t>time.sleep</a:t>
            </a:r>
            <a:r>
              <a:rPr lang="en-IN" sz="1200" dirty="0"/>
              <a:t>(2)</a:t>
            </a:r>
          </a:p>
          <a:p>
            <a:pPr marL="0" indent="0">
              <a:buNone/>
            </a:pPr>
            <a:r>
              <a:rPr lang="en-IN" sz="1200" dirty="0"/>
              <a:t>    </a:t>
            </a:r>
            <a:r>
              <a:rPr lang="en-IN" sz="1200" dirty="0" err="1"/>
              <a:t>tn.write</a:t>
            </a:r>
            <a:r>
              <a:rPr lang="en-IN" sz="1200" dirty="0"/>
              <a:t>(</a:t>
            </a:r>
            <a:r>
              <a:rPr lang="en-IN" sz="1200" dirty="0" err="1"/>
              <a:t>b"ip</a:t>
            </a:r>
            <a:r>
              <a:rPr lang="en-IN" sz="1200" dirty="0"/>
              <a:t> add 4.10.10.10 255.255.255.0\n")</a:t>
            </a:r>
          </a:p>
          <a:p>
            <a:pPr marL="0" indent="0">
              <a:buNone/>
            </a:pPr>
            <a:r>
              <a:rPr lang="en-IN" sz="1200" dirty="0"/>
              <a:t>    </a:t>
            </a:r>
            <a:r>
              <a:rPr lang="en-IN" sz="1200" dirty="0" err="1"/>
              <a:t>time.sleep</a:t>
            </a:r>
            <a:r>
              <a:rPr lang="en-IN" sz="1200" dirty="0"/>
              <a:t>(3)</a:t>
            </a:r>
          </a:p>
          <a:p>
            <a:pPr marL="0" indent="0">
              <a:buNone/>
            </a:pPr>
            <a:r>
              <a:rPr lang="en-IN" sz="1200" dirty="0"/>
              <a:t>    print ("Switch ",</a:t>
            </a:r>
            <a:r>
              <a:rPr lang="en-IN" sz="1200" dirty="0" err="1"/>
              <a:t>Host,"Configured</a:t>
            </a:r>
            <a:r>
              <a:rPr lang="en-IN" sz="1200" dirty="0"/>
              <a:t>")</a:t>
            </a:r>
          </a:p>
          <a:p>
            <a:pPr marL="0" indent="0">
              <a:buNone/>
            </a:pPr>
            <a:r>
              <a:rPr lang="en-IN" sz="1200" dirty="0"/>
              <a:t>    line=</a:t>
            </a:r>
            <a:r>
              <a:rPr lang="en-IN" sz="1200" dirty="0" err="1"/>
              <a:t>tn.read_some</a:t>
            </a:r>
            <a:r>
              <a:rPr lang="en-IN" sz="1200" dirty="0"/>
              <a:t>()</a:t>
            </a:r>
          </a:p>
          <a:p>
            <a:pPr marL="0" indent="0">
              <a:buNone/>
            </a:pPr>
            <a:r>
              <a:rPr lang="en-IN" sz="1200" dirty="0"/>
              <a:t>    </a:t>
            </a:r>
            <a:r>
              <a:rPr lang="en-IN" sz="1200" dirty="0" err="1"/>
              <a:t>tn.close</a:t>
            </a:r>
            <a:r>
              <a:rPr lang="en-IN" sz="1200" dirty="0"/>
              <a:t>()</a:t>
            </a:r>
          </a:p>
          <a:p>
            <a:pPr marL="0" indent="0">
              <a:buNone/>
            </a:pPr>
            <a:r>
              <a:rPr lang="en-IN" sz="1200" dirty="0"/>
              <a:t>    print (line)</a:t>
            </a:r>
          </a:p>
          <a:p>
            <a:pPr marL="0" indent="0">
              <a:buNone/>
            </a:pPr>
            <a:r>
              <a:rPr lang="en-IN" sz="1200" dirty="0" err="1"/>
              <a:t>ipfile.close</a:t>
            </a:r>
            <a:r>
              <a:rPr lang="en-IN" sz="1200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557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To switch by </a:t>
            </a:r>
            <a:r>
              <a:rPr lang="en-US" smtClean="0"/>
              <a:t>Netmiko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</a:t>
            </a:r>
            <a:r>
              <a:rPr lang="en-US" dirty="0" err="1" smtClean="0"/>
              <a:t>Netniko</a:t>
            </a:r>
            <a:r>
              <a:rPr lang="en-US" dirty="0" smtClean="0"/>
              <a:t> library package for SSH</a:t>
            </a:r>
          </a:p>
          <a:p>
            <a:r>
              <a:rPr lang="en-US" dirty="0" smtClean="0"/>
              <a:t>This is not available by default, we need to install the library first</a:t>
            </a:r>
          </a:p>
          <a:p>
            <a:r>
              <a:rPr lang="en-US" dirty="0" smtClean="0"/>
              <a:t>On Command prompt (</a:t>
            </a:r>
            <a:r>
              <a:rPr lang="en-US" dirty="0" err="1" smtClean="0"/>
              <a:t>cmd</a:t>
            </a:r>
            <a:r>
              <a:rPr lang="en-US" dirty="0" smtClean="0"/>
              <a:t>), type following command to install.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python  -m pip install </a:t>
            </a:r>
            <a:r>
              <a:rPr lang="en-US" dirty="0" err="1" smtClean="0"/>
              <a:t>netmiko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5790" y="2741743"/>
            <a:ext cx="5731510" cy="4610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5790" y="3284220"/>
            <a:ext cx="5731510" cy="162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73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to a Device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570617"/>
            <a:ext cx="8747125" cy="3624562"/>
          </a:xfrm>
        </p:spPr>
        <p:txBody>
          <a:bodyPr/>
          <a:lstStyle/>
          <a:p>
            <a:pPr marL="0" indent="0">
              <a:buNone/>
            </a:pPr>
            <a:r>
              <a:rPr lang="en-IN" sz="1100" dirty="0"/>
              <a:t>from </a:t>
            </a:r>
            <a:r>
              <a:rPr lang="en-IN" sz="1100" dirty="0" err="1"/>
              <a:t>netmiko</a:t>
            </a:r>
            <a:r>
              <a:rPr lang="en-IN" sz="1100" dirty="0"/>
              <a:t> import </a:t>
            </a:r>
            <a:r>
              <a:rPr lang="en-IN" sz="1100" dirty="0" err="1"/>
              <a:t>ConnectHandler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import </a:t>
            </a:r>
            <a:r>
              <a:rPr lang="en-IN" sz="1100" dirty="0" err="1"/>
              <a:t>getpass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import sys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device = {</a:t>
            </a:r>
          </a:p>
          <a:p>
            <a:pPr marL="0" indent="0">
              <a:buNone/>
            </a:pPr>
            <a:r>
              <a:rPr lang="en-IN" sz="1100" dirty="0"/>
              <a:t>    '</a:t>
            </a:r>
            <a:r>
              <a:rPr lang="en-IN" sz="1100" dirty="0" err="1"/>
              <a:t>device_type</a:t>
            </a:r>
            <a:r>
              <a:rPr lang="en-IN" sz="1100" dirty="0"/>
              <a:t>': '</a:t>
            </a:r>
            <a:r>
              <a:rPr lang="en-IN" sz="1100" dirty="0" err="1"/>
              <a:t>cisco_ios</a:t>
            </a:r>
            <a:r>
              <a:rPr lang="en-IN" sz="1100" dirty="0"/>
              <a:t>',</a:t>
            </a:r>
          </a:p>
          <a:p>
            <a:pPr marL="0" indent="0">
              <a:buNone/>
            </a:pPr>
            <a:r>
              <a:rPr lang="en-IN" sz="1100" dirty="0"/>
              <a:t>    '</a:t>
            </a:r>
            <a:r>
              <a:rPr lang="en-IN" sz="1100" dirty="0" err="1"/>
              <a:t>ip</a:t>
            </a:r>
            <a:r>
              <a:rPr lang="en-IN" sz="1100" dirty="0"/>
              <a:t>': '192.168.43.10',</a:t>
            </a:r>
          </a:p>
          <a:p>
            <a:pPr marL="0" indent="0">
              <a:buNone/>
            </a:pPr>
            <a:r>
              <a:rPr lang="en-IN" sz="1100" dirty="0"/>
              <a:t>    'username': 'username',</a:t>
            </a:r>
          </a:p>
          <a:p>
            <a:pPr marL="0" indent="0">
              <a:buNone/>
            </a:pPr>
            <a:r>
              <a:rPr lang="en-IN" sz="1100" dirty="0"/>
              <a:t>    'password': 'password',</a:t>
            </a:r>
          </a:p>
          <a:p>
            <a:pPr marL="0" indent="0">
              <a:buNone/>
            </a:pPr>
            <a:r>
              <a:rPr lang="en-IN" sz="1100" dirty="0"/>
              <a:t>    '</a:t>
            </a:r>
            <a:r>
              <a:rPr lang="en-IN" sz="1100" dirty="0" err="1"/>
              <a:t>secret':'password</a:t>
            </a:r>
            <a:r>
              <a:rPr lang="en-IN" sz="1100" dirty="0"/>
              <a:t>'</a:t>
            </a:r>
          </a:p>
          <a:p>
            <a:pPr marL="0" indent="0">
              <a:buNone/>
            </a:pPr>
            <a:r>
              <a:rPr lang="en-IN" sz="1100" dirty="0"/>
              <a:t>    }</a:t>
            </a:r>
          </a:p>
          <a:p>
            <a:pPr marL="0" indent="0">
              <a:buNone/>
            </a:pPr>
            <a:r>
              <a:rPr lang="en-IN" sz="1100" dirty="0"/>
              <a:t>print ("Script for SSH to device, Please enter your credential")</a:t>
            </a:r>
          </a:p>
          <a:p>
            <a:pPr marL="0" indent="0">
              <a:buNone/>
            </a:pPr>
            <a:r>
              <a:rPr lang="en-IN" sz="1100" dirty="0"/>
              <a:t>device['username']=input("User name ")</a:t>
            </a:r>
          </a:p>
          <a:p>
            <a:pPr marL="0" indent="0">
              <a:buNone/>
            </a:pPr>
            <a:r>
              <a:rPr lang="en-IN" sz="1100" dirty="0"/>
              <a:t>device['password']=</a:t>
            </a:r>
            <a:r>
              <a:rPr lang="en-IN" sz="1100" dirty="0" err="1"/>
              <a:t>getpass.getpass</a:t>
            </a:r>
            <a:r>
              <a:rPr lang="en-IN" sz="1100" dirty="0"/>
              <a:t>()</a:t>
            </a:r>
          </a:p>
          <a:p>
            <a:pPr marL="0" indent="0">
              <a:buNone/>
            </a:pPr>
            <a:r>
              <a:rPr lang="en-IN" sz="1100" dirty="0"/>
              <a:t>device['secret']=input("Enter enable password")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 err="1"/>
              <a:t>net_connect</a:t>
            </a:r>
            <a:r>
              <a:rPr lang="en-IN" sz="1100" dirty="0"/>
              <a:t> = </a:t>
            </a:r>
            <a:r>
              <a:rPr lang="en-IN" sz="1100" dirty="0" err="1"/>
              <a:t>ConnectHandler</a:t>
            </a:r>
            <a:r>
              <a:rPr lang="en-IN" sz="1100" dirty="0"/>
              <a:t>(**device)</a:t>
            </a:r>
          </a:p>
          <a:p>
            <a:pPr marL="0" indent="0">
              <a:buNone/>
            </a:pPr>
            <a:r>
              <a:rPr lang="en-IN" sz="1100" dirty="0" err="1"/>
              <a:t>net_connect.enable</a:t>
            </a:r>
            <a:r>
              <a:rPr lang="en-IN" sz="1100" dirty="0"/>
              <a:t>()</a:t>
            </a:r>
          </a:p>
          <a:p>
            <a:pPr marL="0" indent="0">
              <a:buNone/>
            </a:pPr>
            <a:r>
              <a:rPr lang="en-IN" sz="1100" dirty="0"/>
              <a:t>output = </a:t>
            </a:r>
            <a:r>
              <a:rPr lang="en-IN" sz="1100" dirty="0" err="1"/>
              <a:t>net_connect.send_command</a:t>
            </a:r>
            <a:r>
              <a:rPr lang="en-IN" sz="1100" dirty="0"/>
              <a:t>('show </a:t>
            </a:r>
            <a:r>
              <a:rPr lang="en-IN" sz="1100" dirty="0" err="1"/>
              <a:t>ip</a:t>
            </a:r>
            <a:r>
              <a:rPr lang="en-IN" sz="1100" dirty="0"/>
              <a:t> </a:t>
            </a:r>
            <a:r>
              <a:rPr lang="en-IN" sz="1100" dirty="0" err="1"/>
              <a:t>int</a:t>
            </a:r>
            <a:r>
              <a:rPr lang="en-IN" sz="1100" dirty="0"/>
              <a:t> </a:t>
            </a:r>
            <a:r>
              <a:rPr lang="en-IN" sz="1100" dirty="0" err="1"/>
              <a:t>br</a:t>
            </a:r>
            <a:r>
              <a:rPr lang="en-IN" sz="1100" dirty="0"/>
              <a:t>')</a:t>
            </a:r>
          </a:p>
          <a:p>
            <a:pPr marL="0" indent="0">
              <a:buNone/>
            </a:pPr>
            <a:r>
              <a:rPr lang="en-IN" sz="1100" dirty="0"/>
              <a:t>print (output)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236668" y="1252082"/>
            <a:ext cx="685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This Script to take the SSH terminal of switch and display interface status</a:t>
            </a:r>
            <a:endParaRPr lang="en-IN" sz="14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47880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 configuration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990165"/>
            <a:ext cx="8747125" cy="4097898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/>
              <a:t>from </a:t>
            </a:r>
            <a:r>
              <a:rPr lang="en-IN" sz="1400" dirty="0" err="1"/>
              <a:t>netmiko</a:t>
            </a:r>
            <a:r>
              <a:rPr lang="en-IN" sz="1400" dirty="0"/>
              <a:t> import </a:t>
            </a:r>
            <a:r>
              <a:rPr lang="en-IN" sz="1400" dirty="0" err="1"/>
              <a:t>ConnectHandler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import </a:t>
            </a:r>
            <a:r>
              <a:rPr lang="en-IN" sz="1400" dirty="0" err="1"/>
              <a:t>getpass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import sys</a:t>
            </a:r>
          </a:p>
          <a:p>
            <a:pPr marL="0" indent="0">
              <a:buNone/>
            </a:pPr>
            <a:r>
              <a:rPr lang="en-IN" sz="1400" dirty="0"/>
              <a:t>import time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device = {</a:t>
            </a:r>
          </a:p>
          <a:p>
            <a:pPr marL="0" indent="0">
              <a:buNone/>
            </a:pPr>
            <a:r>
              <a:rPr lang="en-IN" sz="1400" dirty="0"/>
              <a:t>    '</a:t>
            </a:r>
            <a:r>
              <a:rPr lang="en-IN" sz="1400" dirty="0" err="1"/>
              <a:t>device_type</a:t>
            </a:r>
            <a:r>
              <a:rPr lang="en-IN" sz="1400" dirty="0"/>
              <a:t>': '</a:t>
            </a:r>
            <a:r>
              <a:rPr lang="en-IN" sz="1400" dirty="0" err="1"/>
              <a:t>cisco_ios</a:t>
            </a:r>
            <a:r>
              <a:rPr lang="en-IN" sz="1400" dirty="0"/>
              <a:t>',</a:t>
            </a:r>
          </a:p>
          <a:p>
            <a:pPr marL="0" indent="0">
              <a:buNone/>
            </a:pPr>
            <a:r>
              <a:rPr lang="en-IN" sz="1400" dirty="0"/>
              <a:t>    '</a:t>
            </a:r>
            <a:r>
              <a:rPr lang="en-IN" sz="1400" dirty="0" err="1"/>
              <a:t>ip</a:t>
            </a:r>
            <a:r>
              <a:rPr lang="en-IN" sz="1400" dirty="0"/>
              <a:t>': '192.168.43.10',</a:t>
            </a:r>
          </a:p>
          <a:p>
            <a:pPr marL="0" indent="0">
              <a:buNone/>
            </a:pPr>
            <a:r>
              <a:rPr lang="en-IN" sz="1400" dirty="0"/>
              <a:t>    'username': 'username',</a:t>
            </a:r>
          </a:p>
          <a:p>
            <a:pPr marL="0" indent="0">
              <a:buNone/>
            </a:pPr>
            <a:r>
              <a:rPr lang="en-IN" sz="1400" dirty="0"/>
              <a:t>    'password': 'password',</a:t>
            </a:r>
          </a:p>
          <a:p>
            <a:pPr marL="0" indent="0">
              <a:buNone/>
            </a:pPr>
            <a:r>
              <a:rPr lang="en-IN" sz="1400" dirty="0"/>
              <a:t>    '</a:t>
            </a:r>
            <a:r>
              <a:rPr lang="en-IN" sz="1400" dirty="0" err="1"/>
              <a:t>secret':'password</a:t>
            </a:r>
            <a:r>
              <a:rPr lang="en-IN" sz="1400" dirty="0"/>
              <a:t>'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 err="1"/>
              <a:t>ipfile</a:t>
            </a:r>
            <a:r>
              <a:rPr lang="en-IN" sz="1400" dirty="0"/>
              <a:t>=open("ip1.txt")</a:t>
            </a:r>
          </a:p>
          <a:p>
            <a:pPr marL="0" indent="0">
              <a:buNone/>
            </a:pPr>
            <a:r>
              <a:rPr lang="en-IN" sz="1400" dirty="0"/>
              <a:t>print ("Script for SSH to device, Please enter your credential")</a:t>
            </a:r>
          </a:p>
          <a:p>
            <a:pPr marL="0" indent="0">
              <a:buNone/>
            </a:pPr>
            <a:r>
              <a:rPr lang="en-IN" sz="1400" dirty="0"/>
              <a:t>device['username']=input("User name ")</a:t>
            </a:r>
          </a:p>
          <a:p>
            <a:pPr marL="0" indent="0">
              <a:buNone/>
            </a:pPr>
            <a:r>
              <a:rPr lang="en-IN" sz="1400" dirty="0"/>
              <a:t>device['password']=</a:t>
            </a:r>
            <a:r>
              <a:rPr lang="en-IN" sz="1400" dirty="0" err="1"/>
              <a:t>getpass.getpass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r>
              <a:rPr lang="en-IN" sz="1400" dirty="0"/>
              <a:t>device['secret']=input("Enter enable password: ")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endParaRPr lang="en-IN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301213" y="1467235"/>
            <a:ext cx="777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Following script to take the output of show run and save in to a file</a:t>
            </a:r>
            <a:endParaRPr lang="en-IN" sz="14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85843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 configuration </a:t>
            </a:r>
            <a:r>
              <a:rPr lang="en-US" dirty="0" smtClean="0"/>
              <a:t>-</a:t>
            </a:r>
            <a:r>
              <a:rPr lang="en-US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/>
              <a:t>for line in </a:t>
            </a:r>
            <a:r>
              <a:rPr lang="en-IN" sz="1400" dirty="0" err="1"/>
              <a:t>ipfile</a:t>
            </a:r>
            <a:r>
              <a:rPr lang="en-IN" sz="1400" dirty="0"/>
              <a:t>:</a:t>
            </a:r>
          </a:p>
          <a:p>
            <a:pPr marL="0" indent="0">
              <a:buNone/>
            </a:pPr>
            <a:r>
              <a:rPr lang="en-IN" sz="1400" dirty="0"/>
              <a:t> </a:t>
            </a:r>
          </a:p>
          <a:p>
            <a:pPr marL="0" indent="0">
              <a:buNone/>
            </a:pPr>
            <a:r>
              <a:rPr lang="en-IN" sz="1400" dirty="0"/>
              <a:t> device['</a:t>
            </a:r>
            <a:r>
              <a:rPr lang="en-IN" sz="1400" dirty="0" err="1"/>
              <a:t>ip</a:t>
            </a:r>
            <a:r>
              <a:rPr lang="en-IN" sz="1400" dirty="0"/>
              <a:t>']=</a:t>
            </a:r>
            <a:r>
              <a:rPr lang="en-IN" sz="1400" dirty="0" err="1"/>
              <a:t>line.strip</a:t>
            </a:r>
            <a:r>
              <a:rPr lang="en-IN" sz="1400" dirty="0"/>
              <a:t>("\n")</a:t>
            </a:r>
          </a:p>
          <a:p>
            <a:pPr marL="0" indent="0">
              <a:buNone/>
            </a:pPr>
            <a:r>
              <a:rPr lang="en-IN" sz="1400" dirty="0"/>
              <a:t> print("\n\</a:t>
            </a:r>
            <a:r>
              <a:rPr lang="en-IN" sz="1400" dirty="0" err="1"/>
              <a:t>nConnecting</a:t>
            </a:r>
            <a:r>
              <a:rPr lang="en-IN" sz="1400" dirty="0"/>
              <a:t> Device ",line)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net_connect</a:t>
            </a:r>
            <a:r>
              <a:rPr lang="en-IN" sz="1400" dirty="0"/>
              <a:t> = </a:t>
            </a:r>
            <a:r>
              <a:rPr lang="en-IN" sz="1400" dirty="0" err="1"/>
              <a:t>ConnectHandler</a:t>
            </a:r>
            <a:r>
              <a:rPr lang="en-IN" sz="1400" dirty="0"/>
              <a:t>(**device)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net_connect.enable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time.sleep</a:t>
            </a:r>
            <a:r>
              <a:rPr lang="en-IN" sz="1400" dirty="0"/>
              <a:t>(2)</a:t>
            </a:r>
          </a:p>
          <a:p>
            <a:pPr marL="0" indent="0">
              <a:buNone/>
            </a:pPr>
            <a:r>
              <a:rPr lang="en-IN" sz="1400" dirty="0"/>
              <a:t> print ("Reading the running </a:t>
            </a:r>
            <a:r>
              <a:rPr lang="en-IN" sz="1400" dirty="0" err="1"/>
              <a:t>config</a:t>
            </a:r>
            <a:r>
              <a:rPr lang="en-IN" sz="1400" dirty="0"/>
              <a:t> ")</a:t>
            </a:r>
          </a:p>
          <a:p>
            <a:pPr marL="0" indent="0">
              <a:buNone/>
            </a:pPr>
            <a:r>
              <a:rPr lang="en-IN" sz="1400" dirty="0"/>
              <a:t> output = </a:t>
            </a:r>
            <a:r>
              <a:rPr lang="en-IN" sz="1400" dirty="0" err="1"/>
              <a:t>net_connect.send_command</a:t>
            </a:r>
            <a:r>
              <a:rPr lang="en-IN" sz="1400" dirty="0"/>
              <a:t>('show run')</a:t>
            </a:r>
          </a:p>
          <a:p>
            <a:pPr marL="0" indent="0">
              <a:buNone/>
            </a:pPr>
            <a:r>
              <a:rPr lang="en-IN" sz="1400" dirty="0"/>
              <a:t> filename=device['</a:t>
            </a:r>
            <a:r>
              <a:rPr lang="en-IN" sz="1400" dirty="0" err="1"/>
              <a:t>ip</a:t>
            </a:r>
            <a:r>
              <a:rPr lang="en-IN" sz="1400" dirty="0"/>
              <a:t>']+".txt"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saveconfig</a:t>
            </a:r>
            <a:r>
              <a:rPr lang="en-IN" sz="1400" dirty="0"/>
              <a:t>=open(</a:t>
            </a:r>
            <a:r>
              <a:rPr lang="en-IN" sz="1400" dirty="0" err="1"/>
              <a:t>filename,'w</a:t>
            </a:r>
            <a:r>
              <a:rPr lang="en-IN" sz="1400" dirty="0"/>
              <a:t>+')</a:t>
            </a:r>
          </a:p>
          <a:p>
            <a:pPr marL="0" indent="0">
              <a:buNone/>
            </a:pPr>
            <a:r>
              <a:rPr lang="en-IN" sz="1400" dirty="0"/>
              <a:t> print("Writing Configuration to file")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saveconfig.write</a:t>
            </a:r>
            <a:r>
              <a:rPr lang="en-IN" sz="1400" dirty="0"/>
              <a:t>(output)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saveconfig.close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r>
              <a:rPr lang="en-IN" sz="1400" dirty="0"/>
              <a:t> 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 err="1"/>
              <a:t>ipfile.close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484508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SSH- Set of Configuration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Following script will take the set of command from file and push to devices 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100" dirty="0"/>
              <a:t>from </a:t>
            </a:r>
            <a:r>
              <a:rPr lang="en-IN" sz="1100" dirty="0" err="1"/>
              <a:t>netmiko</a:t>
            </a:r>
            <a:r>
              <a:rPr lang="en-IN" sz="1100" dirty="0"/>
              <a:t> import </a:t>
            </a:r>
            <a:r>
              <a:rPr lang="en-IN" sz="1100" dirty="0" err="1"/>
              <a:t>ConnectHandler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import </a:t>
            </a:r>
            <a:r>
              <a:rPr lang="en-IN" sz="1100" dirty="0" err="1"/>
              <a:t>getpass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import sys</a:t>
            </a:r>
          </a:p>
          <a:p>
            <a:pPr marL="0" indent="0">
              <a:buNone/>
            </a:pPr>
            <a:r>
              <a:rPr lang="en-IN" sz="1100" dirty="0"/>
              <a:t>import time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device = {</a:t>
            </a:r>
          </a:p>
          <a:p>
            <a:pPr marL="0" indent="0">
              <a:buNone/>
            </a:pPr>
            <a:r>
              <a:rPr lang="en-IN" sz="1100" dirty="0"/>
              <a:t>    '</a:t>
            </a:r>
            <a:r>
              <a:rPr lang="en-IN" sz="1100" dirty="0" err="1"/>
              <a:t>device_type</a:t>
            </a:r>
            <a:r>
              <a:rPr lang="en-IN" sz="1100" dirty="0"/>
              <a:t>': '</a:t>
            </a:r>
            <a:r>
              <a:rPr lang="en-IN" sz="1100" dirty="0" err="1"/>
              <a:t>cisco_ios</a:t>
            </a:r>
            <a:r>
              <a:rPr lang="en-IN" sz="1100" dirty="0"/>
              <a:t>',</a:t>
            </a:r>
          </a:p>
          <a:p>
            <a:pPr marL="0" indent="0">
              <a:buNone/>
            </a:pPr>
            <a:r>
              <a:rPr lang="en-IN" sz="1100" dirty="0"/>
              <a:t>    '</a:t>
            </a:r>
            <a:r>
              <a:rPr lang="en-IN" sz="1100" dirty="0" err="1"/>
              <a:t>ip</a:t>
            </a:r>
            <a:r>
              <a:rPr lang="en-IN" sz="1100" dirty="0"/>
              <a:t>': '192.168.43.10',</a:t>
            </a:r>
          </a:p>
          <a:p>
            <a:pPr marL="0" indent="0">
              <a:buNone/>
            </a:pPr>
            <a:r>
              <a:rPr lang="en-IN" sz="1100" dirty="0"/>
              <a:t>    'username': 'username',</a:t>
            </a:r>
          </a:p>
          <a:p>
            <a:pPr marL="0" indent="0">
              <a:buNone/>
            </a:pPr>
            <a:r>
              <a:rPr lang="en-IN" sz="1100" dirty="0"/>
              <a:t>    'password': 'password',</a:t>
            </a:r>
          </a:p>
          <a:p>
            <a:pPr marL="0" indent="0">
              <a:buNone/>
            </a:pPr>
            <a:r>
              <a:rPr lang="en-IN" sz="1100" dirty="0"/>
              <a:t>    '</a:t>
            </a:r>
            <a:r>
              <a:rPr lang="en-IN" sz="1100" dirty="0" err="1"/>
              <a:t>secret':'password</a:t>
            </a:r>
            <a:r>
              <a:rPr lang="en-IN" sz="1100" dirty="0"/>
              <a:t>'</a:t>
            </a:r>
          </a:p>
          <a:p>
            <a:pPr marL="0" indent="0">
              <a:buNone/>
            </a:pPr>
            <a:r>
              <a:rPr lang="en-IN" sz="1100" dirty="0"/>
              <a:t>    }</a:t>
            </a:r>
          </a:p>
          <a:p>
            <a:pPr marL="0" indent="0">
              <a:buNone/>
            </a:pPr>
            <a:r>
              <a:rPr lang="en-IN" sz="1100" dirty="0" err="1"/>
              <a:t>ipfile</a:t>
            </a:r>
            <a:r>
              <a:rPr lang="en-IN" sz="1100" dirty="0"/>
              <a:t>=open("ip1.txt")</a:t>
            </a:r>
          </a:p>
          <a:p>
            <a:pPr marL="0" indent="0">
              <a:buNone/>
            </a:pPr>
            <a:r>
              <a:rPr lang="en-IN" sz="1100" dirty="0"/>
              <a:t>print ("Script for SSH to device, Please enter your credential")</a:t>
            </a:r>
          </a:p>
          <a:p>
            <a:pPr marL="0" indent="0">
              <a:buNone/>
            </a:pPr>
            <a:r>
              <a:rPr lang="en-IN" sz="1100" dirty="0"/>
              <a:t>device['username']=input("User name ")</a:t>
            </a:r>
          </a:p>
          <a:p>
            <a:pPr marL="0" indent="0">
              <a:buNone/>
            </a:pPr>
            <a:r>
              <a:rPr lang="en-IN" sz="1100" dirty="0"/>
              <a:t>device['password']=</a:t>
            </a:r>
            <a:r>
              <a:rPr lang="en-IN" sz="1100" dirty="0" err="1"/>
              <a:t>getpass.getpass</a:t>
            </a:r>
            <a:r>
              <a:rPr lang="en-IN" sz="1100" dirty="0"/>
              <a:t>()</a:t>
            </a:r>
          </a:p>
          <a:p>
            <a:pPr marL="0" indent="0">
              <a:buNone/>
            </a:pPr>
            <a:r>
              <a:rPr lang="en-IN" sz="1100" dirty="0"/>
              <a:t>device['secret']=input("Enter enable password: ")</a:t>
            </a:r>
          </a:p>
          <a:p>
            <a:pPr marL="0" indent="0">
              <a:buNone/>
            </a:pPr>
            <a:r>
              <a:rPr lang="en-IN" sz="1100" dirty="0" err="1"/>
              <a:t>configfile</a:t>
            </a:r>
            <a:r>
              <a:rPr lang="en-IN" sz="1100" dirty="0"/>
              <a:t>=open("configfile.txt")</a:t>
            </a:r>
          </a:p>
          <a:p>
            <a:pPr marL="0" indent="0">
              <a:buNone/>
            </a:pPr>
            <a:r>
              <a:rPr lang="en-IN" sz="1100" dirty="0" err="1"/>
              <a:t>configset</a:t>
            </a:r>
            <a:r>
              <a:rPr lang="en-IN" sz="1100" dirty="0"/>
              <a:t>=</a:t>
            </a:r>
            <a:r>
              <a:rPr lang="en-IN" sz="1100" dirty="0" err="1"/>
              <a:t>configfile.read</a:t>
            </a:r>
            <a:r>
              <a:rPr lang="en-IN" sz="1100" dirty="0"/>
              <a:t>()</a:t>
            </a:r>
          </a:p>
          <a:p>
            <a:pPr marL="0" indent="0">
              <a:buNone/>
            </a:pPr>
            <a:r>
              <a:rPr lang="en-IN" sz="1100" dirty="0" err="1"/>
              <a:t>configfile.close</a:t>
            </a:r>
            <a:r>
              <a:rPr lang="en-IN" sz="1100" dirty="0"/>
              <a:t>()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746481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SSH- Set of Configuration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100" dirty="0"/>
              <a:t>for line in </a:t>
            </a:r>
            <a:r>
              <a:rPr lang="en-IN" sz="1100" dirty="0" err="1"/>
              <a:t>ipfile</a:t>
            </a:r>
            <a:r>
              <a:rPr lang="en-IN" sz="1100" dirty="0"/>
              <a:t>:</a:t>
            </a:r>
          </a:p>
          <a:p>
            <a:pPr marL="0" indent="0">
              <a:buNone/>
            </a:pPr>
            <a:r>
              <a:rPr lang="en-IN" sz="1100" dirty="0"/>
              <a:t> </a:t>
            </a:r>
          </a:p>
          <a:p>
            <a:pPr marL="0" indent="0">
              <a:buNone/>
            </a:pPr>
            <a:r>
              <a:rPr lang="en-IN" sz="1100" dirty="0"/>
              <a:t> device['</a:t>
            </a:r>
            <a:r>
              <a:rPr lang="en-IN" sz="1100" dirty="0" err="1"/>
              <a:t>ip</a:t>
            </a:r>
            <a:r>
              <a:rPr lang="en-IN" sz="1100" dirty="0"/>
              <a:t>']=</a:t>
            </a:r>
            <a:r>
              <a:rPr lang="en-IN" sz="1100" dirty="0" err="1"/>
              <a:t>line.strip</a:t>
            </a:r>
            <a:r>
              <a:rPr lang="en-IN" sz="1100" dirty="0"/>
              <a:t>("\n")</a:t>
            </a:r>
          </a:p>
          <a:p>
            <a:pPr marL="0" indent="0">
              <a:buNone/>
            </a:pPr>
            <a:r>
              <a:rPr lang="en-IN" sz="1100" dirty="0"/>
              <a:t> print("\n\</a:t>
            </a:r>
            <a:r>
              <a:rPr lang="en-IN" sz="1100" dirty="0" err="1"/>
              <a:t>nConnecting</a:t>
            </a:r>
            <a:r>
              <a:rPr lang="en-IN" sz="1100" dirty="0"/>
              <a:t> Device ",line)</a:t>
            </a:r>
          </a:p>
          <a:p>
            <a:pPr marL="0" indent="0">
              <a:buNone/>
            </a:pPr>
            <a:r>
              <a:rPr lang="en-IN" sz="1100" dirty="0"/>
              <a:t> </a:t>
            </a:r>
            <a:r>
              <a:rPr lang="en-IN" sz="1100" dirty="0" err="1"/>
              <a:t>net_connect</a:t>
            </a:r>
            <a:r>
              <a:rPr lang="en-IN" sz="1100" dirty="0"/>
              <a:t> = </a:t>
            </a:r>
            <a:r>
              <a:rPr lang="en-IN" sz="1100" dirty="0" err="1"/>
              <a:t>ConnectHandler</a:t>
            </a:r>
            <a:r>
              <a:rPr lang="en-IN" sz="1100" dirty="0"/>
              <a:t>(**device)</a:t>
            </a:r>
          </a:p>
          <a:p>
            <a:pPr marL="0" indent="0">
              <a:buNone/>
            </a:pPr>
            <a:r>
              <a:rPr lang="en-IN" sz="1100" dirty="0"/>
              <a:t> </a:t>
            </a:r>
            <a:r>
              <a:rPr lang="en-IN" sz="1100" dirty="0" err="1"/>
              <a:t>net_connect.enable</a:t>
            </a:r>
            <a:r>
              <a:rPr lang="en-IN" sz="1100" dirty="0"/>
              <a:t>()</a:t>
            </a:r>
          </a:p>
          <a:p>
            <a:pPr marL="0" indent="0">
              <a:buNone/>
            </a:pPr>
            <a:r>
              <a:rPr lang="en-IN" sz="1100" dirty="0"/>
              <a:t> </a:t>
            </a:r>
            <a:r>
              <a:rPr lang="en-IN" sz="1100" dirty="0" err="1"/>
              <a:t>time.sleep</a:t>
            </a:r>
            <a:r>
              <a:rPr lang="en-IN" sz="1100" dirty="0"/>
              <a:t>(2)</a:t>
            </a:r>
          </a:p>
          <a:p>
            <a:pPr marL="0" indent="0">
              <a:buNone/>
            </a:pPr>
            <a:r>
              <a:rPr lang="en-IN" sz="1100" dirty="0"/>
              <a:t> print ("Passing configuration set ")</a:t>
            </a:r>
          </a:p>
          <a:p>
            <a:pPr marL="0" indent="0">
              <a:buNone/>
            </a:pPr>
            <a:r>
              <a:rPr lang="en-IN" sz="1100" dirty="0"/>
              <a:t> </a:t>
            </a:r>
            <a:r>
              <a:rPr lang="en-IN" sz="1100" dirty="0" err="1"/>
              <a:t>net_connect.send_config_set</a:t>
            </a:r>
            <a:r>
              <a:rPr lang="en-IN" sz="1100" dirty="0"/>
              <a:t>(</a:t>
            </a:r>
            <a:r>
              <a:rPr lang="en-IN" sz="1100" dirty="0" err="1"/>
              <a:t>configset</a:t>
            </a:r>
            <a:r>
              <a:rPr lang="en-IN" sz="1100" dirty="0"/>
              <a:t>)</a:t>
            </a:r>
          </a:p>
          <a:p>
            <a:pPr marL="0" indent="0">
              <a:buNone/>
            </a:pPr>
            <a:r>
              <a:rPr lang="en-IN" sz="1100" dirty="0"/>
              <a:t> print ("Device </a:t>
            </a:r>
            <a:r>
              <a:rPr lang="en-IN" sz="1100" dirty="0" err="1"/>
              <a:t>Conigured</a:t>
            </a:r>
            <a:r>
              <a:rPr lang="en-IN" sz="1100" dirty="0"/>
              <a:t> ")</a:t>
            </a:r>
          </a:p>
          <a:p>
            <a:pPr marL="0" indent="0">
              <a:buNone/>
            </a:pPr>
            <a:r>
              <a:rPr lang="en-IN" sz="1100" dirty="0"/>
              <a:t> 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 err="1"/>
              <a:t>ipfile.close</a:t>
            </a:r>
            <a:r>
              <a:rPr lang="en-IN" sz="1100" dirty="0"/>
              <a:t>()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55848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– What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336" y="1455738"/>
            <a:ext cx="8413489" cy="2406257"/>
          </a:xfrm>
        </p:spPr>
        <p:txBody>
          <a:bodyPr/>
          <a:lstStyle/>
          <a:p>
            <a:r>
              <a:rPr lang="en-US" sz="2000" dirty="0"/>
              <a:t>Configuring machine to do something which is </a:t>
            </a:r>
            <a:r>
              <a:rPr lang="en-US" sz="2000" dirty="0" smtClean="0"/>
              <a:t>performing  </a:t>
            </a:r>
            <a:r>
              <a:rPr lang="en-US" sz="2000" dirty="0"/>
              <a:t>manually</a:t>
            </a:r>
          </a:p>
          <a:p>
            <a:r>
              <a:rPr lang="en-US" sz="2000" dirty="0"/>
              <a:t>Process of automating the configuration, management and operations of a computer network</a:t>
            </a:r>
          </a:p>
          <a:p>
            <a:r>
              <a:rPr lang="en-US" sz="2000" dirty="0"/>
              <a:t>Routine, Repeated and tedious </a:t>
            </a:r>
            <a:r>
              <a:rPr lang="en-US" sz="2000" dirty="0" smtClean="0"/>
              <a:t>task</a:t>
            </a:r>
          </a:p>
          <a:p>
            <a:r>
              <a:rPr lang="en-US" sz="2000" dirty="0" smtClean="0"/>
              <a:t>Modern automation not mean by Scripting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260585" y="2967335"/>
            <a:ext cx="2622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205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– How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336" y="1455738"/>
            <a:ext cx="8413489" cy="2406257"/>
          </a:xfrm>
        </p:spPr>
        <p:txBody>
          <a:bodyPr/>
          <a:lstStyle/>
          <a:p>
            <a:r>
              <a:rPr lang="en-US" sz="2000" dirty="0"/>
              <a:t>Implemented by Combination of Software's and hardware's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– Advantage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511" y="1455738"/>
            <a:ext cx="4625789" cy="2406257"/>
          </a:xfrm>
        </p:spPr>
        <p:txBody>
          <a:bodyPr/>
          <a:lstStyle/>
          <a:p>
            <a:r>
              <a:rPr lang="en-US" sz="2000" dirty="0"/>
              <a:t>Reduce operating expenses</a:t>
            </a:r>
          </a:p>
          <a:p>
            <a:r>
              <a:rPr lang="en-US" sz="2000" dirty="0"/>
              <a:t>Reduce Total Cost of Ownership</a:t>
            </a:r>
          </a:p>
          <a:p>
            <a:r>
              <a:rPr lang="en-US" sz="2000" dirty="0"/>
              <a:t>Improve reliability and Service Levels </a:t>
            </a:r>
          </a:p>
          <a:p>
            <a:r>
              <a:rPr lang="en-US" sz="2000" dirty="0"/>
              <a:t>Improve execution speed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–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01" y="1412707"/>
            <a:ext cx="4625789" cy="3945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 want Data Base Server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75881" y="1834048"/>
            <a:ext cx="4625789" cy="356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Lucida Sans Unicode" pitchFamily="34" charset="0"/>
              <a:buChar char="▶"/>
              <a:defRPr sz="1600">
                <a:solidFill>
                  <a:srgbClr val="0066A1"/>
                </a:solidFill>
                <a:latin typeface="+mj-lt"/>
                <a:ea typeface="MS PGothic" pitchFamily="34" charset="-128"/>
                <a:cs typeface="Verdana"/>
              </a:defRPr>
            </a:lvl1pPr>
            <a:lvl2pPr marL="539750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Arial" charset="0"/>
              <a:buChar char="–"/>
              <a:defRPr sz="1600">
                <a:solidFill>
                  <a:srgbClr val="0066A1"/>
                </a:solidFill>
                <a:latin typeface="+mj-lt"/>
                <a:ea typeface="Arial" charset="0"/>
                <a:cs typeface="Verdana"/>
              </a:defRPr>
            </a:lvl2pPr>
            <a:lvl3pPr marL="80962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Arial" charset="0"/>
              <a:buChar char="•"/>
              <a:defRPr sz="1600">
                <a:solidFill>
                  <a:srgbClr val="0066A1"/>
                </a:solidFill>
                <a:latin typeface="+mj-lt"/>
                <a:ea typeface="Arial" charset="0"/>
                <a:cs typeface="Verdana"/>
              </a:defRPr>
            </a:lvl3pPr>
            <a:lvl4pPr marL="108108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–"/>
              <a:defRPr sz="1600">
                <a:solidFill>
                  <a:srgbClr val="000000"/>
                </a:solidFill>
                <a:latin typeface="+mj-lt"/>
                <a:ea typeface="Arial" charset="0"/>
                <a:cs typeface="Verdana"/>
              </a:defRPr>
            </a:lvl4pPr>
            <a:lvl5pPr marL="13493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j-lt"/>
                <a:ea typeface="Arial" charset="0"/>
                <a:cs typeface="Verdana"/>
              </a:defRPr>
            </a:lvl5pPr>
            <a:lvl6pPr marL="18065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6pPr>
            <a:lvl7pPr marL="22637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7pPr>
            <a:lvl8pPr marL="27209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8pPr>
            <a:lvl9pPr marL="31781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Legacy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kern="0" dirty="0" smtClean="0"/>
              <a:t>Create Request for OS &amp; H/W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kern="0" dirty="0" smtClean="0"/>
              <a:t>Hostname and IP address Reservation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kern="0" dirty="0" smtClean="0"/>
              <a:t>Request for Switch port and VLAN assignment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kern="0" dirty="0" smtClean="0"/>
              <a:t>Firewall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kern="0" dirty="0" smtClean="0"/>
              <a:t>Follow up</a:t>
            </a:r>
          </a:p>
          <a:p>
            <a:pPr marL="0" indent="0">
              <a:buNone/>
            </a:pPr>
            <a:r>
              <a:rPr lang="en-US" kern="0" dirty="0" smtClean="0"/>
              <a:t>New Gen: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one request from central Site using templates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Approve the Request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Automation will take care </a:t>
            </a:r>
            <a:r>
              <a:rPr lang="en-US" dirty="0" smtClean="0"/>
              <a:t> rest of activities </a:t>
            </a:r>
            <a:endParaRPr lang="en-US" dirty="0"/>
          </a:p>
          <a:p>
            <a:pPr marL="0" indent="0">
              <a:buNone/>
            </a:pPr>
            <a:endParaRPr lang="en-US" kern="0" dirty="0" smtClean="0"/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968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– Technologies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75882" y="1532835"/>
            <a:ext cx="4625789" cy="356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Lucida Sans Unicode" pitchFamily="34" charset="0"/>
              <a:buChar char="▶"/>
              <a:defRPr sz="1600">
                <a:solidFill>
                  <a:srgbClr val="0066A1"/>
                </a:solidFill>
                <a:latin typeface="+mj-lt"/>
                <a:ea typeface="MS PGothic" pitchFamily="34" charset="-128"/>
                <a:cs typeface="Verdana"/>
              </a:defRPr>
            </a:lvl1pPr>
            <a:lvl2pPr marL="539750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Arial" charset="0"/>
              <a:buChar char="–"/>
              <a:defRPr sz="1600">
                <a:solidFill>
                  <a:srgbClr val="0066A1"/>
                </a:solidFill>
                <a:latin typeface="+mj-lt"/>
                <a:ea typeface="Arial" charset="0"/>
                <a:cs typeface="Verdana"/>
              </a:defRPr>
            </a:lvl2pPr>
            <a:lvl3pPr marL="80962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Arial" charset="0"/>
              <a:buChar char="•"/>
              <a:defRPr sz="1600">
                <a:solidFill>
                  <a:srgbClr val="0066A1"/>
                </a:solidFill>
                <a:latin typeface="+mj-lt"/>
                <a:ea typeface="Arial" charset="0"/>
                <a:cs typeface="Verdana"/>
              </a:defRPr>
            </a:lvl3pPr>
            <a:lvl4pPr marL="108108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–"/>
              <a:defRPr sz="1600">
                <a:solidFill>
                  <a:srgbClr val="000000"/>
                </a:solidFill>
                <a:latin typeface="+mj-lt"/>
                <a:ea typeface="Arial" charset="0"/>
                <a:cs typeface="Verdana"/>
              </a:defRPr>
            </a:lvl4pPr>
            <a:lvl5pPr marL="13493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j-lt"/>
                <a:ea typeface="Arial" charset="0"/>
                <a:cs typeface="Verdana"/>
              </a:defRPr>
            </a:lvl5pPr>
            <a:lvl6pPr marL="18065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6pPr>
            <a:lvl7pPr marL="22637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7pPr>
            <a:lvl8pPr marL="27209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8pPr>
            <a:lvl9pPr marL="31781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kern="0" dirty="0" smtClean="0"/>
              <a:t>Cloud 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0" dirty="0" smtClean="0"/>
              <a:t>Open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0" dirty="0" smtClean="0"/>
              <a:t>Virtualization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0" dirty="0" smtClean="0"/>
              <a:t>SDN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0" dirty="0" smtClean="0"/>
              <a:t>NFV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0" dirty="0" smtClean="0"/>
              <a:t>SD-WAN</a:t>
            </a:r>
          </a:p>
          <a:p>
            <a:pPr marL="0" indent="0">
              <a:buNone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0630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–Software Defined Networking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91672" y="1532835"/>
            <a:ext cx="7164592" cy="409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Lucida Sans Unicode" pitchFamily="34" charset="0"/>
              <a:buChar char="▶"/>
              <a:defRPr sz="1600">
                <a:solidFill>
                  <a:srgbClr val="0066A1"/>
                </a:solidFill>
                <a:latin typeface="+mj-lt"/>
                <a:ea typeface="MS PGothic" pitchFamily="34" charset="-128"/>
                <a:cs typeface="Verdana"/>
              </a:defRPr>
            </a:lvl1pPr>
            <a:lvl2pPr marL="539750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Arial" charset="0"/>
              <a:buChar char="–"/>
              <a:defRPr sz="1600">
                <a:solidFill>
                  <a:srgbClr val="0066A1"/>
                </a:solidFill>
                <a:latin typeface="+mj-lt"/>
                <a:ea typeface="Arial" charset="0"/>
                <a:cs typeface="Verdana"/>
              </a:defRPr>
            </a:lvl2pPr>
            <a:lvl3pPr marL="80962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Arial" charset="0"/>
              <a:buChar char="•"/>
              <a:defRPr sz="1600">
                <a:solidFill>
                  <a:srgbClr val="0066A1"/>
                </a:solidFill>
                <a:latin typeface="+mj-lt"/>
                <a:ea typeface="Arial" charset="0"/>
                <a:cs typeface="Verdana"/>
              </a:defRPr>
            </a:lvl3pPr>
            <a:lvl4pPr marL="108108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–"/>
              <a:defRPr sz="1600">
                <a:solidFill>
                  <a:srgbClr val="000000"/>
                </a:solidFill>
                <a:latin typeface="+mj-lt"/>
                <a:ea typeface="Arial" charset="0"/>
                <a:cs typeface="Verdana"/>
              </a:defRPr>
            </a:lvl4pPr>
            <a:lvl5pPr marL="13493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j-lt"/>
                <a:ea typeface="Arial" charset="0"/>
                <a:cs typeface="Verdana"/>
              </a:defRPr>
            </a:lvl5pPr>
            <a:lvl6pPr marL="18065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6pPr>
            <a:lvl7pPr marL="22637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7pPr>
            <a:lvl8pPr marL="27209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8pPr>
            <a:lvl9pPr marL="3178175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5A2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kern="0" dirty="0" smtClean="0"/>
              <a:t>What .?</a:t>
            </a:r>
            <a:endParaRPr lang="en-US" sz="2000" kern="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kern="0" dirty="0" smtClean="0"/>
              <a:t>Define Network By the software for the Software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An architecture to control not just a networking device but an entire network</a:t>
            </a:r>
            <a:r>
              <a:rPr lang="en-US" dirty="0" smtClean="0"/>
              <a:t>.</a:t>
            </a:r>
            <a:endParaRPr lang="en-US" kern="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kern="0" dirty="0" smtClean="0"/>
              <a:t>How.?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physical separation of the network control plane from the forwarding </a:t>
            </a:r>
            <a:r>
              <a:rPr lang="en-US" dirty="0" smtClean="0"/>
              <a:t>plane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control plane controls several </a:t>
            </a:r>
            <a:r>
              <a:rPr lang="en-IN" dirty="0" smtClean="0"/>
              <a:t>devices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Centrally </a:t>
            </a:r>
            <a:r>
              <a:rPr lang="en-IN" dirty="0" smtClean="0"/>
              <a:t>managed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Programmable</a:t>
            </a:r>
          </a:p>
          <a:p>
            <a:pPr marL="541337" lvl="2" indent="0">
              <a:buNone/>
            </a:pPr>
            <a:endParaRPr lang="en-IN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508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Verdana"/>
            <a:cs typeface="Verdana"/>
          </a:defRPr>
        </a:defPPr>
      </a:lstStyle>
    </a:tx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C946ABD6676C40A1BFFB5B6F26B1B2" ma:contentTypeVersion="3" ma:contentTypeDescription="Create a new document." ma:contentTypeScope="" ma:versionID="b74e0b542872ffa049a0d4c85a9ab1b3">
  <xsd:schema xmlns:xsd="http://www.w3.org/2001/XMLSchema" xmlns:xs="http://www.w3.org/2001/XMLSchema" xmlns:p="http://schemas.microsoft.com/office/2006/metadata/properties" xmlns:ns2="0280757d-37fe-447a-94a4-d00c1eb2ad0e" xmlns:ns3="http://schemas.microsoft.com/sharepoint/v4" xmlns:ns4="af11a8d8-190d-49ad-954b-dc4b38ed306f" targetNamespace="http://schemas.microsoft.com/office/2006/metadata/properties" ma:root="true" ma:fieldsID="6c6a599f35528ddbbe6d1664c27505bf" ns2:_="" ns3:_="" ns4:_="">
    <xsd:import namespace="0280757d-37fe-447a-94a4-d00c1eb2ad0e"/>
    <xsd:import namespace="http://schemas.microsoft.com/sharepoint/v4"/>
    <xsd:import namespace="af11a8d8-190d-49ad-954b-dc4b38ed306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LivelinkDescription" minOccurs="0"/>
                <xsd:element ref="ns2:LivelinkOriginalName" minOccurs="0"/>
                <xsd:element ref="ns2:LivelinkFolderPath" minOccurs="0"/>
                <xsd:element ref="ns2:LivelinkCreator" minOccurs="0"/>
                <xsd:element ref="ns2:LivelinkModifier" minOccurs="0"/>
                <xsd:element ref="ns2:LivelinkOwner" minOccurs="0"/>
                <xsd:element ref="ns2:LivelinkObjectID" minOccurs="0"/>
                <xsd:element ref="ns2:LivelinkParentID" minOccurs="0"/>
                <xsd:element ref="ns3:IconOverlay" minOccurs="0"/>
                <xsd:element ref="ns4:LockedVersions" minOccurs="0"/>
                <xsd:element ref="ns4:AdvancedVersioningLim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0757d-37fe-447a-94a4-d00c1eb2ad0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LivelinkDescription" ma:index="11" nillable="true" ma:displayName="LivelinkDescription" ma:internalName="LivelinkDescription">
      <xsd:simpleType>
        <xsd:restriction base="dms:Note"/>
      </xsd:simpleType>
    </xsd:element>
    <xsd:element name="LivelinkOriginalName" ma:index="12" nillable="true" ma:displayName="LivelinkOriginalName" ma:internalName="LivelinkOriginalName">
      <xsd:simpleType>
        <xsd:restriction base="dms:Text">
          <xsd:maxLength value="255"/>
        </xsd:restriction>
      </xsd:simpleType>
    </xsd:element>
    <xsd:element name="LivelinkFolderPath" ma:index="13" nillable="true" ma:displayName="LivelinkFolderPath" ma:internalName="LivelinkFolderPath">
      <xsd:simpleType>
        <xsd:restriction base="dms:Note"/>
      </xsd:simpleType>
    </xsd:element>
    <xsd:element name="LivelinkCreator" ma:index="14" nillable="true" ma:displayName="LivelinkCreator" ma:internalName="LivelinkCreator">
      <xsd:simpleType>
        <xsd:restriction base="dms:Text">
          <xsd:maxLength value="255"/>
        </xsd:restriction>
      </xsd:simpleType>
    </xsd:element>
    <xsd:element name="LivelinkModifier" ma:index="15" nillable="true" ma:displayName="LivelinkModifier" ma:internalName="LivelinkModifier">
      <xsd:simpleType>
        <xsd:restriction base="dms:Text">
          <xsd:maxLength value="255"/>
        </xsd:restriction>
      </xsd:simpleType>
    </xsd:element>
    <xsd:element name="LivelinkOwner" ma:index="16" nillable="true" ma:displayName="LivelinkOwner" ma:internalName="LivelinkOwner">
      <xsd:simpleType>
        <xsd:restriction base="dms:Text">
          <xsd:maxLength value="255"/>
        </xsd:restriction>
      </xsd:simpleType>
    </xsd:element>
    <xsd:element name="LivelinkObjectID" ma:index="17" nillable="true" ma:displayName="LivelinkObjectID" ma:internalName="LivelinkObjectID">
      <xsd:simpleType>
        <xsd:restriction base="dms:Text">
          <xsd:maxLength value="255"/>
        </xsd:restriction>
      </xsd:simpleType>
    </xsd:element>
    <xsd:element name="LivelinkParentID" ma:index="18" nillable="true" ma:displayName="LivelinkParentID" ma:internalName="LivelinkParent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1a8d8-190d-49ad-954b-dc4b38ed306f" elementFormDefault="qualified">
    <xsd:import namespace="http://schemas.microsoft.com/office/2006/documentManagement/types"/>
    <xsd:import namespace="http://schemas.microsoft.com/office/infopath/2007/PartnerControls"/>
    <xsd:element name="LockedVersions" ma:index="20" nillable="true" ma:displayName="LockedVersions" ma:hidden="true" ma:internalName="LockedVersions">
      <xsd:simpleType>
        <xsd:restriction base="dms:Text"/>
      </xsd:simpleType>
    </xsd:element>
    <xsd:element name="AdvancedVersioningLimit" ma:index="21" nillable="true" ma:displayName="AdvancedVersioningLimit" ma:hidden="true" ma:internalName="AdvancedVersioningLimi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280757d-37fe-447a-94a4-d00c1eb2ad0e">PTEC2HVDMWAY-10918-22737</_dlc_DocId>
    <_dlc_DocIdUrl xmlns="0280757d-37fe-447a-94a4-d00c1eb2ad0e">
      <Url>https://sp.myatos.net/organization/gf/hr/LD/64877455/_layouts/DocIdRedir.aspx?ID=PTEC2HVDMWAY-10918-22737</Url>
      <Description>PTEC2HVDMWAY-10918-22737</Description>
    </_dlc_DocIdUrl>
    <LockedVersions xmlns="af11a8d8-190d-49ad-954b-dc4b38ed306f" xsi:nil="true"/>
    <AdvancedVersioningLimit xmlns="af11a8d8-190d-49ad-954b-dc4b38ed306f" xsi:nil="true"/>
    <IconOverlay xmlns="http://schemas.microsoft.com/sharepoint/v4" xsi:nil="true"/>
    <LivelinkDescription xmlns="0280757d-37fe-447a-94a4-d00c1eb2ad0e" xsi:nil="true"/>
    <LivelinkObjectID xmlns="0280757d-37fe-447a-94a4-d00c1eb2ad0e" xsi:nil="true"/>
    <LivelinkParentID xmlns="0280757d-37fe-447a-94a4-d00c1eb2ad0e" xsi:nil="true"/>
    <LivelinkFolderPath xmlns="0280757d-37fe-447a-94a4-d00c1eb2ad0e" xsi:nil="true"/>
    <LivelinkModifier xmlns="0280757d-37fe-447a-94a4-d00c1eb2ad0e" xsi:nil="true"/>
    <LivelinkOwner xmlns="0280757d-37fe-447a-94a4-d00c1eb2ad0e" xsi:nil="true"/>
    <LivelinkCreator xmlns="0280757d-37fe-447a-94a4-d00c1eb2ad0e" xsi:nil="true"/>
    <LivelinkOriginalName xmlns="0280757d-37fe-447a-94a4-d00c1eb2ad0e" xsi:nil="true"/>
  </documentManagement>
</p:properties>
</file>

<file path=customXml/itemProps1.xml><?xml version="1.0" encoding="utf-8"?>
<ds:datastoreItem xmlns:ds="http://schemas.openxmlformats.org/officeDocument/2006/customXml" ds:itemID="{B8759946-C171-4410-9B26-7AC9F29A28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9BB20C-DC24-4A04-B53A-BFD771AE600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8855F9F-F16C-4466-83BF-7E0A4C4B91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80757d-37fe-447a-94a4-d00c1eb2ad0e"/>
    <ds:schemaRef ds:uri="http://schemas.microsoft.com/sharepoint/v4"/>
    <ds:schemaRef ds:uri="af11a8d8-190d-49ad-954b-dc4b38ed30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CBA2B67-6B0B-44E8-ABBF-9064F5D128C1}">
  <ds:schemaRefs>
    <ds:schemaRef ds:uri="http://schemas.microsoft.com/office/2006/documentManagement/types"/>
    <ds:schemaRef ds:uri="http://schemas.microsoft.com/office/2006/metadata/properties"/>
    <ds:schemaRef ds:uri="af11a8d8-190d-49ad-954b-dc4b38ed306f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4"/>
    <ds:schemaRef ds:uri="0280757d-37fe-447a-94a4-d00c1eb2ad0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1758</Words>
  <Application>Microsoft Office PowerPoint</Application>
  <PresentationFormat>On-screen Show (4:3)</PresentationFormat>
  <Paragraphs>463</Paragraphs>
  <Slides>40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Conception personnalisée</vt:lpstr>
      <vt:lpstr>Network Automation</vt:lpstr>
      <vt:lpstr>Agenda</vt:lpstr>
      <vt:lpstr>Automation </vt:lpstr>
      <vt:lpstr>Automation – What </vt:lpstr>
      <vt:lpstr>Automation – How </vt:lpstr>
      <vt:lpstr>Automation – Advantage </vt:lpstr>
      <vt:lpstr>Automation – Use Case</vt:lpstr>
      <vt:lpstr>Automation – Technologies</vt:lpstr>
      <vt:lpstr>SDN –Software Defined Networking</vt:lpstr>
      <vt:lpstr>SDN- Architecture </vt:lpstr>
      <vt:lpstr>SDN- Architecture </vt:lpstr>
      <vt:lpstr>SDN- Architecture </vt:lpstr>
      <vt:lpstr>SDN - Architecture </vt:lpstr>
      <vt:lpstr>SDN - Components </vt:lpstr>
      <vt:lpstr>Automation – Tools</vt:lpstr>
      <vt:lpstr>Ansible</vt:lpstr>
      <vt:lpstr>PowerPoint Presentation</vt:lpstr>
      <vt:lpstr>Python</vt:lpstr>
      <vt:lpstr>Python</vt:lpstr>
      <vt:lpstr>Installation </vt:lpstr>
      <vt:lpstr>Basic task</vt:lpstr>
      <vt:lpstr>List</vt:lpstr>
      <vt:lpstr>If- Else (Decision Making )</vt:lpstr>
      <vt:lpstr>For Loop (Control )</vt:lpstr>
      <vt:lpstr>For loop - Contd</vt:lpstr>
      <vt:lpstr>File Operation </vt:lpstr>
      <vt:lpstr>File Operation </vt:lpstr>
      <vt:lpstr>Telnet to a switch </vt:lpstr>
      <vt:lpstr>Login to Switch </vt:lpstr>
      <vt:lpstr>Interactive login</vt:lpstr>
      <vt:lpstr>Adding multiple VLAN</vt:lpstr>
      <vt:lpstr>Login to multiple switches</vt:lpstr>
      <vt:lpstr>Login to multiple switches- Contd</vt:lpstr>
      <vt:lpstr>SSH To switch by Netmiko</vt:lpstr>
      <vt:lpstr>SSH to a Device </vt:lpstr>
      <vt:lpstr>Back up configuration </vt:lpstr>
      <vt:lpstr>Back up configuration -Contd</vt:lpstr>
      <vt:lpstr>SSH- Set of Configuration command</vt:lpstr>
      <vt:lpstr>SSH- Set of Configuration command</vt:lpstr>
      <vt:lpstr>PowerPoint Presentation</vt:lpstr>
    </vt:vector>
  </TitlesOfParts>
  <Company>Atos Origin Benelux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Venrooij, Antoine</dc:creator>
  <cp:lastModifiedBy>Perunthattu kunnumma, Naisamuddin</cp:lastModifiedBy>
  <cp:revision>2870</cp:revision>
  <cp:lastPrinted>2014-12-11T11:16:53Z</cp:lastPrinted>
  <dcterms:created xsi:type="dcterms:W3CDTF">2011-06-12T11:00:17Z</dcterms:created>
  <dcterms:modified xsi:type="dcterms:W3CDTF">2017-08-03T06:14:43Z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dlc_DocIdItemGuid">
    <vt:lpwstr>883e0681-80d4-489a-b313-5a03410b72f8</vt:lpwstr>
  </property>
  <property fmtid="{D5CDD505-2E9C-101B-9397-08002B2CF9AE}" pid="4" name="ContentTypeId">
    <vt:lpwstr>0x01010074C946ABD6676C40A1BFFB5B6F26B1B2</vt:lpwstr>
  </property>
  <property fmtid="{D5CDD505-2E9C-101B-9397-08002B2CF9AE}" pid="5" name="_AdHocReviewCycleID">
    <vt:i4>-1859006553</vt:i4>
  </property>
  <property fmtid="{D5CDD505-2E9C-101B-9397-08002B2CF9AE}" pid="6" name="_EmailSubject">
    <vt:lpwstr>Training Document::Network Automation with Python</vt:lpwstr>
  </property>
  <property fmtid="{D5CDD505-2E9C-101B-9397-08002B2CF9AE}" pid="7" name="_AuthorEmail">
    <vt:lpwstr>naisamuddin.perunthattukunnumma@atos.net</vt:lpwstr>
  </property>
  <property fmtid="{D5CDD505-2E9C-101B-9397-08002B2CF9AE}" pid="8" name="_AuthorEmailDisplayName">
    <vt:lpwstr>Perunthattu kunnumma, Naisamuddin</vt:lpwstr>
  </property>
  <property fmtid="{D5CDD505-2E9C-101B-9397-08002B2CF9AE}" pid="9" name="_PreviousAdHocReviewCycleID">
    <vt:i4>-267077166</vt:i4>
  </property>
</Properties>
</file>