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89" r:id="rId2"/>
    <p:sldId id="291" r:id="rId3"/>
    <p:sldId id="295" r:id="rId4"/>
    <p:sldId id="294" r:id="rId5"/>
    <p:sldId id="290" r:id="rId6"/>
    <p:sldId id="257" r:id="rId7"/>
    <p:sldId id="258" r:id="rId8"/>
    <p:sldId id="284" r:id="rId9"/>
    <p:sldId id="297" r:id="rId10"/>
    <p:sldId id="298" r:id="rId11"/>
    <p:sldId id="2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_Pre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AWS AND DEVOPS SYLLABUS</a:t>
            </a:r>
            <a:endParaRPr lang="en-US" sz="3000" b="1" dirty="0"/>
          </a:p>
        </p:txBody>
      </p:sp>
      <p:pic>
        <p:nvPicPr>
          <p:cNvPr id="6" name="Picture 2" descr="C:\Users\admin\Desktop\ag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51816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800225"/>
            <a:ext cx="289560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4467225"/>
            <a:ext cx="2895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943600" y="3084493"/>
            <a:ext cx="2960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Disadvantages:</a:t>
            </a:r>
          </a:p>
          <a:p>
            <a:r>
              <a:rPr lang="en-US" sz="1400" dirty="0" smtClean="0"/>
              <a:t>Conflicts between dev and delivery</a:t>
            </a:r>
          </a:p>
          <a:p>
            <a:r>
              <a:rPr lang="en-US" sz="1400" dirty="0" smtClean="0"/>
              <a:t>Configuration Mismatches</a:t>
            </a:r>
          </a:p>
          <a:p>
            <a:r>
              <a:rPr lang="en-US" sz="1400" dirty="0" smtClean="0"/>
              <a:t>No continuous Deployment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1447799"/>
            <a:ext cx="8534400" cy="4191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DEVOPS – CI AND CD PIPELINE</a:t>
            </a:r>
            <a:endParaRPr lang="en-US" sz="3000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066800"/>
            <a:ext cx="8267700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DEVOPS – CONTINUOUS INTEGRATION</a:t>
            </a:r>
            <a:endParaRPr lang="en-US" sz="3000" b="1" dirty="0"/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9800" y="914400"/>
          <a:ext cx="2667000" cy="1752600"/>
        </p:xfrm>
        <a:graphic>
          <a:graphicData uri="http://schemas.openxmlformats.org/presentationml/2006/ole">
            <p:oleObj spid="_x0000_s25602" name="Presentation" showAsIcon="1" r:id="rId3" imgW="914400" imgH="771480" progId="PowerPoint.Show.12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1295400"/>
            <a:ext cx="3044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JENKINS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343400"/>
            <a:ext cx="523252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JENKINS SET-UP</a:t>
            </a:r>
            <a:endParaRPr 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553200" y="4267200"/>
          <a:ext cx="1981200" cy="1000125"/>
        </p:xfrm>
        <a:graphic>
          <a:graphicData uri="http://schemas.openxmlformats.org/presentationml/2006/ole">
            <p:oleObj spid="_x0000_s25603" name="Packager Shell Object" showAsIcon="1" r:id="rId4" imgW="914400" imgH="7714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AWS</a:t>
            </a:r>
            <a:endParaRPr lang="en-US" sz="3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2296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DEVOPS</a:t>
            </a:r>
            <a:endParaRPr lang="en-US" sz="3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2296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SDLC PHASES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5562600" cy="3962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371600" lvl="2" indent="-457200">
              <a:buFont typeface="Wingdings" pitchFamily="2" charset="2"/>
              <a:buChar char="Ø"/>
            </a:pP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REQUIRMENT </a:t>
            </a:r>
            <a:r>
              <a:rPr lang="en-US" sz="2200" b="1" dirty="0" smtClean="0">
                <a:solidFill>
                  <a:srgbClr val="002060"/>
                </a:solidFill>
              </a:rPr>
              <a:t>GATHERING</a:t>
            </a: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PLANNING 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DESIGN 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CODING 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IMPLEMENTATION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TESTING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DEPLOYMENT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002060"/>
                </a:solidFill>
              </a:rPr>
              <a:t>MAINTAINENCE</a:t>
            </a:r>
            <a:endParaRPr lang="en-US" sz="2200" b="1" dirty="0" smtClean="0">
              <a:solidFill>
                <a:srgbClr val="002060"/>
              </a:solidFill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SDLC MODELS</a:t>
            </a:r>
            <a:endParaRPr lang="en-US" sz="3000" b="1" dirty="0"/>
          </a:p>
        </p:txBody>
      </p:sp>
      <p:pic>
        <p:nvPicPr>
          <p:cNvPr id="5" name="Picture 2" descr="C:\Users\admin\Desktop\wa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51816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C:\Users\admin\Desktop\agi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048000"/>
            <a:ext cx="5181600" cy="2209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 descr="C:\Users\admin\Desktop\devop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486400"/>
            <a:ext cx="1676400" cy="990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Content Placeholder 3"/>
          <p:cNvSpPr>
            <a:spLocks noGrp="1"/>
          </p:cNvSpPr>
          <p:nvPr>
            <p:ph idx="1"/>
          </p:nvPr>
        </p:nvSpPr>
        <p:spPr>
          <a:xfrm>
            <a:off x="2362200" y="5105400"/>
            <a:ext cx="62484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     </a:t>
            </a:r>
          </a:p>
          <a:p>
            <a:pPr>
              <a:buFont typeface="Symbol"/>
              <a:buChar char="Þ"/>
            </a:pP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Automation and tools + AGILE</a:t>
            </a:r>
          </a:p>
          <a:p>
            <a:pPr>
              <a:buFont typeface="Symbol"/>
              <a:buChar char="Þ"/>
            </a:pPr>
            <a:r>
              <a:rPr 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 Set the Roadmap to software delivery</a:t>
            </a:r>
          </a:p>
          <a:p>
            <a:pPr>
              <a:buFont typeface="Symbol"/>
              <a:buChar char="Þ"/>
            </a:pPr>
            <a:r>
              <a:rPr lang="en-US" sz="1400" b="1" dirty="0" smtClean="0">
                <a:solidFill>
                  <a:srgbClr val="FF0000"/>
                </a:solidFill>
              </a:rPr>
              <a:t>Preferred Skill: </a:t>
            </a:r>
            <a:r>
              <a:rPr lang="en-US" sz="1400" dirty="0" smtClean="0"/>
              <a:t>Communication, Collaboration and Philosophies</a:t>
            </a:r>
          </a:p>
          <a:p>
            <a:pPr>
              <a:buFont typeface="Symbol"/>
              <a:buChar char="Þ"/>
            </a:pPr>
            <a:r>
              <a:rPr lang="en-US" sz="1400" b="1" dirty="0" smtClean="0">
                <a:solidFill>
                  <a:srgbClr val="FF0000"/>
                </a:solidFill>
              </a:rPr>
              <a:t>Usage</a:t>
            </a:r>
            <a:r>
              <a:rPr lang="en-US" sz="1400" dirty="0" smtClean="0"/>
              <a:t>: Enables </a:t>
            </a:r>
            <a:r>
              <a:rPr lang="en-US" sz="1400" dirty="0" err="1" smtClean="0"/>
              <a:t>Organiation</a:t>
            </a:r>
            <a:r>
              <a:rPr lang="en-US" sz="1400" dirty="0" smtClean="0"/>
              <a:t> ability to deliver the high end project</a:t>
            </a:r>
          </a:p>
          <a:p>
            <a:pPr>
              <a:buFont typeface="Symbol"/>
              <a:buChar char="Þ"/>
            </a:pPr>
            <a:r>
              <a:rPr lang="en-US" sz="1400" b="1" dirty="0" smtClean="0">
                <a:solidFill>
                  <a:srgbClr val="FF0000"/>
                </a:solidFill>
              </a:rPr>
              <a:t>Objective /Goal</a:t>
            </a:r>
            <a:r>
              <a:rPr lang="en-US" sz="1400" dirty="0" smtClean="0">
                <a:solidFill>
                  <a:srgbClr val="FF0000"/>
                </a:solidFill>
              </a:rPr>
              <a:t>:  </a:t>
            </a:r>
            <a:r>
              <a:rPr lang="en-US" sz="1400" dirty="0" smtClean="0"/>
              <a:t>Eliminate wastages from Project via CSI [ITIL]</a:t>
            </a:r>
          </a:p>
          <a:p>
            <a:pPr lvl="1">
              <a:buNone/>
            </a:pP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54834" y="762000"/>
            <a:ext cx="3112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Disadvantages:</a:t>
            </a:r>
          </a:p>
          <a:p>
            <a:r>
              <a:rPr lang="en-US" sz="1400" dirty="0" smtClean="0"/>
              <a:t>Linear sequential</a:t>
            </a:r>
          </a:p>
          <a:p>
            <a:r>
              <a:rPr lang="en-US" sz="1400" dirty="0" smtClean="0"/>
              <a:t>Client requirement may changes </a:t>
            </a:r>
          </a:p>
          <a:p>
            <a:r>
              <a:rPr lang="en-US" sz="1400" dirty="0" smtClean="0"/>
              <a:t>Difficult to handle complex queries</a:t>
            </a:r>
          </a:p>
          <a:p>
            <a:endParaRPr lang="en-US" sz="1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1800225"/>
            <a:ext cx="289560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4467225"/>
            <a:ext cx="2895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943600" y="3084493"/>
            <a:ext cx="2960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Disadvantages:</a:t>
            </a:r>
          </a:p>
          <a:p>
            <a:r>
              <a:rPr lang="en-US" sz="1400" dirty="0" smtClean="0"/>
              <a:t>Conflicts between dev and delivery</a:t>
            </a:r>
          </a:p>
          <a:p>
            <a:r>
              <a:rPr lang="en-US" sz="1400" dirty="0" smtClean="0"/>
              <a:t>Configuration Mismatches</a:t>
            </a:r>
          </a:p>
          <a:p>
            <a:r>
              <a:rPr lang="en-US" sz="1400" dirty="0" smtClean="0"/>
              <a:t>No continuous Deployment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5410200"/>
            <a:ext cx="2895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DEVOPS – PERIODIC TABLE</a:t>
            </a:r>
            <a:endParaRPr lang="en-US" sz="3000" b="1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990600"/>
            <a:ext cx="8381999" cy="541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USE CASE: DARK LAUNCHINIG</a:t>
            </a:r>
            <a:endParaRPr lang="en-US" sz="3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675293"/>
            <a:ext cx="8458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SINGLE USER BASE and CI CD : Facebook introduced on 2005.</a:t>
            </a:r>
          </a:p>
          <a:p>
            <a:r>
              <a:rPr lang="en-US" sz="1400" dirty="0" smtClean="0"/>
              <a:t>In 2009 kick started and completed in 2011, Facebook decided to undergo huge change</a:t>
            </a:r>
          </a:p>
          <a:p>
            <a:r>
              <a:rPr lang="en-US" sz="1400" dirty="0" smtClean="0"/>
              <a:t>Single user base Technique</a:t>
            </a:r>
          </a:p>
          <a:p>
            <a:r>
              <a:rPr lang="en-US" sz="1400" dirty="0" smtClean="0"/>
              <a:t>Everything done on a continuous fashion and moved the build to production once all issues recovered.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582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 CI CD PIPELINE </a:t>
            </a:r>
            <a:endParaRPr lang="en-US" sz="3000" b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19200"/>
            <a:ext cx="8439150" cy="327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04800" y="4953000"/>
            <a:ext cx="84582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CI CD </a:t>
            </a:r>
            <a:r>
              <a:rPr lang="en-US" sz="1400" b="1" dirty="0" smtClean="0">
                <a:solidFill>
                  <a:srgbClr val="FF0000"/>
                </a:solidFill>
              </a:rPr>
              <a:t>PIPELINE STAGES: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/>
              <a:t>COMMIT</a:t>
            </a:r>
            <a:r>
              <a:rPr lang="en-US" sz="1400" dirty="0" smtClean="0"/>
              <a:t> – Record the changes made and commit  </a:t>
            </a:r>
          </a:p>
          <a:p>
            <a:r>
              <a:rPr lang="en-US" sz="1400" b="1" dirty="0" smtClean="0"/>
              <a:t>BUILD</a:t>
            </a:r>
            <a:r>
              <a:rPr lang="en-US" sz="1400" dirty="0" smtClean="0"/>
              <a:t> (Compilation, Code_review, Validation, Unit Test, Integration Test, Packaging)</a:t>
            </a:r>
          </a:p>
          <a:p>
            <a:r>
              <a:rPr lang="en-US" sz="1400" b="1" dirty="0" smtClean="0"/>
              <a:t>TEST</a:t>
            </a:r>
            <a:r>
              <a:rPr lang="en-US" sz="1400" dirty="0" smtClean="0"/>
              <a:t>– Test report notification to the user</a:t>
            </a:r>
          </a:p>
          <a:p>
            <a:r>
              <a:rPr lang="en-US" sz="1400" b="1" dirty="0" smtClean="0"/>
              <a:t>MONITORING</a:t>
            </a:r>
            <a:r>
              <a:rPr lang="en-US" sz="1400" dirty="0" smtClean="0"/>
              <a:t> : Notify bug report to developers</a:t>
            </a:r>
          </a:p>
          <a:p>
            <a:r>
              <a:rPr lang="en-US" sz="1400" b="1" dirty="0" smtClean="0"/>
              <a:t>UAT DEPLOYMENT:</a:t>
            </a:r>
            <a:r>
              <a:rPr lang="en-US" sz="1400" dirty="0" smtClean="0"/>
              <a:t> Implementation on Testing Environment</a:t>
            </a:r>
          </a:p>
          <a:p>
            <a:r>
              <a:rPr lang="en-US" sz="1400" b="1" dirty="0" smtClean="0"/>
              <a:t>PRODUCTION DEPLOYMENT:</a:t>
            </a:r>
            <a:r>
              <a:rPr lang="en-US" sz="1400" dirty="0" smtClean="0"/>
              <a:t> Implementation on Production Environment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DEVOPS – CI AND CD PIPELINE</a:t>
            </a:r>
            <a:endParaRPr lang="en-US" sz="30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1371600"/>
            <a:ext cx="7848599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616</TotalTime>
  <Words>239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Flow</vt:lpstr>
      <vt:lpstr>Microsoft Office PowerPoint Presentation</vt:lpstr>
      <vt:lpstr>Package</vt:lpstr>
      <vt:lpstr>AWS AND DEVOPS SYLLABUS</vt:lpstr>
      <vt:lpstr>AWS</vt:lpstr>
      <vt:lpstr>DEVOPS</vt:lpstr>
      <vt:lpstr>SDLC PHASES</vt:lpstr>
      <vt:lpstr>SDLC MODELS</vt:lpstr>
      <vt:lpstr>DEVOPS – PERIODIC TABLE</vt:lpstr>
      <vt:lpstr>USE CASE: DARK LAUNCHINIG</vt:lpstr>
      <vt:lpstr> CI CD PIPELINE </vt:lpstr>
      <vt:lpstr>DEVOPS – CI AND CD PIPELINE</vt:lpstr>
      <vt:lpstr>DEVOPS – CI AND CD PIPELINE</vt:lpstr>
      <vt:lpstr>DEVOPS – CONTINUOUS INTEGRATION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135</cp:revision>
  <dcterms:created xsi:type="dcterms:W3CDTF">2019-10-21T14:58:09Z</dcterms:created>
  <dcterms:modified xsi:type="dcterms:W3CDTF">2021-11-27T05:57:42Z</dcterms:modified>
</cp:coreProperties>
</file>