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731" y="125507"/>
            <a:ext cx="4796116" cy="389067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Gill Sans MT Ext Condensed Bold" panose="020B0902020104020203" pitchFamily="34" charset="0"/>
              </a:rPr>
              <a:t>AI Interview Chatbot - Friday</a:t>
            </a:r>
            <a:br>
              <a:rPr lang="en-IN" dirty="0">
                <a:latin typeface="Gill Sans MT Ext Condensed Bold" panose="020B0902020104020203" pitchFamily="34" charset="0"/>
              </a:rPr>
            </a:br>
            <a:endParaRPr lang="en-US" sz="8000" dirty="0">
              <a:latin typeface="Gill Sans MT Ext Condensed Bold" panose="020B09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7" y="4724401"/>
            <a:ext cx="4921623" cy="130884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Patwari Raghottam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6C5E47-587B-48A4-9D1C-ADF9339BC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31" y="1083490"/>
            <a:ext cx="6508374" cy="521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1B17-2A50-3E5E-2AEA-BF906603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86465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AI Interview Chatbot - Friday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7B35-5675-7D35-8C8F-3A3ECC10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AI to conduct technical interviews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Python and Machine Learning topics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Extracts questions from PDFs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responses using NLP &amp; AI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instant feedback &amp; downloadable reports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621F-2193-C16F-E6C6-D5C39406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06033-3F08-9FA7-C413-B6EBC4CB6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95820"/>
            <a:ext cx="775193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Builds the interactive UI for the chatbot.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Generates and evaluates interview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PyPDF2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Extracts text from PDF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Converts spoken answers to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Selects random interview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Stores and processes user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Sentence Transformers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Compares user answers using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and formats interview reports in PDF.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BytesIO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Handles in-memory PDF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Alternative AI model for response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155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B500-3B99-2082-FB14-C2E1BCE6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 of FRIDAY AI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5916-9005-E825-F0E2-A2905D39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1️⃣ User selects a topic &amp; uploads PDF</a:t>
            </a:r>
          </a:p>
          <a:p>
            <a:r>
              <a:rPr lang="en-IN" dirty="0"/>
              <a:t>2️⃣ AI extracts questions from the document</a:t>
            </a:r>
          </a:p>
          <a:p>
            <a:r>
              <a:rPr lang="en-IN" dirty="0"/>
              <a:t>3️⃣ AI generates interview questions</a:t>
            </a:r>
          </a:p>
          <a:p>
            <a:r>
              <a:rPr lang="en-IN" dirty="0"/>
              <a:t>4️⃣ User answers via text or voice</a:t>
            </a:r>
          </a:p>
          <a:p>
            <a:r>
              <a:rPr lang="en-IN" dirty="0"/>
              <a:t>5️⃣ AI evaluates the response (semantic similarity &amp; keywords)</a:t>
            </a:r>
          </a:p>
          <a:p>
            <a:r>
              <a:rPr lang="en-IN" dirty="0"/>
              <a:t>6️⃣ Generates score &amp; feedback</a:t>
            </a:r>
          </a:p>
          <a:p>
            <a:r>
              <a:rPr lang="en-IN" dirty="0"/>
              <a:t>7️⃣ Generates downloadable interview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32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584D-E647-CBD3-6134-B8BA0EA0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of AI Chatbot - Friday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67620-8D21-2B89-7FF3-13C01D619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08200"/>
            <a:ext cx="10241280" cy="3907118"/>
          </a:xfrm>
        </p:spPr>
      </p:pic>
    </p:spTree>
    <p:extLst>
      <p:ext uri="{BB962C8B-B14F-4D97-AF65-F5344CB8AC3E}">
        <p14:creationId xmlns:p14="http://schemas.microsoft.com/office/powerpoint/2010/main" val="95150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F2F7-4786-171E-9174-A4DCF799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0173-878A-485B-9D6E-AEDC1999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2885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chatbot for interviews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NLP, LLMs, and Speech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responses &amp; provides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detailed interview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Real-time, interactive, and user-friendly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E282-A9D7-0BB4-5C0C-D8E6B3A2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62518"/>
            <a:ext cx="10058400" cy="2375647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6901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{AE7D1C65-F26C-4FAC-9359-51EFA039045C}tf56160789_win32</Template>
  <TotalTime>31</TotalTime>
  <Words>236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Gill Sans MT Ext Condensed Bold</vt:lpstr>
      <vt:lpstr>Times New Roman</vt:lpstr>
      <vt:lpstr>Custom</vt:lpstr>
      <vt:lpstr>AI Interview Chatbot - Friday </vt:lpstr>
      <vt:lpstr>Overview of AI Interview Chatbot - Friday </vt:lpstr>
      <vt:lpstr>Libraries Used</vt:lpstr>
      <vt:lpstr>Work Flow of FRIDAY AI Chatbot</vt:lpstr>
      <vt:lpstr>Deployment of AI Chatbot - Friday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Raghottam Patwari</dc:creator>
  <cp:lastModifiedBy>Raghottam Patwari</cp:lastModifiedBy>
  <cp:revision>1</cp:revision>
  <dcterms:created xsi:type="dcterms:W3CDTF">2025-03-05T02:06:44Z</dcterms:created>
  <dcterms:modified xsi:type="dcterms:W3CDTF">2025-03-05T02:38:35Z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