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F6D223-7870-4E0F-A89D-AEB78C2B6E29}" type="datetimeFigureOut">
              <a:rPr lang="en-US" smtClean="0"/>
              <a:t>10/23/2021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02D9389-97D3-45F1-8CA2-52E12AD06BD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DBS Hack2Hire Event 2021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Algorithmic Trading for Retail Investors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Table no - 245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User will place buy order once during the day/Share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 smtClean="0"/>
              <a:t>price of the share provided in the stream is within </a:t>
            </a:r>
            <a:r>
              <a:rPr lang="en-IN" dirty="0" smtClean="0"/>
              <a:t>acceptable </a:t>
            </a:r>
            <a:r>
              <a:rPr lang="en-IN" dirty="0" smtClean="0"/>
              <a:t>range </a:t>
            </a:r>
            <a:r>
              <a:rPr lang="en-IN" dirty="0" smtClean="0"/>
              <a:t>around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TWAP </a:t>
            </a:r>
            <a:r>
              <a:rPr lang="en-IN" dirty="0" smtClean="0"/>
              <a:t>The variance from TWAP for execution of orders will be set to 3%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Components Mapping to Requirements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42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1774">
                <a:tc>
                  <a:txBody>
                    <a:bodyPr/>
                    <a:lstStyle/>
                    <a:p>
                      <a:r>
                        <a:rPr lang="en-IN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User Should be able to place an order for x number of shares in a given 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UI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User Should be able to view the 10 Day TWAP/VWAP of that particular share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UI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User should be able to view the orders executed along with variance with TWAP throughout the 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UI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 should calculate the 10 day TWAP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Create a Market Data Stream to simulate the real time price variations for that particular stream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System should consume the data from data stream to display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Segoe UI"/>
                        </a:rPr>
                        <a:t>variaions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 in the share price with said interval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 should give buy signals &amp; execute small chunks of orders through out the day based on TWAP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System</a:t>
                      </a:r>
                    </a:p>
                  </a:txBody>
                  <a:tcPr marL="9525" marR="9525" marT="9525" marB="0" anchor="b"/>
                </a:tc>
              </a:tr>
              <a:tr h="491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The buy order should be executed before the close of the day.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System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RTM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57224" y="1785926"/>
          <a:ext cx="1862680" cy="1571636"/>
        </p:xfrm>
        <a:graphic>
          <a:graphicData uri="http://schemas.openxmlformats.org/presentationml/2006/ole">
            <p:oleObj spid="_x0000_s1026" name="Worksheet" showAsIcon="1" r:id="rId3" imgW="914400" imgH="771480" progId="Excel.Sheet.8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</TotalTime>
  <Words>187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Foundry</vt:lpstr>
      <vt:lpstr>Microsoft Office Excel 97-2003 Worksheet</vt:lpstr>
      <vt:lpstr>DBS Hack2Hire Event 2021</vt:lpstr>
      <vt:lpstr>Algorithmic Trading for Retail Investors</vt:lpstr>
      <vt:lpstr>Assumptions</vt:lpstr>
      <vt:lpstr>Components Mapping to Requirements</vt:lpstr>
      <vt:lpstr>RTM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Hack2Hire Event 2021</dc:title>
  <dc:creator>ome</dc:creator>
  <cp:lastModifiedBy>ome</cp:lastModifiedBy>
  <cp:revision>5</cp:revision>
  <dcterms:created xsi:type="dcterms:W3CDTF">2021-10-23T07:50:17Z</dcterms:created>
  <dcterms:modified xsi:type="dcterms:W3CDTF">2021-10-23T08:35:51Z</dcterms:modified>
</cp:coreProperties>
</file>