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83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</p:sldIdLst>
  <p:sldSz cx="9144000" cy="5143500" type="screen16x9"/>
  <p:notesSz cx="6858000" cy="9144000"/>
  <p:embeddedFontLst>
    <p:embeddedFont>
      <p:font typeface="Georgia Pro Cond Black" panose="02040A06050405020203" pitchFamily="18" charset="0"/>
      <p:bold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13ecdc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113ecdc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10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112bd4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112bd4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13ecdc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13ecdc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112bd44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1112bd44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113ecdcc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113ecdcc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1112bd4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1112bd4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13ecdcc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113ecdcc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113ecdcc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113ecdcc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113ecdcc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113ecdcc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113ecdcc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113ecdcc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113ecdcc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113ecdcc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113ecdcc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113ecdcc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113ecd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113ecd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113ecdcc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113ecdcc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113ecd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113ecd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92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113ecdc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113ecdc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112bd4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112bd4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1112bd4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1112bd4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1112bd4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1112bd44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13ecdc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113ecdc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13ecdc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113ecdc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5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325425"/>
            <a:ext cx="63315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/>
              <a:t>Présentation final</a:t>
            </a:r>
            <a:endParaRPr sz="4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/>
              <a:t>Plateforme ENSI-Bureaux</a:t>
            </a:r>
            <a:endParaRPr sz="4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2969981"/>
            <a:ext cx="3840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Encadré par : </a:t>
            </a:r>
            <a:r>
              <a:rPr lang="fr"/>
              <a:t>Pr El Bouhdidi Jaber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73931" y="3444905"/>
            <a:ext cx="6108300" cy="11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Réalisé par :</a:t>
            </a:r>
            <a:endParaRPr sz="15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Chamlali Raghad 	Kardinach Roudaina</a:t>
            </a:r>
            <a:br>
              <a:rPr lang="fr" sz="1500"/>
            </a:br>
            <a:r>
              <a:rPr lang="fr" sz="1500"/>
              <a:t>Ahakkam Salma		Aegodhoum Nouhaila</a:t>
            </a:r>
            <a:br>
              <a:rPr lang="fr" sz="1500"/>
            </a:br>
            <a:r>
              <a:rPr lang="fr" sz="1500"/>
              <a:t>Ahsan Ilyas		Zerhouni Mohammed</a:t>
            </a:r>
            <a:br>
              <a:rPr lang="fr" sz="1500"/>
            </a:br>
            <a:endParaRPr sz="1500" dirty="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0" y="189922"/>
            <a:ext cx="2002025" cy="9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6099300" y="4371400"/>
            <a:ext cx="28203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Année universitaire : 2023-2024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FF9D3-6216-8A79-169F-575153EE1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E048F-43C5-47E5-3E04-5924E11AF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C49CA-FB30-6C93-5DB0-B2DD63B6C856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Introduction</a:t>
            </a:r>
            <a:endParaRPr lang="fr-FR" dirty="0"/>
          </a:p>
        </p:txBody>
      </p:sp>
      <p:pic>
        <p:nvPicPr>
          <p:cNvPr id="5" name="Picture 4" descr="A computer screen with a gear and a window&#10;&#10;Description automatically generated">
            <a:extLst>
              <a:ext uri="{FF2B5EF4-FFF2-40B4-BE49-F238E27FC236}">
                <a16:creationId xmlns:a16="http://schemas.microsoft.com/office/drawing/2014/main" id="{CF7C5601-0E24-767C-81F5-6353A1A1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202" y="2899316"/>
            <a:ext cx="1789441" cy="178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80E5D-E1D9-72A8-F203-E72D3C6DC041}"/>
              </a:ext>
            </a:extLst>
          </p:cNvPr>
          <p:cNvSpPr txBox="1"/>
          <p:nvPr/>
        </p:nvSpPr>
        <p:spPr>
          <a:xfrm>
            <a:off x="323386" y="3475483"/>
            <a:ext cx="2810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Facilite</a:t>
            </a:r>
            <a:r>
              <a:rPr lang="en-US" dirty="0"/>
              <a:t> </a:t>
            </a:r>
            <a:r>
              <a:rPr lang="en-US" dirty="0" err="1"/>
              <a:t>l’interaction</a:t>
            </a:r>
            <a:r>
              <a:rPr lang="en-US" dirty="0"/>
              <a:t> des </a:t>
            </a:r>
            <a:r>
              <a:rPr lang="en-US" dirty="0" err="1"/>
              <a:t>bureaux</a:t>
            </a:r>
            <a:r>
              <a:rPr lang="en-US" dirty="0"/>
              <a:t> avec </a:t>
            </a:r>
            <a:r>
              <a:rPr lang="en-US" dirty="0" err="1"/>
              <a:t>l’administration</a:t>
            </a:r>
            <a:r>
              <a:rPr lang="en-US" dirty="0"/>
              <a:t> pour </a:t>
            </a:r>
            <a:r>
              <a:rPr lang="en-US" dirty="0" err="1"/>
              <a:t>gere</a:t>
            </a:r>
            <a:r>
              <a:rPr lang="en-US" dirty="0"/>
              <a:t> les </a:t>
            </a:r>
            <a:r>
              <a:rPr lang="en-US" dirty="0" err="1"/>
              <a:t>activitees</a:t>
            </a:r>
            <a:r>
              <a:rPr lang="en-US" dirty="0"/>
              <a:t> </a:t>
            </a:r>
            <a:r>
              <a:rPr lang="en-US" dirty="0" err="1"/>
              <a:t>parascolaire</a:t>
            </a:r>
            <a:endParaRPr lang="fr-FR" dirty="0"/>
          </a:p>
        </p:txBody>
      </p:sp>
      <p:pic>
        <p:nvPicPr>
          <p:cNvPr id="4" name="Picture 3" descr="A person with a gear over their head&#10;&#10;Description automatically generated">
            <a:extLst>
              <a:ext uri="{FF2B5EF4-FFF2-40B4-BE49-F238E27FC236}">
                <a16:creationId xmlns:a16="http://schemas.microsoft.com/office/drawing/2014/main" id="{84F7899E-7C1A-13D3-947E-E204D87A9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391" y="1737457"/>
            <a:ext cx="951106" cy="95110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18B8A6-6DE7-2DA1-0A4A-3ECCA25A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495" y="866940"/>
            <a:ext cx="1237786" cy="1237786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535E6E01-40F3-E158-C9D8-E351E7366C5C}"/>
              </a:ext>
            </a:extLst>
          </p:cNvPr>
          <p:cNvSpPr/>
          <p:nvPr/>
        </p:nvSpPr>
        <p:spPr>
          <a:xfrm rot="18037649">
            <a:off x="6447195" y="2644432"/>
            <a:ext cx="1272202" cy="56843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F3A7089E-B9F6-64A1-0D23-086681997DED}"/>
              </a:ext>
            </a:extLst>
          </p:cNvPr>
          <p:cNvSpPr/>
          <p:nvPr/>
        </p:nvSpPr>
        <p:spPr>
          <a:xfrm rot="13730903" flipV="1">
            <a:off x="3239805" y="3252259"/>
            <a:ext cx="1272202" cy="73709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3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Motivation &amp; Objectifs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0A367-F9F3-446B-1A1F-F65F5997C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400303" y="10692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00"/>
                </a:solidFill>
              </a:rPr>
              <a:t>Motivations</a:t>
            </a:r>
            <a:endParaRPr b="1">
              <a:solidFill>
                <a:srgbClr val="000000"/>
              </a:solidFill>
            </a:endParaRPr>
          </a:p>
          <a:p>
            <a:pPr marL="228600" lvl="0" indent="-1841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fr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Avoir un espace propre aux activités parascolaires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fr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Créer un environnement de partage des connaissances et des compétences.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fr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Créer un historique qui garde la traçabilité des activités de chaque bureau.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5650572" y="10692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00"/>
                </a:solidFill>
              </a:rPr>
              <a:t>Objectifs</a:t>
            </a:r>
            <a:endParaRPr b="1">
              <a:solidFill>
                <a:srgbClr val="000000"/>
              </a:solidFill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Automatiser le processus de gestion des activités parascolaires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Améliorer la communication entre les membres des bureaux et l’administration.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Avoir accès aux actualités des bureaux.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3217D-DA13-FA07-A520-B41863C77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8F119-60AD-7BE3-0B4B-4159C8206121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Motivation &amp; Objectifs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23850">
              <a:buSzPts val="1500"/>
            </a:pPr>
            <a:r>
              <a:rPr lang="fr-FR" sz="4800" dirty="0"/>
              <a:t>Planification</a:t>
            </a:r>
            <a:r>
              <a:rPr lang="en-US" sz="4800" dirty="0"/>
              <a:t>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D28FC-57F2-DC04-74C2-5C7E935E6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5CE49-CBC4-3170-7918-DF4F61D951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5D487-119F-C234-F5E3-A2C36864CD24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-FR" dirty="0"/>
              <a:t>Planification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7384D-F208-BE0B-7E4E-8E7BC8F7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383"/>
            <a:ext cx="9144000" cy="1638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UML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13634-48CC-4518-E4D1-152B710C3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450" y="463500"/>
            <a:ext cx="7361199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69AD8-C574-CAD0-6D81-E76D9296F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85DA3-BCCD-4DC8-4B5E-A4AF7745478C}"/>
              </a:ext>
            </a:extLst>
          </p:cNvPr>
          <p:cNvSpPr txBox="1"/>
          <p:nvPr/>
        </p:nvSpPr>
        <p:spPr>
          <a:xfrm>
            <a:off x="323386" y="108537"/>
            <a:ext cx="310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en-US" dirty="0"/>
              <a:t>D</a:t>
            </a:r>
            <a:r>
              <a:rPr lang="fr" dirty="0"/>
              <a:t>iagramme de utilisateurs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511300"/>
            <a:ext cx="7571300" cy="45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685BE-128D-C45B-5C47-87461B467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17</a:t>
            </a:fld>
            <a:endParaRPr lang="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6B391-D41D-18B3-C6E8-997B76EADDCA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en-US" dirty="0"/>
              <a:t>D</a:t>
            </a:r>
            <a:r>
              <a:rPr lang="fr" dirty="0"/>
              <a:t>iagramme de class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552325"/>
            <a:ext cx="4877550" cy="45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C5C2CB-4607-6342-BD32-5AE2F2EBB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18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35EA4-695C-3ABA-3B10-25B34D3E2238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en-US" dirty="0"/>
              <a:t>D</a:t>
            </a:r>
            <a:r>
              <a:rPr lang="fr" dirty="0"/>
              <a:t>iagramme de s</a:t>
            </a:r>
            <a:r>
              <a:rPr lang="fr-FR" dirty="0"/>
              <a:t>é</a:t>
            </a:r>
            <a:r>
              <a:rPr lang="fr" dirty="0"/>
              <a:t>quances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50" y="498975"/>
            <a:ext cx="5034576" cy="45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CC45C-95EE-08E3-7DB8-9ED4F19786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19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20B8D-9ED3-8C78-A1F4-D58F0A18274E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en-US" dirty="0"/>
              <a:t>D</a:t>
            </a:r>
            <a:r>
              <a:rPr lang="fr" dirty="0"/>
              <a:t>iagramme de s</a:t>
            </a:r>
            <a:r>
              <a:rPr lang="fr-FR" dirty="0"/>
              <a:t>é</a:t>
            </a:r>
            <a:r>
              <a:rPr lang="fr" dirty="0"/>
              <a:t>quances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Présentation de l’équipe</a:t>
            </a:r>
            <a:endParaRPr sz="1500" dirty="0"/>
          </a:p>
          <a:p>
            <a:pPr indent="-323850">
              <a:buSzPts val="1500"/>
            </a:pPr>
            <a:r>
              <a:rPr lang="en-US" sz="1500" dirty="0"/>
              <a:t>Introduction </a:t>
            </a:r>
            <a:r>
              <a:rPr lang="fr-FR" sz="1500" dirty="0"/>
              <a:t>d’idée</a:t>
            </a:r>
          </a:p>
          <a:p>
            <a:pPr indent="-323850">
              <a:buSzPts val="1500"/>
            </a:pPr>
            <a:r>
              <a:rPr lang="fr" sz="1500" dirty="0"/>
              <a:t>Motivation et objectifs</a:t>
            </a:r>
          </a:p>
          <a:p>
            <a:pPr indent="-323850">
              <a:buSzPts val="1500"/>
            </a:pPr>
            <a:r>
              <a:rPr lang="fr-FR" sz="1500" dirty="0"/>
              <a:t>Planification</a:t>
            </a:r>
            <a:r>
              <a:rPr lang="en-US" sz="1500" dirty="0"/>
              <a:t> du </a:t>
            </a:r>
            <a:r>
              <a:rPr lang="en-US" sz="1500" dirty="0" err="1"/>
              <a:t>projet</a:t>
            </a:r>
            <a:endParaRPr lang="en-US" sz="1500" dirty="0"/>
          </a:p>
          <a:p>
            <a:pPr indent="-323850">
              <a:buSzPts val="1500"/>
            </a:pPr>
            <a:r>
              <a:rPr lang="en-US" sz="1500" dirty="0" err="1"/>
              <a:t>Outils</a:t>
            </a:r>
            <a:r>
              <a:rPr lang="en-US" sz="1500" dirty="0"/>
              <a:t> </a:t>
            </a:r>
            <a:r>
              <a:rPr lang="en-US" sz="1500" dirty="0" err="1"/>
              <a:t>utilisées</a:t>
            </a:r>
            <a:endParaRPr lang="en-US"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UML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Front-end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Back-end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fr" sz="1500" dirty="0"/>
              <a:t>Conclusion</a:t>
            </a:r>
            <a:endParaRPr sz="1500" dirty="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0" y="189922"/>
            <a:ext cx="2002025" cy="9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874B3-7E8E-AB26-F9E4-136B140FB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75" y="493850"/>
            <a:ext cx="4472000" cy="3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50" y="439375"/>
            <a:ext cx="4522725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CA7E7-5704-39CF-CE30-3C9AC50342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20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004DB-003C-C4B4-CF1D-FF85B4A4C109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en-US" dirty="0"/>
              <a:t>D</a:t>
            </a:r>
            <a:r>
              <a:rPr lang="fr" dirty="0"/>
              <a:t>iagramme de s</a:t>
            </a:r>
            <a:r>
              <a:rPr lang="fr-FR" dirty="0"/>
              <a:t>é</a:t>
            </a:r>
            <a:r>
              <a:rPr lang="fr" dirty="0"/>
              <a:t>quances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675" y="573024"/>
            <a:ext cx="3753951" cy="434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5" y="573024"/>
            <a:ext cx="4219575" cy="39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02CDC-175C-6F44-8712-8C3EB9D99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21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3B9ED-7A08-18C0-E56A-90480BAC53B7}"/>
              </a:ext>
            </a:extLst>
          </p:cNvPr>
          <p:cNvSpPr txBox="1"/>
          <p:nvPr/>
        </p:nvSpPr>
        <p:spPr>
          <a:xfrm>
            <a:off x="323386" y="97386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en-US" dirty="0"/>
              <a:t>D</a:t>
            </a:r>
            <a:r>
              <a:rPr lang="fr" dirty="0"/>
              <a:t>iagramme de s</a:t>
            </a:r>
            <a:r>
              <a:rPr lang="fr-FR" dirty="0"/>
              <a:t>é</a:t>
            </a:r>
            <a:r>
              <a:rPr lang="fr" dirty="0"/>
              <a:t>quances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C7A99-0CA4-7652-50E5-14B7D54D0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22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B44F0-48E5-7611-0198-68BD47E9B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23</a:t>
            </a:fld>
            <a:endParaRPr lang="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8D75F-B612-5CD4-3EEF-BE2CD91BFECD}"/>
              </a:ext>
            </a:extLst>
          </p:cNvPr>
          <p:cNvSpPr txBox="1"/>
          <p:nvPr/>
        </p:nvSpPr>
        <p:spPr>
          <a:xfrm>
            <a:off x="323386" y="130838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 Pro Cond Black" panose="020F0502020204030204" pitchFamily="18" charset="0"/>
              </a:rPr>
              <a:t>Back-end</a:t>
            </a:r>
            <a:endParaRPr lang="fr-FR" dirty="0">
              <a:solidFill>
                <a:schemeClr val="tx1"/>
              </a:solidFill>
              <a:latin typeface="Georgia Pro Cond Black" panose="020F0502020204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fr" dirty="0"/>
              <a:t>ront-end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C7A99-0CA4-7652-50E5-14B7D54D0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01899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C253D-8D02-6A63-5F8A-18714C3C01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25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de l’équipe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14A99-1920-FD33-2419-46D414802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100" y="1289150"/>
            <a:ext cx="2488800" cy="30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fadeDir="5400012" sy="-100000" algn="bl" rotWithShape="0"/>
          </a:effectLst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4748" y="1289151"/>
            <a:ext cx="2413500" cy="300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fadeDir="5400012" sy="-100000" algn="bl" rotWithShape="0"/>
          </a:effectLst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 Back-End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B83A3-739C-823F-B1FF-2967E03F4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0CF5-8310-2AD5-8115-699265F1C2DE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Présentation de l’équipe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325" y="1248000"/>
            <a:ext cx="2202300" cy="3137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fadeDir="5400012" sy="-100000" algn="bl" rotWithShape="0"/>
          </a:effectLst>
        </p:spPr>
      </p:pic>
      <p:pic>
        <p:nvPicPr>
          <p:cNvPr id="106" name="Google Shape;106;p17" descr="A picture containing person, young, posing, ma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600" y="1248000"/>
            <a:ext cx="2583300" cy="3173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fadeDir="5400012" sy="-100000" algn="bl" rotWithShape="0"/>
          </a:effectLst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 Front-End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A8303-0495-63D7-1C1B-5327CA250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901F5-3EE7-3FE3-135C-B0AC9DAEED04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Présentation de l’équipe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975" y="1273750"/>
            <a:ext cx="2535300" cy="3123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fadeDir="5400012" sy="-100000" algn="bl" rotWithShape="0"/>
          </a:effectLst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2525" y="1273600"/>
            <a:ext cx="2535300" cy="3123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fadeDir="5400012" sy="-100000" algn="bl" rotWithShape="0"/>
          </a:effectLst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DevOps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242DA-B2FE-1224-098A-7D4E9CC70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768FD-6A7F-5453-57F2-B202CC044EFC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Présentation de l’équipe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2D28A-500B-76A1-96BB-93CABE7F3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E048F-43C5-47E5-3E04-5924E11AF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C49CA-FB30-6C93-5DB0-B2DD63B6C856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Introduction</a:t>
            </a:r>
            <a:endParaRPr lang="fr-FR" dirty="0"/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121709-8F3C-8820-2D9B-CAB7E5FB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70" y="1389396"/>
            <a:ext cx="2159620" cy="2159620"/>
          </a:xfrm>
          <a:prstGeom prst="rect">
            <a:avLst/>
          </a:prstGeom>
        </p:spPr>
      </p:pic>
      <p:pic>
        <p:nvPicPr>
          <p:cNvPr id="9" name="Picture 8" descr="A group of people with a black background&#10;&#10;Description automatically generated">
            <a:extLst>
              <a:ext uri="{FF2B5EF4-FFF2-40B4-BE49-F238E27FC236}">
                <a16:creationId xmlns:a16="http://schemas.microsoft.com/office/drawing/2014/main" id="{C4DDAA21-A3B7-125D-D0EE-B2DF647AB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850" y="3557800"/>
            <a:ext cx="890491" cy="687000"/>
          </a:xfrm>
          <a:prstGeom prst="rect">
            <a:avLst/>
          </a:prstGeom>
        </p:spPr>
      </p:pic>
      <p:pic>
        <p:nvPicPr>
          <p:cNvPr id="11" name="Picture 10" descr="A person with a gear over their head&#10;&#10;Description automatically generated">
            <a:extLst>
              <a:ext uri="{FF2B5EF4-FFF2-40B4-BE49-F238E27FC236}">
                <a16:creationId xmlns:a16="http://schemas.microsoft.com/office/drawing/2014/main" id="{6F764972-6B50-1A37-914A-6E2BEF0F8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742" y="545473"/>
            <a:ext cx="951106" cy="951106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3B9A38-51A9-BB91-B23F-B15DCA0BC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742" y="1876055"/>
            <a:ext cx="1237786" cy="12377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ED585C-7A71-BF98-4E2B-6D86D836744E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 flipV="1">
            <a:off x="4650290" y="2469206"/>
            <a:ext cx="3069560" cy="14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9155F4-2507-8197-3F02-146F613DE85A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4650290" y="2469206"/>
            <a:ext cx="2776452" cy="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663EB5-0EC9-94BD-72E7-55184BF303CC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4650290" y="1021026"/>
            <a:ext cx="2776452" cy="144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E191068-CCC0-36FD-EFDD-BE0DC29B10C1}"/>
              </a:ext>
            </a:extLst>
          </p:cNvPr>
          <p:cNvSpPr txBox="1"/>
          <p:nvPr/>
        </p:nvSpPr>
        <p:spPr>
          <a:xfrm>
            <a:off x="200722" y="3557800"/>
            <a:ext cx="388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Gere les </a:t>
            </a:r>
            <a:r>
              <a:rPr lang="en-US" dirty="0" err="1"/>
              <a:t>comptes</a:t>
            </a:r>
            <a:r>
              <a:rPr lang="en-US" dirty="0"/>
              <a:t> </a:t>
            </a:r>
            <a:r>
              <a:rPr lang="en-US" dirty="0" err="1"/>
              <a:t>d’administration</a:t>
            </a:r>
            <a:r>
              <a:rPr lang="en-US" dirty="0"/>
              <a:t> vie </a:t>
            </a:r>
            <a:r>
              <a:rPr lang="en-US" dirty="0" err="1"/>
              <a:t>estidentine,les</a:t>
            </a:r>
            <a:r>
              <a:rPr lang="en-US" dirty="0"/>
              <a:t> </a:t>
            </a:r>
            <a:r>
              <a:rPr lang="en-US" dirty="0" err="1"/>
              <a:t>bureaux</a:t>
            </a:r>
            <a:r>
              <a:rPr lang="en-US" dirty="0"/>
              <a:t> et les </a:t>
            </a:r>
            <a:r>
              <a:rPr lang="en-US" dirty="0" err="1"/>
              <a:t>etudiants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E048F-43C5-47E5-3E04-5924E11AF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C49CA-FB30-6C93-5DB0-B2DD63B6C856}"/>
              </a:ext>
            </a:extLst>
          </p:cNvPr>
          <p:cNvSpPr txBox="1"/>
          <p:nvPr/>
        </p:nvSpPr>
        <p:spPr>
          <a:xfrm>
            <a:off x="323386" y="108537"/>
            <a:ext cx="245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Georgia Pro Cond Black" panose="020F0502020204030204" pitchFamily="18" charset="0"/>
              </a:defRPr>
            </a:lvl1pPr>
          </a:lstStyle>
          <a:p>
            <a:r>
              <a:rPr lang="fr" dirty="0"/>
              <a:t>Introduction</a:t>
            </a:r>
            <a:endParaRPr lang="fr-FR" dirty="0"/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121709-8F3C-8820-2D9B-CAB7E5FB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0" y="1526703"/>
            <a:ext cx="2159620" cy="2159620"/>
          </a:xfrm>
          <a:prstGeom prst="rect">
            <a:avLst/>
          </a:prstGeom>
        </p:spPr>
      </p:pic>
      <p:pic>
        <p:nvPicPr>
          <p:cNvPr id="5" name="Picture 4" descr="A computer screen with a gear and a window&#10;&#10;Description automatically generated">
            <a:extLst>
              <a:ext uri="{FF2B5EF4-FFF2-40B4-BE49-F238E27FC236}">
                <a16:creationId xmlns:a16="http://schemas.microsoft.com/office/drawing/2014/main" id="{CF7C5601-0E24-767C-81F5-6353A1A13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88" y="2013321"/>
            <a:ext cx="998864" cy="998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080E5D-E1D9-72A8-F203-E72D3C6DC041}"/>
              </a:ext>
            </a:extLst>
          </p:cNvPr>
          <p:cNvSpPr txBox="1"/>
          <p:nvPr/>
        </p:nvSpPr>
        <p:spPr>
          <a:xfrm>
            <a:off x="747132" y="810341"/>
            <a:ext cx="281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facilite</a:t>
            </a:r>
            <a:r>
              <a:rPr lang="en-US" dirty="0"/>
              <a:t> la publications des activite avec les </a:t>
            </a:r>
            <a:r>
              <a:rPr lang="en-US" dirty="0" err="1"/>
              <a:t>etudiants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8" name="Picture 7" descr="A group of people with a black background&#10;&#10;Description automatically generated">
            <a:extLst>
              <a:ext uri="{FF2B5EF4-FFF2-40B4-BE49-F238E27FC236}">
                <a16:creationId xmlns:a16="http://schemas.microsoft.com/office/drawing/2014/main" id="{A36FA319-D53E-C561-5CDF-E0F6D8E8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286" y="3456524"/>
            <a:ext cx="890491" cy="68700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370048-B325-1EA5-2536-36C4D4531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371" y="449191"/>
            <a:ext cx="1237786" cy="12377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673F67-9683-58B4-C801-3716E88087D9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1550020" y="1068084"/>
            <a:ext cx="3858351" cy="4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93CB1A-E30B-6720-1D93-7032A37B27D0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>
            <a:off x="1550020" y="3686323"/>
            <a:ext cx="4079266" cy="11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EF2DC-0866-D62D-2D2B-332209D58B87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H="1" flipV="1">
            <a:off x="2629830" y="2606513"/>
            <a:ext cx="3444702" cy="85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23473-675B-5506-C5D4-6502CE881CCB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 flipV="1">
            <a:off x="2629830" y="1686977"/>
            <a:ext cx="3397434" cy="91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0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244</Words>
  <Application>Microsoft Office PowerPoint</Application>
  <PresentationFormat>On-screen Show (16:9)</PresentationFormat>
  <Paragraphs>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Raleway</vt:lpstr>
      <vt:lpstr>Arial</vt:lpstr>
      <vt:lpstr>Open Sans</vt:lpstr>
      <vt:lpstr>Lato</vt:lpstr>
      <vt:lpstr>Georgia Pro Cond Black</vt:lpstr>
      <vt:lpstr>Swiss</vt:lpstr>
      <vt:lpstr>Présentation final Plateforme ENSI-Bureaux</vt:lpstr>
      <vt:lpstr>Plan</vt:lpstr>
      <vt:lpstr>Présentation de l’équipe</vt:lpstr>
      <vt:lpstr>Dev Back-End</vt:lpstr>
      <vt:lpstr>Dev Front-End</vt:lpstr>
      <vt:lpstr>DevOps</vt:lpstr>
      <vt:lpstr>Introduction</vt:lpstr>
      <vt:lpstr>PowerPoint Presentation</vt:lpstr>
      <vt:lpstr>PowerPoint Presentation</vt:lpstr>
      <vt:lpstr>PowerPoint Presentation</vt:lpstr>
      <vt:lpstr>Motivation &amp; Objectifs</vt:lpstr>
      <vt:lpstr>PowerPoint Presentation</vt:lpstr>
      <vt:lpstr>Planification du projet</vt:lpstr>
      <vt:lpstr>PowerPoint Presentation</vt:lpstr>
      <vt:lpstr>Modélisation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Back-end</vt:lpstr>
      <vt:lpstr>PowerPoint Presentation</vt:lpstr>
      <vt:lpstr>Front-end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 Plateforme ENSI-Bureaux</dc:title>
  <cp:lastModifiedBy>CHAMLALI RAGHAD</cp:lastModifiedBy>
  <cp:revision>6</cp:revision>
  <dcterms:modified xsi:type="dcterms:W3CDTF">2024-06-01T16:12:52Z</dcterms:modified>
</cp:coreProperties>
</file>