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7758" y="1028700"/>
            <a:ext cx="411480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97617" y="1261656"/>
            <a:ext cx="6761467" cy="7763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DAEWaX15As8</dc:identifier>
  <dcterms:modified xsi:type="dcterms:W3CDTF">2011-08-01T06:04:30Z</dcterms:modified>
  <cp:revision>1</cp:revision>
</cp:coreProperties>
</file>