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sE+o9fJDK5S9AYv0WzdyviX6b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8F3979-30D6-4F52-9185-9C22A2FF34E3}">
  <a:tblStyle styleId="{8C8F3979-30D6-4F52-9185-9C22A2FF34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d781c7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d781c7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1ed781c79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d781c79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d781c79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ed781c79a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f10b5818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f10b581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1ef10b5818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f10b581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ef10b581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ef10b5818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ef10b58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ef10b58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ef10b581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b4256dc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b4256dc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8b4256dc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b4256dc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8b4256dc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8b4256dc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8b4256dc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8b4256dc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8b4256dc5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48f3a064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748f3a06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f748f3a064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11a9f95a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fa11a9f95a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fa11a9f95a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748f3a06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f748f3a06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f748f3a064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748f3a06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f748f3a06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f748f3a064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748f3a064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f748f3a064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f748f3a064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748f3a06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f748f3a06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f748f3a06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48f3a06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f748f3a06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748f3a06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48f3a06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f748f3a06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f748f3a064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48f3a06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748f3a06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f748f3a06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48f3a06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f748f3a06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f748f3a06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48f3a064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f748f3a064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f748f3a064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7"/>
          <p:cNvSpPr txBox="1"/>
          <p:nvPr>
            <p:ph type="title"/>
          </p:nvPr>
        </p:nvSpPr>
        <p:spPr>
          <a:xfrm>
            <a:off x="0" y="2275826"/>
            <a:ext cx="12192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b="0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62000" y="17526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/>
        </p:nvSpPr>
        <p:spPr>
          <a:xfrm>
            <a:off x="8890000" y="65087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0" y="2275826"/>
            <a:ext cx="12192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b="0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d781c79a_0_0"/>
          <p:cNvSpPr txBox="1"/>
          <p:nvPr>
            <p:ph type="title"/>
          </p:nvPr>
        </p:nvSpPr>
        <p:spPr>
          <a:xfrm>
            <a:off x="3139125" y="3105874"/>
            <a:ext cx="1383300" cy="12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7" name="Google Shape;107;g11ed781c79a_0_0"/>
          <p:cNvSpPr txBox="1"/>
          <p:nvPr>
            <p:ph idx="1" type="body"/>
          </p:nvPr>
        </p:nvSpPr>
        <p:spPr>
          <a:xfrm>
            <a:off x="2896425" y="2653400"/>
            <a:ext cx="1868700" cy="2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0"/>
          </a:p>
        </p:txBody>
      </p:sp>
      <p:pic>
        <p:nvPicPr>
          <p:cNvPr id="108" name="Google Shape;108;g11ed781c7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" y="1109588"/>
            <a:ext cx="11158776" cy="41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1ed781c79a_0_0"/>
          <p:cNvSpPr txBox="1"/>
          <p:nvPr/>
        </p:nvSpPr>
        <p:spPr>
          <a:xfrm>
            <a:off x="1206288" y="5598775"/>
            <a:ext cx="97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Fig 1: Plan of Work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d781c79a_0_10"/>
          <p:cNvSpPr txBox="1"/>
          <p:nvPr>
            <p:ph type="title"/>
          </p:nvPr>
        </p:nvSpPr>
        <p:spPr>
          <a:xfrm>
            <a:off x="5269425" y="2925450"/>
            <a:ext cx="2169900" cy="30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1ed781c79a_0_10"/>
          <p:cNvSpPr txBox="1"/>
          <p:nvPr>
            <p:ph idx="1" type="body"/>
          </p:nvPr>
        </p:nvSpPr>
        <p:spPr>
          <a:xfrm>
            <a:off x="2847825" y="3603350"/>
            <a:ext cx="5114400" cy="3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11ed781c79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38" y="463888"/>
            <a:ext cx="10906925" cy="52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1ed781c79a_0_10"/>
          <p:cNvSpPr txBox="1"/>
          <p:nvPr/>
        </p:nvSpPr>
        <p:spPr>
          <a:xfrm>
            <a:off x="1433600" y="5986225"/>
            <a:ext cx="97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2: Activity Diagram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ef10b5818_0_17"/>
          <p:cNvSpPr txBox="1"/>
          <p:nvPr>
            <p:ph type="title"/>
          </p:nvPr>
        </p:nvSpPr>
        <p:spPr>
          <a:xfrm>
            <a:off x="762000" y="240189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1ef10b5818_0_17"/>
          <p:cNvSpPr txBox="1"/>
          <p:nvPr>
            <p:ph idx="1" type="body"/>
          </p:nvPr>
        </p:nvSpPr>
        <p:spPr>
          <a:xfrm>
            <a:off x="6102450" y="3622725"/>
            <a:ext cx="729300" cy="69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11ef10b581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463" y="1570050"/>
            <a:ext cx="9085875" cy="42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f10b5818_0_30"/>
          <p:cNvSpPr txBox="1"/>
          <p:nvPr>
            <p:ph type="title"/>
          </p:nvPr>
        </p:nvSpPr>
        <p:spPr>
          <a:xfrm>
            <a:off x="4223275" y="2634742"/>
            <a:ext cx="3680700" cy="56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1ef10b5818_0_30"/>
          <p:cNvSpPr txBox="1"/>
          <p:nvPr>
            <p:ph idx="1" type="body"/>
          </p:nvPr>
        </p:nvSpPr>
        <p:spPr>
          <a:xfrm>
            <a:off x="4862575" y="3429000"/>
            <a:ext cx="2712300" cy="5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11ef10b5818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388" y="502081"/>
            <a:ext cx="7829226" cy="58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f10b5818_0_0"/>
          <p:cNvSpPr txBox="1"/>
          <p:nvPr>
            <p:ph type="title"/>
          </p:nvPr>
        </p:nvSpPr>
        <p:spPr>
          <a:xfrm rot="10800000">
            <a:off x="4320250" y="2920673"/>
            <a:ext cx="213000" cy="63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41" name="Google Shape;141;g11ef10b5818_0_0"/>
          <p:cNvSpPr txBox="1"/>
          <p:nvPr>
            <p:ph idx="1" type="body"/>
          </p:nvPr>
        </p:nvSpPr>
        <p:spPr>
          <a:xfrm rot="10800000">
            <a:off x="5066100" y="3622701"/>
            <a:ext cx="213000" cy="9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11ef10b58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75" y="527875"/>
            <a:ext cx="8894450" cy="54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28b4256dc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0" y="599750"/>
            <a:ext cx="11436950" cy="46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28b4256dc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28b4256dc5_0_12"/>
          <p:cNvPicPr preferRelativeResize="0"/>
          <p:nvPr/>
        </p:nvPicPr>
        <p:blipFill rotWithShape="1">
          <a:blip r:embed="rId3">
            <a:alphaModFix/>
          </a:blip>
          <a:srcRect b="0" l="4516" r="0" t="0"/>
          <a:stretch/>
        </p:blipFill>
        <p:spPr>
          <a:xfrm>
            <a:off x="0" y="0"/>
            <a:ext cx="12192000" cy="67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748f3a064_0_37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Result and Discussion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f748f3a064_0_37"/>
          <p:cNvSpPr txBox="1"/>
          <p:nvPr>
            <p:ph idx="1" type="body"/>
          </p:nvPr>
        </p:nvSpPr>
        <p:spPr>
          <a:xfrm>
            <a:off x="762000" y="157005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extract the dataset from web </a:t>
            </a:r>
            <a:r>
              <a:rPr lang="en-US" sz="2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en-US" sz="2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gain insights.</a:t>
            </a:r>
            <a:endParaRPr sz="2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an efficient machine learn model that would not recommend the </a:t>
            </a:r>
            <a:r>
              <a:rPr lang="en-US" sz="2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</a:t>
            </a:r>
            <a:r>
              <a:rPr lang="en-US" sz="2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 on the basis of historical data but on the basis of present interest using machine learning algorithms. </a:t>
            </a:r>
            <a:endParaRPr sz="2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user interface system where users enters their query and get the similar queries on the basis of asked query using steamlit. </a:t>
            </a:r>
            <a:endParaRPr sz="2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a11a9f95a_2_2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fa11a9f95a_2_2"/>
          <p:cNvSpPr txBox="1"/>
          <p:nvPr>
            <p:ph idx="1" type="body"/>
          </p:nvPr>
        </p:nvSpPr>
        <p:spPr>
          <a:xfrm>
            <a:off x="762000" y="2092900"/>
            <a:ext cx="109728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Search history based recommendations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Recommendations based on real-time data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 flipH="1">
            <a:off x="-125" y="599175"/>
            <a:ext cx="121920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012"/>
              <a:buFont typeface="Calibri"/>
              <a:buNone/>
            </a:pPr>
            <a:br>
              <a:rPr b="1" lang="en-US" u="sng">
                <a:solidFill>
                  <a:schemeClr val="dk1"/>
                </a:solidFill>
              </a:rPr>
            </a:br>
            <a:r>
              <a:rPr lang="en-US" sz="555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Project – II</a:t>
            </a:r>
            <a:br>
              <a:rPr b="1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5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Tech-Query Recommendation System</a:t>
            </a:r>
            <a:endParaRPr sz="3572">
              <a:solidFill>
                <a:schemeClr val="dk1"/>
              </a:solidFill>
            </a:endParaRPr>
          </a:p>
        </p:txBody>
      </p:sp>
      <p:graphicFrame>
        <p:nvGraphicFramePr>
          <p:cNvPr id="49" name="Google Shape;49;p2"/>
          <p:cNvGraphicFramePr/>
          <p:nvPr/>
        </p:nvGraphicFramePr>
        <p:xfrm>
          <a:off x="1914901" y="2910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{8C8F3979-30D6-4F52-9185-9C22A2FF34E3}</a:tableStyleId>
              </a:tblPr>
              <a:tblGrid>
                <a:gridCol w="2397450"/>
                <a:gridCol w="1880400"/>
                <a:gridCol w="2138925"/>
                <a:gridCol w="2138925"/>
              </a:tblGrid>
              <a:tr h="70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MEMBER’S NAME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SAP ID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Raghav Agarwal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R172219043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500076679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 Data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Rohan Saksena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R172219044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500077086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 Data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Preethi J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R172219069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50007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7820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 Data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Keshav Garg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R1722190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50007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6739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 Data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" name="Google Shape;50;p2"/>
          <p:cNvSpPr/>
          <p:nvPr/>
        </p:nvSpPr>
        <p:spPr>
          <a:xfrm>
            <a:off x="3144750" y="5550947"/>
            <a:ext cx="609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Tarandeep Kaur Bhatia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 - SoCS)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48f3a064_0_43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f748f3a064_0_43"/>
          <p:cNvSpPr txBox="1"/>
          <p:nvPr>
            <p:ph idx="1" type="body"/>
          </p:nvPr>
        </p:nvSpPr>
        <p:spPr>
          <a:xfrm>
            <a:off x="340200" y="1570050"/>
            <a:ext cx="11511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Analysing the extracted data from web source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Identified the dataset to be categorical data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data can be converted into vector and perform KNN machine learning model for </a:t>
            </a: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748f3a064_0_49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Application of Project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f748f3a064_0_49"/>
          <p:cNvSpPr txBox="1"/>
          <p:nvPr>
            <p:ph idx="1" type="body"/>
          </p:nvPr>
        </p:nvSpPr>
        <p:spPr>
          <a:xfrm>
            <a:off x="436050" y="2167650"/>
            <a:ext cx="11624700" cy="3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Enhance User Experience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Reduced Churn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Increased loyalty and share of mind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48f3a064_0_55"/>
          <p:cNvSpPr txBox="1"/>
          <p:nvPr>
            <p:ph type="title"/>
          </p:nvPr>
        </p:nvSpPr>
        <p:spPr>
          <a:xfrm>
            <a:off x="723675" y="25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f748f3a064_0_55"/>
          <p:cNvSpPr txBox="1"/>
          <p:nvPr>
            <p:ph idx="1" type="body"/>
          </p:nvPr>
        </p:nvSpPr>
        <p:spPr>
          <a:xfrm>
            <a:off x="915225" y="1397650"/>
            <a:ext cx="109728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Nagarnaik, P. and Thomas, A., 2015, February. Survey on recommendation system methods. In </a:t>
            </a:r>
            <a:r>
              <a:rPr i="1"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2015 2nd International Conference on Electronics and Communication Systems (ICECS)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1603-1608). IEEE.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Sharma, L. and Gera, A., 2013. A survey of recommendation system: Research challenges. </a:t>
            </a:r>
            <a:r>
              <a:rPr i="1"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Engineering Trends and Technology (IJETT)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(5), pp.1989-1992.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Davidson, J., Liebald, B., Liu, J., Nandy, P., Van Vleet, T., Gargi, U., Gupta, S., He, Y., Lambert, M., Livingston, B. and Sampath, D., 2010, September. The YouTube video recommendation system.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i="1"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fourth ACM conference on Recommender systems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293-296).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[4]Han, E.H. and Karypis, G., 2005, October. Feature-based recommendation system. In </a:t>
            </a:r>
            <a:r>
              <a:rPr i="1"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14th ACM international conference on Information and knowledge management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446-452).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3"/>
          <p:cNvSpPr txBox="1"/>
          <p:nvPr>
            <p:ph idx="1" type="body"/>
          </p:nvPr>
        </p:nvSpPr>
        <p:spPr>
          <a:xfrm>
            <a:off x="1362000" y="1890897"/>
            <a:ext cx="47340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Methodology                                                   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Result and Discussion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Conclusion and future scope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Application of project                                                                                            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References    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500" y="1890902"/>
            <a:ext cx="4733999" cy="365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48f3a064_0_1"/>
          <p:cNvSpPr txBox="1"/>
          <p:nvPr>
            <p:ph type="title"/>
          </p:nvPr>
        </p:nvSpPr>
        <p:spPr>
          <a:xfrm>
            <a:off x="609600" y="47078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gf748f3a064_0_1"/>
          <p:cNvSpPr txBox="1"/>
          <p:nvPr>
            <p:ph idx="1" type="body"/>
          </p:nvPr>
        </p:nvSpPr>
        <p:spPr>
          <a:xfrm>
            <a:off x="762000" y="16138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 recommendation system in simple words is an algorithm that suggests relevant items to users.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Recommendation systems are really critical in some industries as they can become a means of high income.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Recommendation systems have taken more and more place in our lives.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748f3a064_0_7"/>
          <p:cNvSpPr txBox="1"/>
          <p:nvPr>
            <p:ph type="title"/>
          </p:nvPr>
        </p:nvSpPr>
        <p:spPr>
          <a:xfrm>
            <a:off x="519050" y="78202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f748f3a064_0_7"/>
          <p:cNvSpPr txBox="1"/>
          <p:nvPr>
            <p:ph idx="1" type="body"/>
          </p:nvPr>
        </p:nvSpPr>
        <p:spPr>
          <a:xfrm>
            <a:off x="762000" y="1513925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Sort massive amount of questions to identify interests of users and make information search easier.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reduce time in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and solving queries of programmers.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gf748f3a06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750" y="186874"/>
            <a:ext cx="2251051" cy="16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48f3a064_0_13"/>
          <p:cNvSpPr txBox="1"/>
          <p:nvPr>
            <p:ph type="title"/>
          </p:nvPr>
        </p:nvSpPr>
        <p:spPr>
          <a:xfrm>
            <a:off x="762000" y="28908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f748f3a064_0_13"/>
          <p:cNvSpPr txBox="1"/>
          <p:nvPr>
            <p:ph idx="1" type="body"/>
          </p:nvPr>
        </p:nvSpPr>
        <p:spPr>
          <a:xfrm>
            <a:off x="762000" y="14321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[1] the researchers covers different techniques which are used in recommendation systems and also proposes a new system for efficient web page recommendation which is based on hybrid recommendation which is a combination of K-mean algorithm and CHARM algorithm.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[2] authors presented the overview of the challenges regarding to the techniques that are being used for generating recommendations and the ways we can improve the quality of recommendations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[3] the researcher discussed </a:t>
            </a: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video recommendation system in use at YouTube and its challenges.</a:t>
            </a:r>
            <a:endParaRPr sz="2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[4] the paper discussed the challenges of providing recommendations in the domains where no sufficient historical data exist for measuring similarity between products or users and presented, present feature-based recommendation algorithms.</a:t>
            </a:r>
            <a:endParaRPr sz="2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48f3a064_0_19"/>
          <p:cNvSpPr txBox="1"/>
          <p:nvPr>
            <p:ph type="title"/>
          </p:nvPr>
        </p:nvSpPr>
        <p:spPr>
          <a:xfrm>
            <a:off x="762000" y="72518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f748f3a064_0_19"/>
          <p:cNvSpPr txBox="1"/>
          <p:nvPr>
            <p:ph idx="1" type="body"/>
          </p:nvPr>
        </p:nvSpPr>
        <p:spPr>
          <a:xfrm>
            <a:off x="762000" y="1785150"/>
            <a:ext cx="10972800" cy="4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look for a system that would recommend the next query on the basis of present asked query.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reduce the time spent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on internet looking for solutions to  tech - related queries (Time consuming).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48f3a064_0_25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f748f3a064_0_25"/>
          <p:cNvSpPr txBox="1"/>
          <p:nvPr>
            <p:ph idx="1" type="body"/>
          </p:nvPr>
        </p:nvSpPr>
        <p:spPr>
          <a:xfrm>
            <a:off x="762000" y="1752600"/>
            <a:ext cx="10972800" cy="4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personalized information filtering technology used to identify a set of N items that will be of interest to a certain user.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o create a user-friendly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where one can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get answers to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his tech-related queries.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reduce the time a user spends on searching for answers to his queries.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48f3a064_0_31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5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f748f3a064_0_31"/>
          <p:cNvSpPr txBox="1"/>
          <p:nvPr>
            <p:ph idx="1" type="body"/>
          </p:nvPr>
        </p:nvSpPr>
        <p:spPr>
          <a:xfrm>
            <a:off x="762000" y="1943400"/>
            <a:ext cx="109728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Data Collection / Extraction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Data Cleaning / Pre-Processing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Data Analysis and visualisation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Dashboard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2017-08-14T08:34:40Z</dcterms:created>
  <dc:creator>Apple 2</dc:creator>
</cp:coreProperties>
</file>