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70" r:id="rId11"/>
    <p:sldId id="257" r:id="rId12"/>
    <p:sldId id="264" r:id="rId13"/>
    <p:sldId id="269" r:id="rId14"/>
    <p:sldId id="271" r:id="rId15"/>
    <p:sldId id="263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8DC1-A45A-4B38-A107-B33B211A8BF8}" type="datetimeFigureOut">
              <a:rPr lang="en-US" smtClean="0"/>
              <a:pPr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0B67-8088-4D09-84FE-94D1AEC5F5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8DC1-A45A-4B38-A107-B33B211A8BF8}" type="datetimeFigureOut">
              <a:rPr lang="en-US" smtClean="0"/>
              <a:pPr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0B67-8088-4D09-84FE-94D1AEC5F5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8DC1-A45A-4B38-A107-B33B211A8BF8}" type="datetimeFigureOut">
              <a:rPr lang="en-US" smtClean="0"/>
              <a:pPr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0B67-8088-4D09-84FE-94D1AEC5F5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8DC1-A45A-4B38-A107-B33B211A8BF8}" type="datetimeFigureOut">
              <a:rPr lang="en-US" smtClean="0"/>
              <a:pPr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0B67-8088-4D09-84FE-94D1AEC5F5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8DC1-A45A-4B38-A107-B33B211A8BF8}" type="datetimeFigureOut">
              <a:rPr lang="en-US" smtClean="0"/>
              <a:pPr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0B67-8088-4D09-84FE-94D1AEC5F5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8DC1-A45A-4B38-A107-B33B211A8BF8}" type="datetimeFigureOut">
              <a:rPr lang="en-US" smtClean="0"/>
              <a:pPr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0B67-8088-4D09-84FE-94D1AEC5F5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8DC1-A45A-4B38-A107-B33B211A8BF8}" type="datetimeFigureOut">
              <a:rPr lang="en-US" smtClean="0"/>
              <a:pPr/>
              <a:t>7/7/2015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0B67-8088-4D09-84FE-94D1AEC5F5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8DC1-A45A-4B38-A107-B33B211A8BF8}" type="datetimeFigureOut">
              <a:rPr lang="en-US" smtClean="0"/>
              <a:pPr/>
              <a:t>7/7/2015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0B67-8088-4D09-84FE-94D1AEC5F5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8DC1-A45A-4B38-A107-B33B211A8BF8}" type="datetimeFigureOut">
              <a:rPr lang="en-US" smtClean="0"/>
              <a:pPr/>
              <a:t>7/7/2015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0B67-8088-4D09-84FE-94D1AEC5F5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8DC1-A45A-4B38-A107-B33B211A8BF8}" type="datetimeFigureOut">
              <a:rPr lang="en-US" smtClean="0"/>
              <a:pPr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0B67-8088-4D09-84FE-94D1AEC5F5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8DC1-A45A-4B38-A107-B33B211A8BF8}" type="datetimeFigureOut">
              <a:rPr lang="en-US" smtClean="0"/>
              <a:pPr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0B67-8088-4D09-84FE-94D1AEC5F5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F8DC1-A45A-4B38-A107-B33B211A8BF8}" type="datetimeFigureOut">
              <a:rPr lang="en-US" smtClean="0"/>
              <a:pPr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50B67-8088-4D09-84FE-94D1AEC5F5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Training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raghav.ag</a:t>
            </a:r>
          </a:p>
          <a:p>
            <a:r>
              <a:rPr lang="en-US" dirty="0" err="1" smtClean="0"/>
              <a:t>manohar.t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</a:t>
            </a:r>
            <a:r>
              <a:rPr lang="en-US" dirty="0" err="1" smtClean="0"/>
              <a:t>inhertitance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Static binding vs. dynamic binding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Static Binding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Dynamic Binding</a:t>
                      </a:r>
                      <a:endParaRPr 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It is a binding that happens at compile time.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It is a binding that happens at run time.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Actual object is not used for binding.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Actual object is used for binding.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It is also called early binding because binding happens during compilation.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It is also called late binding because binding happens at run time.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Method overloading is the best example of static binding.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Method overriding is the best example of dynamic binding.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Private, static and final methods show static binding. Because, they can not be overridden.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 than private, static and final methods show dynamic binding. Because, they can be overridden.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Collections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291556"/>
            <a:ext cx="59436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variables</a:t>
            </a:r>
            <a:br>
              <a:rPr lang="en-US" dirty="0" smtClean="0"/>
            </a:br>
            <a:r>
              <a:rPr lang="en-US" dirty="0" smtClean="0"/>
              <a:t>and equality of objects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two objects are equal, then they must have the same hash code.</a:t>
            </a:r>
          </a:p>
          <a:p>
            <a:r>
              <a:rPr lang="en-US" dirty="0" smtClean="0"/>
              <a:t> If two objects have the same </a:t>
            </a:r>
            <a:r>
              <a:rPr lang="en-US" dirty="0" err="1" smtClean="0"/>
              <a:t>hashcode</a:t>
            </a:r>
            <a:r>
              <a:rPr lang="en-US" dirty="0" smtClean="0"/>
              <a:t>, they may or may not be equal.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An Indian automobile company manufactures two wheeler bikes and four wheeler cars SUVs, hatchback and sedan. Each vehicle’s cost depends on parts and accessories Each vehicle has a fixed number of parts. Accessories depend on the model of the vehicle. Assume each vehicle cost is </a:t>
            </a:r>
            <a:r>
              <a:rPr lang="en-US" smtClean="0"/>
              <a:t>summation </a:t>
            </a:r>
            <a:r>
              <a:rPr lang="en-US" smtClean="0"/>
              <a:t>of </a:t>
            </a:r>
            <a:r>
              <a:rPr lang="en-US" dirty="0" smtClean="0"/>
              <a:t>price of parts and accessories. Design OO structure to come up with the price of each Vehicle.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 smtClean="0"/>
              <a:t>Variables</a:t>
            </a:r>
          </a:p>
          <a:p>
            <a:r>
              <a:rPr lang="en-US" dirty="0" smtClean="0"/>
              <a:t>Class / Objects</a:t>
            </a:r>
          </a:p>
          <a:p>
            <a:r>
              <a:rPr lang="en-US" dirty="0" smtClean="0"/>
              <a:t>Inheritance and polymorphism</a:t>
            </a:r>
          </a:p>
          <a:p>
            <a:r>
              <a:rPr lang="en-US" dirty="0" smtClean="0"/>
              <a:t>Method overriding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Variables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Primitive</a:t>
            </a:r>
          </a:p>
          <a:p>
            <a:r>
              <a:rPr lang="en-US" dirty="0" smtClean="0"/>
              <a:t>References</a:t>
            </a:r>
          </a:p>
          <a:p>
            <a:r>
              <a:rPr lang="en-US" dirty="0" smtClean="0"/>
              <a:t>Instance variables</a:t>
            </a:r>
          </a:p>
          <a:p>
            <a:r>
              <a:rPr lang="en-US" dirty="0" smtClean="0"/>
              <a:t>Local variables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Primitives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 numeric primitives in java (all are signed)</a:t>
            </a:r>
          </a:p>
          <a:p>
            <a:r>
              <a:rPr lang="en-US" dirty="0" smtClean="0"/>
              <a:t>byte -8, short – 16, </a:t>
            </a:r>
            <a:r>
              <a:rPr lang="en-US" dirty="0" err="1" smtClean="0"/>
              <a:t>int</a:t>
            </a:r>
            <a:r>
              <a:rPr lang="en-US" dirty="0" smtClean="0"/>
              <a:t> – 32, long 64</a:t>
            </a:r>
          </a:p>
          <a:p>
            <a:r>
              <a:rPr lang="en-US" dirty="0" smtClean="0"/>
              <a:t>float – 32, double - 64 </a:t>
            </a:r>
          </a:p>
          <a:p>
            <a:r>
              <a:rPr lang="en-US" dirty="0" err="1" smtClean="0"/>
              <a:t>boolean</a:t>
            </a:r>
            <a:r>
              <a:rPr lang="en-US" dirty="0" smtClean="0"/>
              <a:t> JVM specific</a:t>
            </a:r>
          </a:p>
          <a:p>
            <a:r>
              <a:rPr lang="en-US" dirty="0" smtClean="0"/>
              <a:t>char- 16 bits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reference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a way to access the object</a:t>
            </a:r>
          </a:p>
          <a:p>
            <a:r>
              <a:rPr lang="en-US" dirty="0" smtClean="0"/>
              <a:t>Like a remote control to do stuff on the object</a:t>
            </a:r>
          </a:p>
          <a:p>
            <a:r>
              <a:rPr lang="en-US" dirty="0" smtClean="0"/>
              <a:t>Declaration, creation, assignment.</a:t>
            </a:r>
          </a:p>
          <a:p>
            <a:r>
              <a:rPr lang="en-US" dirty="0" smtClean="0"/>
              <a:t>Arrays are objects too whether primitive or object array.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and behavior</a:t>
            </a:r>
          </a:p>
          <a:p>
            <a:r>
              <a:rPr lang="en-US" dirty="0" smtClean="0"/>
              <a:t>Methods can use both instance and local variables.</a:t>
            </a:r>
          </a:p>
          <a:p>
            <a:r>
              <a:rPr lang="en-US" dirty="0" smtClean="0"/>
              <a:t>Instance values get default value local variables don’t.</a:t>
            </a:r>
          </a:p>
          <a:p>
            <a:r>
              <a:rPr lang="en-US" dirty="0" smtClean="0"/>
              <a:t>Java is pass by value.</a:t>
            </a:r>
          </a:p>
          <a:p>
            <a:r>
              <a:rPr lang="en-US" dirty="0" smtClean="0"/>
              <a:t>Value means bits inside the variable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Encapsulation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Hide data</a:t>
            </a:r>
          </a:p>
          <a:p>
            <a:r>
              <a:rPr lang="en-US" dirty="0" smtClean="0"/>
              <a:t>Provide methods to expose behavior you want.</a:t>
            </a:r>
          </a:p>
          <a:p>
            <a:r>
              <a:rPr lang="en-US" dirty="0" smtClean="0"/>
              <a:t>Mark instance variables as private</a:t>
            </a:r>
          </a:p>
          <a:p>
            <a:r>
              <a:rPr lang="en-US" dirty="0" smtClean="0"/>
              <a:t>Even getters and setters are not good.</a:t>
            </a:r>
          </a:p>
          <a:p>
            <a:r>
              <a:rPr lang="en-US" dirty="0" smtClean="0"/>
              <a:t>Pass values during construction or expose relevant methods.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n Polymorphism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and Has A</a:t>
            </a:r>
          </a:p>
          <a:p>
            <a:r>
              <a:rPr lang="en-US" dirty="0" smtClean="0"/>
              <a:t>Access levels</a:t>
            </a:r>
          </a:p>
          <a:p>
            <a:r>
              <a:rPr lang="en-US" dirty="0" smtClean="0"/>
              <a:t>Avoid duplication</a:t>
            </a:r>
          </a:p>
          <a:p>
            <a:r>
              <a:rPr lang="en-US" dirty="0" smtClean="0"/>
              <a:t>Common protocol for group of classes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Abstract class, concrete class,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Superclass</a:t>
            </a:r>
            <a:r>
              <a:rPr lang="en-US" dirty="0" smtClean="0"/>
              <a:t>, Subclass</a:t>
            </a:r>
          </a:p>
          <a:p>
            <a:r>
              <a:rPr lang="en-US" dirty="0" smtClean="0"/>
              <a:t>Compiler decides whether you can call a method based </a:t>
            </a:r>
            <a:r>
              <a:rPr lang="en-US" smtClean="0"/>
              <a:t>on reference </a:t>
            </a:r>
            <a:r>
              <a:rPr lang="en-US" dirty="0" smtClean="0"/>
              <a:t>not object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2897</TotalTime>
  <Words>404</Words>
  <Application>Microsoft Office PowerPoint</Application>
  <PresentationFormat>On-screen Show (4:3)</PresentationFormat>
  <Paragraphs>65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Java Training  </vt:lpstr>
      <vt:lpstr>Slide 2</vt:lpstr>
      <vt:lpstr>Variables </vt:lpstr>
      <vt:lpstr>Primitives </vt:lpstr>
      <vt:lpstr>Object reference variables</vt:lpstr>
      <vt:lpstr>Objects</vt:lpstr>
      <vt:lpstr>Encapsulation </vt:lpstr>
      <vt:lpstr>Inheritance n Polymorphism </vt:lpstr>
      <vt:lpstr>Abstract class, concrete class, interface</vt:lpstr>
      <vt:lpstr>Multiple inhertitance</vt:lpstr>
      <vt:lpstr>Static binding vs. dynamic binding </vt:lpstr>
      <vt:lpstr>Java Libraries</vt:lpstr>
      <vt:lpstr>Collections </vt:lpstr>
      <vt:lpstr>Exception</vt:lpstr>
      <vt:lpstr>Comparing variables and equality of objects </vt:lpstr>
      <vt:lpstr>Problem</vt:lpstr>
    </vt:vector>
  </TitlesOfParts>
  <Company>Directi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</dc:title>
  <dc:creator>raghav.ag</dc:creator>
  <cp:lastModifiedBy>raghav.ag</cp:lastModifiedBy>
  <cp:revision>142</cp:revision>
  <dcterms:created xsi:type="dcterms:W3CDTF">2015-06-29T11:31:11Z</dcterms:created>
  <dcterms:modified xsi:type="dcterms:W3CDTF">2015-07-07T10:58:49Z</dcterms:modified>
</cp:coreProperties>
</file>