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F29A0-D62D-41F2-84F9-C080B0E85C8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8497-E33E-4CA8-A66B-A52A8D2B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Raghav</a:t>
            </a:r>
            <a:br>
              <a:rPr lang="en-US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Raghav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Acer</dc:creator>
  <cp:lastModifiedBy>Acer</cp:lastModifiedBy>
  <cp:revision>3</cp:revision>
  <dcterms:created xsi:type="dcterms:W3CDTF">2023-04-07T07:11:19Z</dcterms:created>
  <dcterms:modified xsi:type="dcterms:W3CDTF">2023-04-07T07:14:06Z</dcterms:modified>
</cp:coreProperties>
</file>