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FFF5C-58E0-4092-BCB7-F91995676872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11498-5637-4AB1-8DC6-FBEA40A8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1498-5637-4AB1-8DC6-FBEA40A8B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1498-5637-4AB1-8DC6-FBEA40A8B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7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9601130-2710-482F-BDAA-D8115CD9B59F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881C3A8-ACA4-4391-AB89-46E37A61EE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930614"/>
            <a:ext cx="6248400" cy="1828800"/>
          </a:xfrm>
        </p:spPr>
        <p:txBody>
          <a:bodyPr/>
          <a:lstStyle/>
          <a:p>
            <a:r>
              <a:rPr lang="en-US" sz="2000" dirty="0" smtClean="0"/>
              <a:t>PRILIMS OF SMART INDIA HACKATHON</a:t>
            </a:r>
            <a:endParaRPr lang="en-US" sz="2000" dirty="0"/>
          </a:p>
        </p:txBody>
      </p:sp>
      <p:pic>
        <p:nvPicPr>
          <p:cNvPr id="1026" name="Picture 2" descr="C:\Users\dipr\Desktop\Animesh\hackathon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7" y="2362200"/>
            <a:ext cx="5701483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ipr\Desktop\Animesh\J-SID\Untitled-1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533400"/>
            <a:ext cx="2841625" cy="20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9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6324600" cy="1828800"/>
          </a:xfrm>
        </p:spPr>
        <p:txBody>
          <a:bodyPr/>
          <a:lstStyle/>
          <a:p>
            <a:pPr algn="ctr"/>
            <a:r>
              <a:rPr lang="en-US" sz="2800" dirty="0" smtClean="0"/>
              <a:t>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BROGRAMMERS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10497" y="2440515"/>
            <a:ext cx="2895600" cy="604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ANIMESH MATHUR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(IT , 2</a:t>
            </a:r>
            <a:r>
              <a:rPr lang="en-US" sz="1100" baseline="30000" dirty="0" smtClean="0">
                <a:solidFill>
                  <a:schemeClr val="tx1"/>
                </a:solidFill>
              </a:rPr>
              <a:t>nd</a:t>
            </a:r>
            <a:r>
              <a:rPr lang="en-US" sz="1100" dirty="0" smtClean="0">
                <a:solidFill>
                  <a:schemeClr val="tx1"/>
                </a:solidFill>
              </a:rPr>
              <a:t> YEAR)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10497" y="3431115"/>
            <a:ext cx="2895600" cy="604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ANIRUDHI THANVI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(IT , 2</a:t>
            </a:r>
            <a:r>
              <a:rPr lang="en-US" sz="1100" baseline="30000" dirty="0" smtClean="0">
                <a:solidFill>
                  <a:schemeClr val="tx1"/>
                </a:solidFill>
              </a:rPr>
              <a:t>nd</a:t>
            </a:r>
            <a:r>
              <a:rPr lang="en-US" sz="1100" dirty="0" smtClean="0">
                <a:solidFill>
                  <a:schemeClr val="tx1"/>
                </a:solidFill>
              </a:rPr>
              <a:t> YEAR)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10497" y="4421715"/>
            <a:ext cx="2895600" cy="604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SONAKSHI SIKHWAL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(IT , 2</a:t>
            </a:r>
            <a:r>
              <a:rPr lang="en-US" sz="1100" baseline="30000" dirty="0" smtClean="0">
                <a:solidFill>
                  <a:schemeClr val="tx1"/>
                </a:solidFill>
              </a:rPr>
              <a:t>nd</a:t>
            </a:r>
            <a:r>
              <a:rPr lang="en-US" sz="1100" dirty="0" smtClean="0">
                <a:solidFill>
                  <a:schemeClr val="tx1"/>
                </a:solidFill>
              </a:rPr>
              <a:t> YEAR)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657600" y="2443716"/>
            <a:ext cx="2895600" cy="604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RAGHAV SHARMA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(IT , 2</a:t>
            </a:r>
            <a:r>
              <a:rPr lang="en-US" sz="1100" baseline="30000" dirty="0" smtClean="0">
                <a:solidFill>
                  <a:schemeClr val="tx1"/>
                </a:solidFill>
              </a:rPr>
              <a:t>nd</a:t>
            </a:r>
            <a:r>
              <a:rPr lang="en-US" sz="1100" dirty="0" smtClean="0">
                <a:solidFill>
                  <a:schemeClr val="tx1"/>
                </a:solidFill>
              </a:rPr>
              <a:t> YEAR)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657600" y="3434316"/>
            <a:ext cx="2895600" cy="604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RISHAV SHARMA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(IT , 2</a:t>
            </a:r>
            <a:r>
              <a:rPr lang="en-US" sz="1100" baseline="30000" dirty="0" smtClean="0">
                <a:solidFill>
                  <a:schemeClr val="tx1"/>
                </a:solidFill>
              </a:rPr>
              <a:t>nd</a:t>
            </a:r>
            <a:r>
              <a:rPr lang="en-US" sz="1100" dirty="0" smtClean="0">
                <a:solidFill>
                  <a:schemeClr val="tx1"/>
                </a:solidFill>
              </a:rPr>
              <a:t> YEAR)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3657600" y="4424916"/>
            <a:ext cx="2895600" cy="604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TANU SALWANI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(ECE , 2</a:t>
            </a:r>
            <a:r>
              <a:rPr lang="en-US" sz="1100" baseline="30000" dirty="0" smtClean="0">
                <a:solidFill>
                  <a:schemeClr val="tx1"/>
                </a:solidFill>
              </a:rPr>
              <a:t>nd</a:t>
            </a:r>
            <a:r>
              <a:rPr lang="en-US" sz="1100" dirty="0" smtClean="0">
                <a:solidFill>
                  <a:schemeClr val="tx1"/>
                </a:solidFill>
              </a:rPr>
              <a:t> YEAR)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828800" y="2057400"/>
            <a:ext cx="3247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"/>
          <p:cNvSpPr txBox="1">
            <a:spLocks/>
          </p:cNvSpPr>
          <p:nvPr/>
        </p:nvSpPr>
        <p:spPr>
          <a:xfrm>
            <a:off x="1447800" y="6019800"/>
            <a:ext cx="4085303" cy="689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TEAM NUMBER : 22</a:t>
            </a:r>
            <a:endParaRPr lang="en-US" sz="2400" dirty="0"/>
          </a:p>
        </p:txBody>
      </p:sp>
      <p:pic>
        <p:nvPicPr>
          <p:cNvPr id="16" name="Picture 5" descr="C:\Users\dipr\Desktop\Animesh\hackathon\Untitled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433" y="5670004"/>
            <a:ext cx="1854967" cy="8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dipr\Desktop\Animesh\J-SID\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76" y="233516"/>
            <a:ext cx="170688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1676399" y="5257800"/>
            <a:ext cx="3657601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MR. JAI SHANKAR SHARMA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(team mentor , it)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514600"/>
            <a:ext cx="6324600" cy="182880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rgbClr val="E77A03"/>
                </a:solidFill>
              </a:rPr>
              <a:t>PROBLEM STATEMENT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E-MARKETPLACE (LIKE AMAZON,FLIPKART) WHEREIN TRIBALS CAN PROMOTE,MARKET AND SELL TRIBAL PRODUCE SUCH AS HANDICRAFTS, ARTS, PAINTINGS, MINOR FOREST PRODUCTS, ETC. ONLINE WITH PROVISION OF DELIVERY AND E-PAYMENT AND PROMOTIONAL DISCOUNTS</a:t>
            </a:r>
            <a:endParaRPr lang="en-US" sz="1800" dirty="0"/>
          </a:p>
        </p:txBody>
      </p:sp>
      <p:pic>
        <p:nvPicPr>
          <p:cNvPr id="4" name="Picture 5" descr="C:\Users\dipr\Desktop\Animesh\hackathon\Untitled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433" y="5670004"/>
            <a:ext cx="1854967" cy="8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dipr\Desktop\Animesh\J-SID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76" y="233516"/>
            <a:ext cx="170688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752600"/>
            <a:ext cx="6324600" cy="350520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rgbClr val="E77A03"/>
                </a:solidFill>
              </a:rPr>
              <a:t>Solution</a:t>
            </a:r>
            <a:r>
              <a:rPr lang="en-US" sz="2400" b="1" dirty="0" smtClean="0">
                <a:solidFill>
                  <a:schemeClr val="tx1"/>
                </a:solidFill>
              </a:rPr>
              <a:t/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ARE CREATING A WEBSITE TO PROVIDE A MARKETPLACE FOR THE TRIBAL COMMUNITY TO SELL THEIR PRODUCTS ONLINE.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rgbClr val="E77A03"/>
                </a:solidFill>
              </a:rPr>
              <a:t>WITH THE FACILITIES OF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DIGITALIZED TRANSITION</a:t>
            </a:r>
            <a:br>
              <a:rPr lang="en-US" sz="1800" dirty="0" smtClean="0"/>
            </a:br>
            <a:r>
              <a:rPr lang="en-US" sz="1800" dirty="0" smtClean="0"/>
              <a:t>ONLINE DELIVERY</a:t>
            </a:r>
            <a:br>
              <a:rPr lang="en-US" sz="1800" dirty="0" smtClean="0"/>
            </a:br>
            <a:r>
              <a:rPr lang="en-US" sz="1800" dirty="0" smtClean="0"/>
              <a:t>DISCOUNTS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77A03"/>
                </a:solidFill>
              </a:rPr>
              <a:t>additional IMPLIMENTATONS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SEARCH OF PRODUCTS THROUGH IMAGE </a:t>
            </a:r>
            <a:br>
              <a:rPr lang="en-US" sz="1800" dirty="0" smtClean="0"/>
            </a:br>
            <a:r>
              <a:rPr lang="en-US" sz="1800" dirty="0" smtClean="0"/>
              <a:t>UNSUPERVISED CLUSTURING </a:t>
            </a:r>
            <a:endParaRPr lang="en-US" sz="1800" dirty="0"/>
          </a:p>
        </p:txBody>
      </p:sp>
      <p:pic>
        <p:nvPicPr>
          <p:cNvPr id="4" name="Picture 5" descr="C:\Users\dipr\Desktop\Animesh\hackathon\Untitled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433" y="5670004"/>
            <a:ext cx="1854967" cy="8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dipr\Desktop\Animesh\J-SID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76" y="233516"/>
            <a:ext cx="170688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pr\Desktop\Animesh\hackathon\PROJECT\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28600"/>
            <a:ext cx="7486650" cy="292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0" y="3276600"/>
            <a:ext cx="6934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3352800"/>
            <a:ext cx="6934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dipr\Desktop\Animesh\hackathon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16" y="5667375"/>
            <a:ext cx="1860484" cy="88582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dipr\Desktop\Animesh\J-SID\Untitled-1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76" y="233516"/>
            <a:ext cx="170688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3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6324600" cy="1645920"/>
          </a:xfrm>
        </p:spPr>
        <p:txBody>
          <a:bodyPr/>
          <a:lstStyle/>
          <a:p>
            <a:pPr algn="ctr"/>
            <a:r>
              <a:rPr lang="en-US" sz="5400" dirty="0" smtClean="0"/>
              <a:t>IDEA APPROACH</a:t>
            </a:r>
            <a:endParaRPr lang="en-US" sz="5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83660" y="1600200"/>
            <a:ext cx="29718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2"/>
          <p:cNvSpPr txBox="1">
            <a:spLocks/>
          </p:cNvSpPr>
          <p:nvPr/>
        </p:nvSpPr>
        <p:spPr>
          <a:xfrm>
            <a:off x="381000" y="3230880"/>
            <a:ext cx="6324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 LOGIN </a:t>
            </a: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EMAIL VERIFICATION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(THROUGH OTP)</a:t>
            </a: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REQUEST</a:t>
            </a: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PLACING OF ORDER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 PAYMENT </a:t>
            </a: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DELIVER PRODUCT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2" descr="C:\Users\dipr\Desktop\Animesh\hackathon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16" y="5667375"/>
            <a:ext cx="1860484" cy="88582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ipr\Desktop\Animesh\J-SID\Untitled-1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76" y="233516"/>
            <a:ext cx="170688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0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2878394" cy="1054394"/>
          </a:xfrm>
        </p:spPr>
        <p:txBody>
          <a:bodyPr/>
          <a:lstStyle/>
          <a:p>
            <a:r>
              <a:rPr lang="en-US" sz="3600" b="1" dirty="0" smtClean="0">
                <a:solidFill>
                  <a:srgbClr val="E77A03"/>
                </a:solidFill>
              </a:rPr>
              <a:t>Html 5</a:t>
            </a:r>
            <a:endParaRPr lang="en-US" sz="3600" b="1" dirty="0">
              <a:solidFill>
                <a:srgbClr val="E77A03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740" y="304800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TECHNOLOGY USED</a:t>
            </a:r>
            <a:endParaRPr lang="en-US" sz="4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006" y="2743200"/>
            <a:ext cx="2878394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E77A03"/>
                </a:solidFill>
              </a:rPr>
              <a:t>CSS</a:t>
            </a:r>
            <a:endParaRPr lang="en-US" sz="3600" b="1" dirty="0">
              <a:solidFill>
                <a:srgbClr val="E77A03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200" y="3581400"/>
            <a:ext cx="403860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E77A03"/>
                </a:solidFill>
              </a:rPr>
              <a:t>BOOTSTRAP</a:t>
            </a:r>
            <a:endParaRPr lang="en-US" sz="3600" b="1" dirty="0">
              <a:solidFill>
                <a:srgbClr val="E77A03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48200" y="2819400"/>
            <a:ext cx="4487197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E77A03"/>
                </a:solidFill>
              </a:rPr>
              <a:t>JAVA SCRIPT</a:t>
            </a:r>
            <a:endParaRPr lang="en-US" sz="3600" b="1" dirty="0">
              <a:solidFill>
                <a:srgbClr val="E77A03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800600"/>
            <a:ext cx="2878394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E77A03"/>
                </a:solidFill>
              </a:rPr>
              <a:t>MYSQL/</a:t>
            </a:r>
          </a:p>
          <a:p>
            <a:r>
              <a:rPr lang="en-US" sz="3600" b="1" dirty="0" smtClean="0">
                <a:solidFill>
                  <a:srgbClr val="E77A03"/>
                </a:solidFill>
              </a:rPr>
              <a:t>ORACLE</a:t>
            </a:r>
            <a:endParaRPr lang="en-US" sz="3600" b="1" dirty="0">
              <a:solidFill>
                <a:srgbClr val="E77A03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27406" y="3621900"/>
            <a:ext cx="2878394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E77A03"/>
                </a:solidFill>
              </a:rPr>
              <a:t>PHP</a:t>
            </a:r>
            <a:endParaRPr lang="en-US" sz="3600" b="1" dirty="0">
              <a:solidFill>
                <a:srgbClr val="E77A03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10200" y="1905000"/>
            <a:ext cx="2878394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E77A03"/>
                </a:solidFill>
              </a:rPr>
              <a:t>PYTHON</a:t>
            </a:r>
            <a:endParaRPr lang="en-US" sz="3600" b="1" dirty="0">
              <a:solidFill>
                <a:srgbClr val="E77A0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00600" y="4800600"/>
            <a:ext cx="4249994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E77A03"/>
                </a:solidFill>
              </a:rPr>
              <a:t>MACHINE LEARNING</a:t>
            </a:r>
            <a:endParaRPr lang="en-US" sz="3600" b="1" dirty="0">
              <a:solidFill>
                <a:srgbClr val="E77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KEY FEATURES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841206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E77A03"/>
                </a:solidFill>
              </a:rPr>
              <a:t>GLOBAL REACH OF TIBAL PRODUCTS</a:t>
            </a:r>
            <a:endParaRPr lang="en-US" dirty="0">
              <a:solidFill>
                <a:srgbClr val="E77A0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940" y="3124200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E77A03"/>
                </a:solidFill>
              </a:rPr>
              <a:t>REASONABLE COSTING </a:t>
            </a:r>
          </a:p>
          <a:p>
            <a:r>
              <a:rPr lang="en-US" dirty="0" smtClean="0">
                <a:solidFill>
                  <a:srgbClr val="E77A03"/>
                </a:solidFill>
              </a:rPr>
              <a:t>AND</a:t>
            </a:r>
          </a:p>
          <a:p>
            <a:r>
              <a:rPr lang="en-US" dirty="0" smtClean="0">
                <a:solidFill>
                  <a:srgbClr val="E77A03"/>
                </a:solidFill>
              </a:rPr>
              <a:t>MAXIMUM PROFIT EARNING</a:t>
            </a:r>
            <a:endParaRPr lang="en-US" dirty="0">
              <a:solidFill>
                <a:srgbClr val="E77A03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1069" y="4495800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E77A03"/>
                </a:solidFill>
              </a:rPr>
              <a:t>SEASONAL DISCOUNTS </a:t>
            </a:r>
            <a:endParaRPr lang="en-US" dirty="0">
              <a:solidFill>
                <a:srgbClr val="E77A03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5334000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E77A03"/>
                </a:solidFill>
              </a:rPr>
              <a:t>BRANDING OF TRIBAL PRODUCTS</a:t>
            </a:r>
            <a:endParaRPr lang="en-US" dirty="0">
              <a:solidFill>
                <a:srgbClr val="E77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231</TotalTime>
  <Words>127</Words>
  <Application>Microsoft Office PowerPoint</Application>
  <PresentationFormat>On-screen Show (4:3)</PresentationFormat>
  <Paragraphs>51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PRILIMS OF SMART INDIA HACKATHON</vt:lpstr>
      <vt:lpstr>Team BROGRAMMERS</vt:lpstr>
      <vt:lpstr>PROBLEM STATEMENT E-MARKETPLACE (LIKE AMAZON,FLIPKART) WHEREIN TRIBALS CAN PROMOTE,MARKET AND SELL TRIBAL PRODUCE SUCH AS HANDICRAFTS, ARTS, PAINTINGS, MINOR FOREST PRODUCTS, ETC. ONLINE WITH PROVISION OF DELIVERY AND E-PAYMENT AND PROMOTIONAL DISCOUNTS</vt:lpstr>
      <vt:lpstr>Solution  WE ARE CREATING A WEBSITE TO PROVIDE A MARKETPLACE FOR THE TRIBAL COMMUNITY TO SELL THEIR PRODUCTS ONLINE.  WITH THE FACILITIES OF  DIGITALIZED TRANSITION ONLINE DELIVERY DISCOUNTS   additional IMPLIMENTATONS   SEARCH OF PRODUCTS THROUGH IMAGE  UNSUPERVISED CLUSTURING </vt:lpstr>
      <vt:lpstr>PowerPoint Presentation</vt:lpstr>
      <vt:lpstr>IDEA APPROACH</vt:lpstr>
      <vt:lpstr>Html 5</vt:lpstr>
      <vt:lpstr>KEY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dipr</dc:creator>
  <cp:lastModifiedBy>dipr</cp:lastModifiedBy>
  <cp:revision>13</cp:revision>
  <dcterms:created xsi:type="dcterms:W3CDTF">2020-01-16T15:58:47Z</dcterms:created>
  <dcterms:modified xsi:type="dcterms:W3CDTF">2020-01-16T19:50:00Z</dcterms:modified>
</cp:coreProperties>
</file>