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>
        <p:scale>
          <a:sx n="126" d="100"/>
          <a:sy n="126" d="100"/>
        </p:scale>
        <p:origin x="-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2" Type="http://customschemas.google.com/relationships/presentationmetadata" Target="meta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 Prediction Classifier</a:t>
            </a: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and imputing if null values are present.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into numeric values.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dirty="0"/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How was the training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 or what models were used?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cluster the training and validation data were divided.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scaling was performed over training and validation data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like </a:t>
            </a:r>
            <a:r>
              <a:rPr lang="en-US" sz="18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DecisionTreeClassifier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KNN and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used based on the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Prediction was done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getting the input attributes’ values from the user, we use them to compute the prediction and feed the </a:t>
            </a:r>
            <a:r>
              <a:rPr lang="en-US" sz="18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resutls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the database and as the output on HTML GUI.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different stages of deployment?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model is ready we deploy it 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Heroku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predictive model for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the salary of an employee as either more than 50k or less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equal to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an accurate estimate for salary based on different feature values.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590428" y="-87923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49385" y="1033002"/>
            <a:ext cx="131298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762369" y="1501925"/>
            <a:ext cx="33996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6839" y="1033002"/>
            <a:ext cx="131298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cxnSp>
        <p:nvCxnSpPr>
          <p:cNvPr id="8" name="Straight Arrow Connector 7"/>
          <p:cNvCxnSpPr>
            <a:stCxn id="8" idx="3"/>
          </p:cNvCxnSpPr>
          <p:nvPr/>
        </p:nvCxnSpPr>
        <p:spPr>
          <a:xfrm>
            <a:off x="3553851" y="1513648"/>
            <a:ext cx="33996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1796" y="1033002"/>
            <a:ext cx="141849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02338" y="1033002"/>
            <a:ext cx="141849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72842" y="1513648"/>
            <a:ext cx="33996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20957" y="1033002"/>
            <a:ext cx="141849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Selection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40290" y="1501925"/>
            <a:ext cx="48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20118" y="1056448"/>
            <a:ext cx="1603366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939451" y="1480922"/>
            <a:ext cx="48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05804" y="1994294"/>
            <a:ext cx="15997" cy="3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512554" y="2376978"/>
            <a:ext cx="141849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Saving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194247" y="3314824"/>
            <a:ext cx="23114" cy="34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504555" y="3658067"/>
            <a:ext cx="141849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deployment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26252" y="3658067"/>
            <a:ext cx="141849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Taking Data </a:t>
            </a:r>
            <a:r>
              <a:rPr lang="en-US" dirty="0" smtClean="0"/>
              <a:t>for prediction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044746" y="4065249"/>
            <a:ext cx="459809" cy="1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47949" y="3674528"/>
            <a:ext cx="141849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166443" y="4126990"/>
            <a:ext cx="459809" cy="1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239823" y="4143451"/>
            <a:ext cx="498030" cy="1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11233" y="3674528"/>
            <a:ext cx="141849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Saving the results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69442" y="3693020"/>
            <a:ext cx="1418494" cy="937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269248" y="4134205"/>
            <a:ext cx="498030" cy="1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in the data using a CSV file.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the data using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libraries.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the missing values using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heatmap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checking for duplicate rows.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histograms for numerical data and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countplots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categorical data.</a:t>
            </a:r>
            <a:endParaRPr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Preprocessing: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to get insight of data like  identifying distribution , outliers ,trend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among data etc.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If present impute the null values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predict the null values for specific columns using a Random Forest Classifier approach.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the categorical values with numeric values.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Standard Scalar to scale down the values.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684212" y="3810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–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fixed, we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best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 By </a:t>
            </a:r>
            <a:r>
              <a:rPr lang="en-US" sz="18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comaring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three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algorithms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“Decision Tree Classifier”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“KNN” and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, we use hyper parameter tuning to select the best model.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59436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loaded from the pickle file and data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feeded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it from the HTML GUI.</a:t>
            </a: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 is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made,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predictions is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in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database and shared in a CSV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by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given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adult.csv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better Understanding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393</Words>
  <Application>Microsoft Macintosh PowerPoint</Application>
  <PresentationFormat>Widescreen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Noto Sans Symbols</vt:lpstr>
      <vt:lpstr>Times New Roman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Microsoft Office User</cp:lastModifiedBy>
  <cp:revision>14</cp:revision>
  <dcterms:created xsi:type="dcterms:W3CDTF">2021-06-19T13:01:53Z</dcterms:created>
  <dcterms:modified xsi:type="dcterms:W3CDTF">2021-10-09T02:49:12Z</dcterms:modified>
</cp:coreProperties>
</file>