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1828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1" d="100"/>
          <a:sy n="41" d="100"/>
        </p:scale>
        <p:origin x="-2070" y="-1356"/>
      </p:cViewPr>
      <p:guideLst>
        <p:guide orient="horz" pos="5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8113"/>
            <a:ext cx="7772400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36320"/>
            <a:ext cx="6400800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BF2-3BD6-4EFE-8EE4-549FE5B6B55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B95E-245F-49BF-8E04-5EAE8471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3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BF2-3BD6-4EFE-8EE4-549FE5B6B55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B95E-245F-49BF-8E04-5EAE8471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473"/>
            <a:ext cx="2057400" cy="416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473"/>
            <a:ext cx="6019800" cy="416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BF2-3BD6-4EFE-8EE4-549FE5B6B55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B95E-245F-49BF-8E04-5EAE8471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1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BF2-3BD6-4EFE-8EE4-549FE5B6B55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B95E-245F-49BF-8E04-5EAE8471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2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175173"/>
            <a:ext cx="7772400" cy="3632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775124"/>
            <a:ext cx="7772400" cy="4000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BF2-3BD6-4EFE-8EE4-549FE5B6B55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B95E-245F-49BF-8E04-5EAE8471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0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3877"/>
            <a:ext cx="4038600" cy="3217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877"/>
            <a:ext cx="4038600" cy="3217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BF2-3BD6-4EFE-8EE4-549FE5B6B55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B95E-245F-49BF-8E04-5EAE8471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6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237"/>
            <a:ext cx="8229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9364"/>
            <a:ext cx="4040188" cy="1706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79967"/>
            <a:ext cx="4040188" cy="1053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409364"/>
            <a:ext cx="4041775" cy="1706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579967"/>
            <a:ext cx="4041775" cy="1053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BF2-3BD6-4EFE-8EE4-549FE5B6B55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B95E-245F-49BF-8E04-5EAE8471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5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BF2-3BD6-4EFE-8EE4-549FE5B6B55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B95E-245F-49BF-8E04-5EAE8471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2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BF2-3BD6-4EFE-8EE4-549FE5B6B55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B95E-245F-49BF-8E04-5EAE8471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2813"/>
            <a:ext cx="3008313" cy="3098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14"/>
            <a:ext cx="5111750" cy="15608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382694"/>
            <a:ext cx="3008313" cy="1250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BF2-3BD6-4EFE-8EE4-549FE5B6B55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B95E-245F-49BF-8E04-5EAE8471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0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280160"/>
            <a:ext cx="5486400" cy="15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3407"/>
            <a:ext cx="5486400" cy="10972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431290"/>
            <a:ext cx="5486400" cy="214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BF2-3BD6-4EFE-8EE4-549FE5B6B55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B95E-245F-49BF-8E04-5EAE8471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4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237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26720"/>
            <a:ext cx="8229600" cy="1206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695027"/>
            <a:ext cx="21336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56BF2-3BD6-4EFE-8EE4-549FE5B6B55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695027"/>
            <a:ext cx="28956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695027"/>
            <a:ext cx="21336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B95E-245F-49BF-8E04-5EAE8471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309100" cy="185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90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raghavan</dc:creator>
  <cp:lastModifiedBy>raghavan</cp:lastModifiedBy>
  <cp:revision>2</cp:revision>
  <dcterms:created xsi:type="dcterms:W3CDTF">2021-01-09T10:00:35Z</dcterms:created>
  <dcterms:modified xsi:type="dcterms:W3CDTF">2021-01-09T10:03:34Z</dcterms:modified>
</cp:coreProperties>
</file>