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Staatliches"/>
      <p:regular r:id="rId8"/>
    </p:embeddedFon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Staatliche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141476f38_0_8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141476f38_0_8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141476f38_0_9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141476f38_0_9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650175" y="71175"/>
            <a:ext cx="5726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rgbClr val="980000"/>
                </a:solidFill>
                <a:latin typeface="Staatliches"/>
                <a:ea typeface="Staatliches"/>
                <a:cs typeface="Staatliches"/>
                <a:sym typeface="Staatliches"/>
              </a:rPr>
              <a:t>Hack Fusion Mid-Evaluation Presentation</a:t>
            </a:r>
            <a:r>
              <a:rPr lang="en" sz="2600">
                <a:solidFill>
                  <a:srgbClr val="980000"/>
                </a:solidFill>
                <a:latin typeface="Staatliches"/>
                <a:ea typeface="Staatliches"/>
                <a:cs typeface="Staatliches"/>
                <a:sym typeface="Staatliches"/>
              </a:rPr>
              <a:t> :</a:t>
            </a:r>
            <a:r>
              <a:rPr lang="en" sz="2600" u="sng">
                <a:solidFill>
                  <a:srgbClr val="980000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endParaRPr sz="2600" u="sng">
              <a:solidFill>
                <a:srgbClr val="98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0" y="706550"/>
            <a:ext cx="91440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ic Sans MS"/>
                <a:ea typeface="Comic Sans MS"/>
                <a:cs typeface="Comic Sans MS"/>
                <a:sym typeface="Comic Sans MS"/>
              </a:rPr>
              <a:t>Features Implemented Till Last Commit :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Comic Sans MS"/>
              <a:buChar char="●"/>
            </a:pPr>
            <a:r>
              <a:rPr lang="en" sz="15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Firebase Authentication</a:t>
            </a:r>
            <a:endParaRPr sz="15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Comic Sans MS"/>
              <a:buChar char="○"/>
            </a:pPr>
            <a:r>
              <a:rPr lang="en" sz="15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Manually - Email / Password</a:t>
            </a:r>
            <a:endParaRPr sz="15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Comic Sans MS"/>
              <a:buChar char="○"/>
            </a:pPr>
            <a:r>
              <a:rPr lang="en" sz="15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3rd Party Integration - Google OAuth</a:t>
            </a:r>
            <a:endParaRPr sz="15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Comic Sans MS"/>
              <a:buChar char="●"/>
            </a:pPr>
            <a:r>
              <a:rPr lang="en" sz="15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 Role Management</a:t>
            </a:r>
            <a:endParaRPr sz="15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Comic Sans MS"/>
              <a:buChar char="○"/>
            </a:pPr>
            <a:r>
              <a:rPr lang="en" sz="15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Auto Assignment - Basic Role (Level 1 assigned on new account creation)</a:t>
            </a:r>
            <a:endParaRPr sz="15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Comic Sans MS"/>
              <a:buChar char="○"/>
            </a:pPr>
            <a:r>
              <a:rPr lang="en" sz="15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Request for upgrade (Level 2 for NGO, Level 3 for Higher Authorities)</a:t>
            </a:r>
            <a:endParaRPr sz="15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Comic Sans MS"/>
              <a:buChar char="○"/>
            </a:pPr>
            <a:r>
              <a:rPr lang="en" sz="15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Firebase Functions Implementation</a:t>
            </a:r>
            <a:endParaRPr sz="15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Comic Sans MS"/>
              <a:buChar char="●"/>
            </a:pPr>
            <a:r>
              <a:rPr lang="en" sz="15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Trending Post Section (Judgement based on Upvotes on recent posts / High Engagement)</a:t>
            </a:r>
            <a:endParaRPr sz="15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Comic Sans MS"/>
              <a:buChar char="●"/>
            </a:pPr>
            <a:r>
              <a:rPr lang="en" sz="15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Post section completed. </a:t>
            </a:r>
            <a:endParaRPr sz="15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Comic Sans MS"/>
              <a:buChar char="○"/>
            </a:pPr>
            <a:r>
              <a:rPr lang="en" sz="15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Registered users can add their posts/issues.</a:t>
            </a:r>
            <a:endParaRPr sz="15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Comic Sans MS"/>
              <a:buChar char="●"/>
            </a:pPr>
            <a:r>
              <a:rPr lang="en" sz="15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 Profile Section completed</a:t>
            </a:r>
            <a:endParaRPr sz="15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Comic Sans MS"/>
              <a:buChar char="○"/>
            </a:pPr>
            <a:r>
              <a:rPr lang="en" sz="15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 can also register request for level upgradation.</a:t>
            </a:r>
            <a:endParaRPr sz="15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Comic Sans MS"/>
              <a:buChar char="●"/>
            </a:pPr>
            <a:r>
              <a:rPr lang="en" sz="15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UI for other 4 Sections (Home, Add Post, NGO contact,Stats)</a:t>
            </a:r>
            <a:endParaRPr sz="15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		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275" y="177150"/>
            <a:ext cx="936850" cy="202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/>
        </p:nvSpPr>
        <p:spPr>
          <a:xfrm>
            <a:off x="126175" y="169525"/>
            <a:ext cx="87291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Features to be Implemented 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700"/>
              <a:buFont typeface="Comic Sans MS"/>
              <a:buChar char="●"/>
            </a:pPr>
            <a:r>
              <a:rPr lang="en" sz="17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 Page Functionality (Fetch nearby located posts)</a:t>
            </a:r>
            <a:endParaRPr sz="17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700"/>
              <a:buFont typeface="Comic Sans MS"/>
              <a:buChar char="●"/>
            </a:pPr>
            <a:r>
              <a:rPr lang="en" sz="17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Statistics</a:t>
            </a:r>
            <a:r>
              <a:rPr lang="en" sz="17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Charts Addition </a:t>
            </a:r>
            <a:endParaRPr sz="17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700"/>
              <a:buFont typeface="Comic Sans MS"/>
              <a:buChar char="●"/>
            </a:pPr>
            <a:r>
              <a:rPr lang="en" sz="17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Chat Feature</a:t>
            </a:r>
            <a:endParaRPr sz="17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700"/>
              <a:buFont typeface="Comic Sans MS"/>
              <a:buChar char="●"/>
            </a:pPr>
            <a:r>
              <a:rPr lang="en" sz="17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NGO Authorised User Functionalities</a:t>
            </a:r>
            <a:endParaRPr sz="17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700"/>
              <a:buFont typeface="Comic Sans MS"/>
              <a:buChar char="●"/>
            </a:pPr>
            <a:r>
              <a:rPr lang="en" sz="17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Higher Authority Functionality</a:t>
            </a:r>
            <a:endParaRPr sz="17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700"/>
              <a:buFont typeface="Comic Sans MS"/>
              <a:buChar char="○"/>
            </a:pPr>
            <a:r>
              <a:rPr lang="en" sz="17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Section of NGO request for approval</a:t>
            </a:r>
            <a:endParaRPr sz="17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700"/>
              <a:buFont typeface="Comic Sans MS"/>
              <a:buChar char="○"/>
            </a:pPr>
            <a:r>
              <a:rPr lang="en" sz="17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Verification of issues solved by NGO</a:t>
            </a:r>
            <a:endParaRPr sz="17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 txBox="1"/>
          <p:nvPr/>
        </p:nvSpPr>
        <p:spPr>
          <a:xfrm>
            <a:off x="-81275" y="3139850"/>
            <a:ext cx="9144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700"/>
              <a:buFont typeface="Comic Sans MS"/>
              <a:buChar char="❖"/>
            </a:pPr>
            <a:r>
              <a:rPr lang="en" sz="17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have utilised our full time from 18th June to 20th June in overall planning and preparing </a:t>
            </a:r>
            <a:r>
              <a:rPr lang="en" sz="17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pipeline for our proposed application and we are exactly working on the same. We will try to include all the functionalities as proposed in the submitted document.</a:t>
            </a:r>
            <a:endParaRPr sz="17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750" y="1124849"/>
            <a:ext cx="1404400" cy="11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5800" y="4167425"/>
            <a:ext cx="1546925" cy="8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