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27874-7DD9-4911-A702-AB597BFA014F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063583-85E8-4FA8-9EC9-8B33C66FF461}">
      <dgm:prSet custT="1"/>
      <dgm:spPr/>
      <dgm:t>
        <a:bodyPr/>
        <a:lstStyle/>
        <a:p>
          <a:r>
            <a:rPr lang="en-US" sz="2000" dirty="0" smtClean="0"/>
            <a:t>1</a:t>
          </a:r>
          <a:endParaRPr lang="en-US" sz="2000" dirty="0"/>
        </a:p>
      </dgm:t>
    </dgm:pt>
    <dgm:pt modelId="{0EF6A41D-4B0E-454A-9CDE-3DD32441D16C}" type="parTrans" cxnId="{D324CB4A-B700-4D79-B866-C903712F4C47}">
      <dgm:prSet/>
      <dgm:spPr/>
      <dgm:t>
        <a:bodyPr/>
        <a:lstStyle/>
        <a:p>
          <a:endParaRPr lang="en-US"/>
        </a:p>
      </dgm:t>
    </dgm:pt>
    <dgm:pt modelId="{AC36E53B-6DFA-4CB7-ABDB-EC30926F0C0A}" type="sibTrans" cxnId="{D324CB4A-B700-4D79-B866-C903712F4C47}">
      <dgm:prSet/>
      <dgm:spPr/>
      <dgm:t>
        <a:bodyPr/>
        <a:lstStyle/>
        <a:p>
          <a:endParaRPr lang="en-US"/>
        </a:p>
      </dgm:t>
    </dgm:pt>
    <dgm:pt modelId="{5A5484AA-670D-426D-A3DD-566DB72ED2A2}">
      <dgm:prSet custT="1"/>
      <dgm:spPr/>
      <dgm:t>
        <a:bodyPr/>
        <a:lstStyle/>
        <a:p>
          <a:r>
            <a:rPr lang="en-US" sz="2000" dirty="0" smtClean="0"/>
            <a:t>Citation Matrix</a:t>
          </a:r>
          <a:endParaRPr lang="en-US" sz="2000" dirty="0"/>
        </a:p>
      </dgm:t>
    </dgm:pt>
    <dgm:pt modelId="{326E9324-9F98-4375-9E6C-8BF1B27EC8CA}" type="sibTrans" cxnId="{A5DD0F9E-945F-441E-867A-500CDD31F243}">
      <dgm:prSet/>
      <dgm:spPr/>
      <dgm:t>
        <a:bodyPr/>
        <a:lstStyle/>
        <a:p>
          <a:endParaRPr lang="en-US"/>
        </a:p>
      </dgm:t>
    </dgm:pt>
    <dgm:pt modelId="{ABE14EFA-E39E-4445-AF92-D695FD029B8E}" type="parTrans" cxnId="{A5DD0F9E-945F-441E-867A-500CDD31F243}">
      <dgm:prSet/>
      <dgm:spPr/>
      <dgm:t>
        <a:bodyPr/>
        <a:lstStyle/>
        <a:p>
          <a:endParaRPr lang="en-US"/>
        </a:p>
      </dgm:t>
    </dgm:pt>
    <dgm:pt modelId="{3091F6E3-1EA8-47DE-9AD7-34BD1BA8FD70}">
      <dgm:prSet custT="1"/>
      <dgm:spPr/>
      <dgm:t>
        <a:bodyPr/>
        <a:lstStyle/>
        <a:p>
          <a:r>
            <a:rPr lang="en-US" sz="2000" dirty="0" smtClean="0"/>
            <a:t>2</a:t>
          </a:r>
          <a:endParaRPr lang="en-US" sz="2000" dirty="0"/>
        </a:p>
      </dgm:t>
    </dgm:pt>
    <dgm:pt modelId="{C541B768-893F-4772-87AF-8056423D9FB6}" type="sibTrans" cxnId="{A35A15FB-3EB8-4C64-9D6F-914F16AD0CDB}">
      <dgm:prSet/>
      <dgm:spPr/>
      <dgm:t>
        <a:bodyPr/>
        <a:lstStyle/>
        <a:p>
          <a:endParaRPr lang="en-US"/>
        </a:p>
      </dgm:t>
    </dgm:pt>
    <dgm:pt modelId="{8F815674-DCCC-4FB2-872A-47B9EE246099}" type="parTrans" cxnId="{A35A15FB-3EB8-4C64-9D6F-914F16AD0CDB}">
      <dgm:prSet/>
      <dgm:spPr/>
      <dgm:t>
        <a:bodyPr/>
        <a:lstStyle/>
        <a:p>
          <a:endParaRPr lang="en-US"/>
        </a:p>
      </dgm:t>
    </dgm:pt>
    <dgm:pt modelId="{F55E4C93-6E01-445B-B25C-4EAB7E80DE26}">
      <dgm:prSet custT="1"/>
      <dgm:spPr/>
      <dgm:t>
        <a:bodyPr/>
        <a:lstStyle/>
        <a:p>
          <a:r>
            <a:rPr lang="en-US" sz="2000" baseline="0" dirty="0" smtClean="0"/>
            <a:t>3</a:t>
          </a:r>
          <a:endParaRPr lang="en-US" sz="2000" baseline="0" dirty="0"/>
        </a:p>
      </dgm:t>
    </dgm:pt>
    <dgm:pt modelId="{814EFF95-E47B-4849-802C-EC04DAD4CE9F}" type="sibTrans" cxnId="{10DF2BB0-2CD9-40C3-8A35-F92C894FD52E}">
      <dgm:prSet/>
      <dgm:spPr/>
      <dgm:t>
        <a:bodyPr/>
        <a:lstStyle/>
        <a:p>
          <a:endParaRPr lang="en-US"/>
        </a:p>
      </dgm:t>
    </dgm:pt>
    <dgm:pt modelId="{1C2146CC-55FF-4B33-902E-C67D586D8C0E}" type="parTrans" cxnId="{10DF2BB0-2CD9-40C3-8A35-F92C894FD52E}">
      <dgm:prSet/>
      <dgm:spPr/>
      <dgm:t>
        <a:bodyPr/>
        <a:lstStyle/>
        <a:p>
          <a:endParaRPr lang="en-US"/>
        </a:p>
      </dgm:t>
    </dgm:pt>
    <dgm:pt modelId="{D410D37D-9098-4EF2-81AC-D69429BD6A36}">
      <dgm:prSet custT="1"/>
      <dgm:spPr/>
      <dgm:t>
        <a:bodyPr/>
        <a:lstStyle/>
        <a:p>
          <a:r>
            <a:rPr lang="en-US" sz="2000" baseline="0" dirty="0" smtClean="0"/>
            <a:t>4</a:t>
          </a:r>
          <a:endParaRPr lang="en-US" sz="2000" baseline="0" dirty="0"/>
        </a:p>
      </dgm:t>
    </dgm:pt>
    <dgm:pt modelId="{17E8E4E0-68F8-4D1C-BB4C-6B2C75302F96}" type="sibTrans" cxnId="{05558C66-B1D3-48BE-BCD6-A413FA339D29}">
      <dgm:prSet/>
      <dgm:spPr/>
      <dgm:t>
        <a:bodyPr/>
        <a:lstStyle/>
        <a:p>
          <a:endParaRPr lang="en-US"/>
        </a:p>
      </dgm:t>
    </dgm:pt>
    <dgm:pt modelId="{B597BA03-7110-4B3E-9BB2-1582DF4DBE84}" type="parTrans" cxnId="{05558C66-B1D3-48BE-BCD6-A413FA339D29}">
      <dgm:prSet/>
      <dgm:spPr/>
      <dgm:t>
        <a:bodyPr/>
        <a:lstStyle/>
        <a:p>
          <a:endParaRPr lang="en-US"/>
        </a:p>
      </dgm:t>
    </dgm:pt>
    <dgm:pt modelId="{9EDC6B57-AD13-4306-854A-558FEC02D1FA}">
      <dgm:prSet custT="1"/>
      <dgm:spPr/>
      <dgm:t>
        <a:bodyPr/>
        <a:lstStyle/>
        <a:p>
          <a:r>
            <a:rPr lang="en-US" sz="2000" baseline="0" dirty="0" smtClean="0"/>
            <a:t>5</a:t>
          </a:r>
          <a:endParaRPr lang="en-US" sz="2000" baseline="0" dirty="0"/>
        </a:p>
      </dgm:t>
    </dgm:pt>
    <dgm:pt modelId="{C13EC663-7204-4161-9C38-4503123B4EC7}" type="sibTrans" cxnId="{81602971-FF41-49B2-98F9-BE831EB98E17}">
      <dgm:prSet/>
      <dgm:spPr/>
      <dgm:t>
        <a:bodyPr/>
        <a:lstStyle/>
        <a:p>
          <a:endParaRPr lang="en-US"/>
        </a:p>
      </dgm:t>
    </dgm:pt>
    <dgm:pt modelId="{15FEA570-F56C-4CBF-ABD1-20A4C7F11AC0}" type="parTrans" cxnId="{81602971-FF41-49B2-98F9-BE831EB98E17}">
      <dgm:prSet/>
      <dgm:spPr/>
      <dgm:t>
        <a:bodyPr/>
        <a:lstStyle/>
        <a:p>
          <a:endParaRPr lang="en-US"/>
        </a:p>
      </dgm:t>
    </dgm:pt>
    <dgm:pt modelId="{28754EF6-EEF2-47AD-8D77-9A8196CEBB08}">
      <dgm:prSet custT="1"/>
      <dgm:spPr/>
      <dgm:t>
        <a:bodyPr/>
        <a:lstStyle/>
        <a:p>
          <a:r>
            <a:rPr lang="en-US" sz="2000" baseline="0" dirty="0" smtClean="0"/>
            <a:t>Top K Recommendations</a:t>
          </a:r>
          <a:endParaRPr lang="en-US" sz="2000" baseline="0" dirty="0"/>
        </a:p>
      </dgm:t>
    </dgm:pt>
    <dgm:pt modelId="{F6319B48-6F16-4207-84AF-30F9F05FB27D}" type="sibTrans" cxnId="{8556AADF-FFD4-444A-AF8C-1DFB3BAB4B44}">
      <dgm:prSet/>
      <dgm:spPr/>
      <dgm:t>
        <a:bodyPr/>
        <a:lstStyle/>
        <a:p>
          <a:endParaRPr lang="en-US"/>
        </a:p>
      </dgm:t>
    </dgm:pt>
    <dgm:pt modelId="{83FA3255-DCAE-4EDE-A65D-3A2133C95D98}" type="parTrans" cxnId="{8556AADF-FFD4-444A-AF8C-1DFB3BAB4B44}">
      <dgm:prSet/>
      <dgm:spPr/>
      <dgm:t>
        <a:bodyPr/>
        <a:lstStyle/>
        <a:p>
          <a:endParaRPr lang="en-US"/>
        </a:p>
      </dgm:t>
    </dgm:pt>
    <dgm:pt modelId="{BC891B58-8EBF-4E81-84CF-EDA1F4780568}">
      <dgm:prSet custT="1"/>
      <dgm:spPr/>
      <dgm:t>
        <a:bodyPr/>
        <a:lstStyle/>
        <a:p>
          <a:r>
            <a:rPr lang="en-US" sz="2000" dirty="0" smtClean="0"/>
            <a:t>Initialization of Random Clusters</a:t>
          </a:r>
          <a:endParaRPr lang="en-US" sz="2000" dirty="0"/>
        </a:p>
      </dgm:t>
    </dgm:pt>
    <dgm:pt modelId="{153B4B10-7BB5-4883-B417-1B0F87DD6302}" type="parTrans" cxnId="{6CE2507D-710C-4102-9C19-A00351B656F6}">
      <dgm:prSet/>
      <dgm:spPr/>
      <dgm:t>
        <a:bodyPr/>
        <a:lstStyle/>
        <a:p>
          <a:endParaRPr lang="en-US"/>
        </a:p>
      </dgm:t>
    </dgm:pt>
    <dgm:pt modelId="{06E34C83-5CC2-4AF9-BC0E-15F790D57259}" type="sibTrans" cxnId="{6CE2507D-710C-4102-9C19-A00351B656F6}">
      <dgm:prSet/>
      <dgm:spPr/>
      <dgm:t>
        <a:bodyPr/>
        <a:lstStyle/>
        <a:p>
          <a:endParaRPr lang="en-US"/>
        </a:p>
      </dgm:t>
    </dgm:pt>
    <dgm:pt modelId="{74953266-7C24-4972-8485-66E9EB08700C}">
      <dgm:prSet custT="1"/>
      <dgm:spPr/>
      <dgm:t>
        <a:bodyPr/>
        <a:lstStyle/>
        <a:p>
          <a:r>
            <a:rPr lang="en-US" sz="2000" baseline="0" dirty="0" smtClean="0"/>
            <a:t>Formulate Clusters for Training Data</a:t>
          </a:r>
          <a:endParaRPr lang="en-US" sz="2000" baseline="0" dirty="0"/>
        </a:p>
      </dgm:t>
    </dgm:pt>
    <dgm:pt modelId="{C04F6A0D-294D-4B99-A805-F5ED057F71C4}" type="parTrans" cxnId="{2EBFCE4D-E5F2-41A4-9A31-778F00EBCBA2}">
      <dgm:prSet/>
      <dgm:spPr/>
      <dgm:t>
        <a:bodyPr/>
        <a:lstStyle/>
        <a:p>
          <a:endParaRPr lang="en-US"/>
        </a:p>
      </dgm:t>
    </dgm:pt>
    <dgm:pt modelId="{DF6C83C4-0647-4619-A7AA-3FECA3E21164}" type="sibTrans" cxnId="{2EBFCE4D-E5F2-41A4-9A31-778F00EBCBA2}">
      <dgm:prSet/>
      <dgm:spPr/>
      <dgm:t>
        <a:bodyPr/>
        <a:lstStyle/>
        <a:p>
          <a:endParaRPr lang="en-US"/>
        </a:p>
      </dgm:t>
    </dgm:pt>
    <dgm:pt modelId="{1525C0DD-CF54-48FD-95C4-833DDCB6D907}">
      <dgm:prSet custT="1"/>
      <dgm:spPr/>
      <dgm:t>
        <a:bodyPr/>
        <a:lstStyle/>
        <a:p>
          <a:r>
            <a:rPr lang="en-US" sz="2000" baseline="0" dirty="0" smtClean="0"/>
            <a:t>Assign the POI to one cluster</a:t>
          </a:r>
          <a:endParaRPr lang="en-US" sz="2000" baseline="0" dirty="0"/>
        </a:p>
      </dgm:t>
    </dgm:pt>
    <dgm:pt modelId="{6DDE9D0D-1C9B-424A-BC61-4951127E2E90}" type="parTrans" cxnId="{2DBD3371-9980-40BA-9601-0C7B1D2DDC67}">
      <dgm:prSet/>
      <dgm:spPr/>
      <dgm:t>
        <a:bodyPr/>
        <a:lstStyle/>
        <a:p>
          <a:endParaRPr lang="en-US"/>
        </a:p>
      </dgm:t>
    </dgm:pt>
    <dgm:pt modelId="{B16DF1CF-9874-47C9-8BC0-2DE1E080445F}" type="sibTrans" cxnId="{2DBD3371-9980-40BA-9601-0C7B1D2DDC67}">
      <dgm:prSet/>
      <dgm:spPr/>
      <dgm:t>
        <a:bodyPr/>
        <a:lstStyle/>
        <a:p>
          <a:endParaRPr lang="en-US"/>
        </a:p>
      </dgm:t>
    </dgm:pt>
    <dgm:pt modelId="{DB9226D1-D668-4B47-99AF-15A6A45A2A6C}">
      <dgm:prSet custT="1"/>
      <dgm:spPr/>
      <dgm:t>
        <a:bodyPr/>
        <a:lstStyle/>
        <a:p>
          <a:r>
            <a:rPr lang="en-US" sz="2000" baseline="0" dirty="0" smtClean="0"/>
            <a:t>5</a:t>
          </a:r>
          <a:endParaRPr lang="en-US" sz="2000" baseline="0" dirty="0"/>
        </a:p>
      </dgm:t>
    </dgm:pt>
    <dgm:pt modelId="{718A9420-EE7C-4F34-8AAD-A023901E4267}" type="parTrans" cxnId="{142738E3-4A8E-4F7E-AE49-F6EB7742F167}">
      <dgm:prSet/>
      <dgm:spPr/>
      <dgm:t>
        <a:bodyPr/>
        <a:lstStyle/>
        <a:p>
          <a:endParaRPr lang="en-US"/>
        </a:p>
      </dgm:t>
    </dgm:pt>
    <dgm:pt modelId="{08D4ED6F-11A1-4285-AECB-CE4E5F0D4739}" type="sibTrans" cxnId="{142738E3-4A8E-4F7E-AE49-F6EB7742F167}">
      <dgm:prSet/>
      <dgm:spPr/>
      <dgm:t>
        <a:bodyPr/>
        <a:lstStyle/>
        <a:p>
          <a:endParaRPr lang="en-US"/>
        </a:p>
      </dgm:t>
    </dgm:pt>
    <dgm:pt modelId="{BA9D2E59-3C7F-42FF-BCD3-EC313BBAF282}">
      <dgm:prSet custT="1"/>
      <dgm:spPr/>
      <dgm:t>
        <a:bodyPr/>
        <a:lstStyle/>
        <a:p>
          <a:r>
            <a:rPr lang="en-US" sz="2000" baseline="0" dirty="0" smtClean="0"/>
            <a:t>Traverse within the Cluster of POI to form Similarity Array sorted in the order of distance measure specified by user between POI and paper </a:t>
          </a:r>
          <a:r>
            <a:rPr lang="en-US" sz="2000" baseline="0" dirty="0" err="1" smtClean="0"/>
            <a:t>i</a:t>
          </a:r>
          <a:r>
            <a:rPr lang="en-US" sz="2000" baseline="-25000" dirty="0" err="1" smtClean="0"/>
            <a:t>th</a:t>
          </a:r>
          <a:r>
            <a:rPr lang="en-US" sz="2000" baseline="0" dirty="0" smtClean="0"/>
            <a:t> of cluster j</a:t>
          </a:r>
          <a:endParaRPr lang="en-US" sz="2000" baseline="0" dirty="0"/>
        </a:p>
      </dgm:t>
    </dgm:pt>
    <dgm:pt modelId="{1A00DC8B-7490-44C9-BA7F-C469A270127E}" type="parTrans" cxnId="{7275CD1C-5BE1-4060-B3BF-E7EBE1C503DF}">
      <dgm:prSet/>
      <dgm:spPr/>
      <dgm:t>
        <a:bodyPr/>
        <a:lstStyle/>
        <a:p>
          <a:endParaRPr lang="en-US"/>
        </a:p>
      </dgm:t>
    </dgm:pt>
    <dgm:pt modelId="{D3C7F6A7-3D9F-4B82-96E2-D49FA247020A}" type="sibTrans" cxnId="{7275CD1C-5BE1-4060-B3BF-E7EBE1C503DF}">
      <dgm:prSet/>
      <dgm:spPr/>
      <dgm:t>
        <a:bodyPr/>
        <a:lstStyle/>
        <a:p>
          <a:endParaRPr lang="en-US"/>
        </a:p>
      </dgm:t>
    </dgm:pt>
    <dgm:pt modelId="{D1E41004-B162-444B-AF36-A45A85E275D3}" type="pres">
      <dgm:prSet presAssocID="{1A127874-7DD9-4911-A702-AB597BFA014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4D5A65-E92B-44D1-AF3E-380957733058}" type="pres">
      <dgm:prSet presAssocID="{FD063583-85E8-4FA8-9EC9-8B33C66FF461}" presName="composite" presStyleCnt="0"/>
      <dgm:spPr/>
    </dgm:pt>
    <dgm:pt modelId="{D53D2F7C-7657-4EB0-ABA8-3A36266EA1A0}" type="pres">
      <dgm:prSet presAssocID="{FD063583-85E8-4FA8-9EC9-8B33C66FF461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3BC382-C66F-4171-A9A8-0090DD2496CC}" type="pres">
      <dgm:prSet presAssocID="{FD063583-85E8-4FA8-9EC9-8B33C66FF461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C8579-E675-479A-B8CD-FBFD90F3A497}" type="pres">
      <dgm:prSet presAssocID="{AC36E53B-6DFA-4CB7-ABDB-EC30926F0C0A}" presName="sp" presStyleCnt="0"/>
      <dgm:spPr/>
    </dgm:pt>
    <dgm:pt modelId="{5843E041-9433-4578-A00D-E972B3A235B3}" type="pres">
      <dgm:prSet presAssocID="{3091F6E3-1EA8-47DE-9AD7-34BD1BA8FD70}" presName="composite" presStyleCnt="0"/>
      <dgm:spPr/>
    </dgm:pt>
    <dgm:pt modelId="{05E3C580-060B-45D5-8795-2996342E6B31}" type="pres">
      <dgm:prSet presAssocID="{3091F6E3-1EA8-47DE-9AD7-34BD1BA8FD70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DAF12-5DD3-4578-9630-3D5454E0000A}" type="pres">
      <dgm:prSet presAssocID="{3091F6E3-1EA8-47DE-9AD7-34BD1BA8FD70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20526-11A3-493C-AEB1-B763599C1ECD}" type="pres">
      <dgm:prSet presAssocID="{C541B768-893F-4772-87AF-8056423D9FB6}" presName="sp" presStyleCnt="0"/>
      <dgm:spPr/>
    </dgm:pt>
    <dgm:pt modelId="{61CE398C-29E5-4F8F-A765-8C18491A6C40}" type="pres">
      <dgm:prSet presAssocID="{F55E4C93-6E01-445B-B25C-4EAB7E80DE26}" presName="composite" presStyleCnt="0"/>
      <dgm:spPr/>
    </dgm:pt>
    <dgm:pt modelId="{B5314892-7606-4753-9F72-64F2A2EF1180}" type="pres">
      <dgm:prSet presAssocID="{F55E4C93-6E01-445B-B25C-4EAB7E80DE26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399CC-6E33-44FC-A39E-3EB8E2E0C081}" type="pres">
      <dgm:prSet presAssocID="{F55E4C93-6E01-445B-B25C-4EAB7E80DE26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6C92F-1549-498C-AA10-2D7A4580721A}" type="pres">
      <dgm:prSet presAssocID="{814EFF95-E47B-4849-802C-EC04DAD4CE9F}" presName="sp" presStyleCnt="0"/>
      <dgm:spPr/>
    </dgm:pt>
    <dgm:pt modelId="{2CEFCE03-86A4-4ED1-8D80-B909E97BDFC1}" type="pres">
      <dgm:prSet presAssocID="{D410D37D-9098-4EF2-81AC-D69429BD6A36}" presName="composite" presStyleCnt="0"/>
      <dgm:spPr/>
    </dgm:pt>
    <dgm:pt modelId="{221BCA50-B30E-4549-9455-7BB43203BEE8}" type="pres">
      <dgm:prSet presAssocID="{D410D37D-9098-4EF2-81AC-D69429BD6A36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EB613-6587-4EF9-92AF-24797B8B023D}" type="pres">
      <dgm:prSet presAssocID="{D410D37D-9098-4EF2-81AC-D69429BD6A36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B8B26-CFDB-4992-8F25-5ECFB9CB2CE9}" type="pres">
      <dgm:prSet presAssocID="{17E8E4E0-68F8-4D1C-BB4C-6B2C75302F96}" presName="sp" presStyleCnt="0"/>
      <dgm:spPr/>
    </dgm:pt>
    <dgm:pt modelId="{E96BB4AA-DC23-4927-89D3-A8B6DB1DB93B}" type="pres">
      <dgm:prSet presAssocID="{DB9226D1-D668-4B47-99AF-15A6A45A2A6C}" presName="composite" presStyleCnt="0"/>
      <dgm:spPr/>
    </dgm:pt>
    <dgm:pt modelId="{8E8C32F5-D679-4E6D-9964-9849BAA11F7A}" type="pres">
      <dgm:prSet presAssocID="{DB9226D1-D668-4B47-99AF-15A6A45A2A6C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9E552-1773-4BBF-8137-CFCD5D246AC3}" type="pres">
      <dgm:prSet presAssocID="{DB9226D1-D668-4B47-99AF-15A6A45A2A6C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A9AAA-4C60-475C-9E48-03BEAC031274}" type="pres">
      <dgm:prSet presAssocID="{08D4ED6F-11A1-4285-AECB-CE4E5F0D4739}" presName="sp" presStyleCnt="0"/>
      <dgm:spPr/>
    </dgm:pt>
    <dgm:pt modelId="{D07CB323-7591-4726-AF71-6CE2E55B86C0}" type="pres">
      <dgm:prSet presAssocID="{9EDC6B57-AD13-4306-854A-558FEC02D1FA}" presName="composite" presStyleCnt="0"/>
      <dgm:spPr/>
    </dgm:pt>
    <dgm:pt modelId="{11B2C31E-8AB5-4401-B619-D24436878478}" type="pres">
      <dgm:prSet presAssocID="{9EDC6B57-AD13-4306-854A-558FEC02D1F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AF651-A0A2-46FE-9229-1DF0AE08286C}" type="pres">
      <dgm:prSet presAssocID="{9EDC6B57-AD13-4306-854A-558FEC02D1F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DF2BB0-2CD9-40C3-8A35-F92C894FD52E}" srcId="{1A127874-7DD9-4911-A702-AB597BFA014F}" destId="{F55E4C93-6E01-445B-B25C-4EAB7E80DE26}" srcOrd="2" destOrd="0" parTransId="{1C2146CC-55FF-4B33-902E-C67D586D8C0E}" sibTransId="{814EFF95-E47B-4849-802C-EC04DAD4CE9F}"/>
    <dgm:cxn modelId="{142738E3-4A8E-4F7E-AE49-F6EB7742F167}" srcId="{1A127874-7DD9-4911-A702-AB597BFA014F}" destId="{DB9226D1-D668-4B47-99AF-15A6A45A2A6C}" srcOrd="4" destOrd="0" parTransId="{718A9420-EE7C-4F34-8AAD-A023901E4267}" sibTransId="{08D4ED6F-11A1-4285-AECB-CE4E5F0D4739}"/>
    <dgm:cxn modelId="{ACBD43DA-5850-4FD4-AE10-6D6046E9D219}" type="presOf" srcId="{BA9D2E59-3C7F-42FF-BCD3-EC313BBAF282}" destId="{FBA9E552-1773-4BBF-8137-CFCD5D246AC3}" srcOrd="0" destOrd="0" presId="urn:microsoft.com/office/officeart/2005/8/layout/chevron2"/>
    <dgm:cxn modelId="{11A14696-CEA0-483A-9D05-D058A52048D2}" type="presOf" srcId="{BC891B58-8EBF-4E81-84CF-EDA1F4780568}" destId="{BB9DAF12-5DD3-4578-9630-3D5454E0000A}" srcOrd="0" destOrd="0" presId="urn:microsoft.com/office/officeart/2005/8/layout/chevron2"/>
    <dgm:cxn modelId="{A35A15FB-3EB8-4C64-9D6F-914F16AD0CDB}" srcId="{1A127874-7DD9-4911-A702-AB597BFA014F}" destId="{3091F6E3-1EA8-47DE-9AD7-34BD1BA8FD70}" srcOrd="1" destOrd="0" parTransId="{8F815674-DCCC-4FB2-872A-47B9EE246099}" sibTransId="{C541B768-893F-4772-87AF-8056423D9FB6}"/>
    <dgm:cxn modelId="{2DBD3371-9980-40BA-9601-0C7B1D2DDC67}" srcId="{D410D37D-9098-4EF2-81AC-D69429BD6A36}" destId="{1525C0DD-CF54-48FD-95C4-833DDCB6D907}" srcOrd="0" destOrd="0" parTransId="{6DDE9D0D-1C9B-424A-BC61-4951127E2E90}" sibTransId="{B16DF1CF-9874-47C9-8BC0-2DE1E080445F}"/>
    <dgm:cxn modelId="{8556AADF-FFD4-444A-AF8C-1DFB3BAB4B44}" srcId="{9EDC6B57-AD13-4306-854A-558FEC02D1FA}" destId="{28754EF6-EEF2-47AD-8D77-9A8196CEBB08}" srcOrd="0" destOrd="0" parTransId="{83FA3255-DCAE-4EDE-A65D-3A2133C95D98}" sibTransId="{F6319B48-6F16-4207-84AF-30F9F05FB27D}"/>
    <dgm:cxn modelId="{A5DD0F9E-945F-441E-867A-500CDD31F243}" srcId="{FD063583-85E8-4FA8-9EC9-8B33C66FF461}" destId="{5A5484AA-670D-426D-A3DD-566DB72ED2A2}" srcOrd="0" destOrd="0" parTransId="{ABE14EFA-E39E-4445-AF92-D695FD029B8E}" sibTransId="{326E9324-9F98-4375-9E6C-8BF1B27EC8CA}"/>
    <dgm:cxn modelId="{F93A46E2-AA77-4A02-9B00-D5C7D4EEA86C}" type="presOf" srcId="{5A5484AA-670D-426D-A3DD-566DB72ED2A2}" destId="{363BC382-C66F-4171-A9A8-0090DD2496CC}" srcOrd="0" destOrd="0" presId="urn:microsoft.com/office/officeart/2005/8/layout/chevron2"/>
    <dgm:cxn modelId="{2AEFB184-FE5F-4DE4-A179-01BED71404DF}" type="presOf" srcId="{1525C0DD-CF54-48FD-95C4-833DDCB6D907}" destId="{4F8EB613-6587-4EF9-92AF-24797B8B023D}" srcOrd="0" destOrd="0" presId="urn:microsoft.com/office/officeart/2005/8/layout/chevron2"/>
    <dgm:cxn modelId="{6B4092D1-CD1B-4C97-802C-974DA686E03F}" type="presOf" srcId="{1A127874-7DD9-4911-A702-AB597BFA014F}" destId="{D1E41004-B162-444B-AF36-A45A85E275D3}" srcOrd="0" destOrd="0" presId="urn:microsoft.com/office/officeart/2005/8/layout/chevron2"/>
    <dgm:cxn modelId="{2EBFCE4D-E5F2-41A4-9A31-778F00EBCBA2}" srcId="{F55E4C93-6E01-445B-B25C-4EAB7E80DE26}" destId="{74953266-7C24-4972-8485-66E9EB08700C}" srcOrd="0" destOrd="0" parTransId="{C04F6A0D-294D-4B99-A805-F5ED057F71C4}" sibTransId="{DF6C83C4-0647-4619-A7AA-3FECA3E21164}"/>
    <dgm:cxn modelId="{003D0F3F-7503-4634-B513-34C3F3AEBCDD}" type="presOf" srcId="{3091F6E3-1EA8-47DE-9AD7-34BD1BA8FD70}" destId="{05E3C580-060B-45D5-8795-2996342E6B31}" srcOrd="0" destOrd="0" presId="urn:microsoft.com/office/officeart/2005/8/layout/chevron2"/>
    <dgm:cxn modelId="{2AF6019F-C3B2-41AE-A27C-EB7D74269249}" type="presOf" srcId="{F55E4C93-6E01-445B-B25C-4EAB7E80DE26}" destId="{B5314892-7606-4753-9F72-64F2A2EF1180}" srcOrd="0" destOrd="0" presId="urn:microsoft.com/office/officeart/2005/8/layout/chevron2"/>
    <dgm:cxn modelId="{70AACC18-C59D-4192-BE79-4D6130CC7104}" type="presOf" srcId="{DB9226D1-D668-4B47-99AF-15A6A45A2A6C}" destId="{8E8C32F5-D679-4E6D-9964-9849BAA11F7A}" srcOrd="0" destOrd="0" presId="urn:microsoft.com/office/officeart/2005/8/layout/chevron2"/>
    <dgm:cxn modelId="{E31B75DF-6803-4164-898F-DE02AC2C32B0}" type="presOf" srcId="{D410D37D-9098-4EF2-81AC-D69429BD6A36}" destId="{221BCA50-B30E-4549-9455-7BB43203BEE8}" srcOrd="0" destOrd="0" presId="urn:microsoft.com/office/officeart/2005/8/layout/chevron2"/>
    <dgm:cxn modelId="{7275CD1C-5BE1-4060-B3BF-E7EBE1C503DF}" srcId="{DB9226D1-D668-4B47-99AF-15A6A45A2A6C}" destId="{BA9D2E59-3C7F-42FF-BCD3-EC313BBAF282}" srcOrd="0" destOrd="0" parTransId="{1A00DC8B-7490-44C9-BA7F-C469A270127E}" sibTransId="{D3C7F6A7-3D9F-4B82-96E2-D49FA247020A}"/>
    <dgm:cxn modelId="{CE25BD17-D7BE-464B-8D60-0C4312753CCC}" type="presOf" srcId="{FD063583-85E8-4FA8-9EC9-8B33C66FF461}" destId="{D53D2F7C-7657-4EB0-ABA8-3A36266EA1A0}" srcOrd="0" destOrd="0" presId="urn:microsoft.com/office/officeart/2005/8/layout/chevron2"/>
    <dgm:cxn modelId="{A5C3A9A4-84A1-44CB-B519-411E9B1EEBD2}" type="presOf" srcId="{28754EF6-EEF2-47AD-8D77-9A8196CEBB08}" destId="{1EEAF651-A0A2-46FE-9229-1DF0AE08286C}" srcOrd="0" destOrd="0" presId="urn:microsoft.com/office/officeart/2005/8/layout/chevron2"/>
    <dgm:cxn modelId="{C200B2AD-5C26-4753-9E10-7D91626BE6B4}" type="presOf" srcId="{9EDC6B57-AD13-4306-854A-558FEC02D1FA}" destId="{11B2C31E-8AB5-4401-B619-D24436878478}" srcOrd="0" destOrd="0" presId="urn:microsoft.com/office/officeart/2005/8/layout/chevron2"/>
    <dgm:cxn modelId="{08476F49-7787-4742-8F3B-962677E27594}" type="presOf" srcId="{74953266-7C24-4972-8485-66E9EB08700C}" destId="{801399CC-6E33-44FC-A39E-3EB8E2E0C081}" srcOrd="0" destOrd="0" presId="urn:microsoft.com/office/officeart/2005/8/layout/chevron2"/>
    <dgm:cxn modelId="{81602971-FF41-49B2-98F9-BE831EB98E17}" srcId="{1A127874-7DD9-4911-A702-AB597BFA014F}" destId="{9EDC6B57-AD13-4306-854A-558FEC02D1FA}" srcOrd="5" destOrd="0" parTransId="{15FEA570-F56C-4CBF-ABD1-20A4C7F11AC0}" sibTransId="{C13EC663-7204-4161-9C38-4503123B4EC7}"/>
    <dgm:cxn modelId="{D324CB4A-B700-4D79-B866-C903712F4C47}" srcId="{1A127874-7DD9-4911-A702-AB597BFA014F}" destId="{FD063583-85E8-4FA8-9EC9-8B33C66FF461}" srcOrd="0" destOrd="0" parTransId="{0EF6A41D-4B0E-454A-9CDE-3DD32441D16C}" sibTransId="{AC36E53B-6DFA-4CB7-ABDB-EC30926F0C0A}"/>
    <dgm:cxn modelId="{05558C66-B1D3-48BE-BCD6-A413FA339D29}" srcId="{1A127874-7DD9-4911-A702-AB597BFA014F}" destId="{D410D37D-9098-4EF2-81AC-D69429BD6A36}" srcOrd="3" destOrd="0" parTransId="{B597BA03-7110-4B3E-9BB2-1582DF4DBE84}" sibTransId="{17E8E4E0-68F8-4D1C-BB4C-6B2C75302F96}"/>
    <dgm:cxn modelId="{6CE2507D-710C-4102-9C19-A00351B656F6}" srcId="{3091F6E3-1EA8-47DE-9AD7-34BD1BA8FD70}" destId="{BC891B58-8EBF-4E81-84CF-EDA1F4780568}" srcOrd="0" destOrd="0" parTransId="{153B4B10-7BB5-4883-B417-1B0F87DD6302}" sibTransId="{06E34C83-5CC2-4AF9-BC0E-15F790D57259}"/>
    <dgm:cxn modelId="{33A58288-19A5-4755-B8D3-833170B66EA0}" type="presParOf" srcId="{D1E41004-B162-444B-AF36-A45A85E275D3}" destId="{EE4D5A65-E92B-44D1-AF3E-380957733058}" srcOrd="0" destOrd="0" presId="urn:microsoft.com/office/officeart/2005/8/layout/chevron2"/>
    <dgm:cxn modelId="{98E53592-764D-4385-8A33-5797B1E3AC84}" type="presParOf" srcId="{EE4D5A65-E92B-44D1-AF3E-380957733058}" destId="{D53D2F7C-7657-4EB0-ABA8-3A36266EA1A0}" srcOrd="0" destOrd="0" presId="urn:microsoft.com/office/officeart/2005/8/layout/chevron2"/>
    <dgm:cxn modelId="{3B63E0BC-4417-4045-B507-83F995292627}" type="presParOf" srcId="{EE4D5A65-E92B-44D1-AF3E-380957733058}" destId="{363BC382-C66F-4171-A9A8-0090DD2496CC}" srcOrd="1" destOrd="0" presId="urn:microsoft.com/office/officeart/2005/8/layout/chevron2"/>
    <dgm:cxn modelId="{A6F30420-7C43-4025-A763-22D8F75065C0}" type="presParOf" srcId="{D1E41004-B162-444B-AF36-A45A85E275D3}" destId="{C04C8579-E675-479A-B8CD-FBFD90F3A497}" srcOrd="1" destOrd="0" presId="urn:microsoft.com/office/officeart/2005/8/layout/chevron2"/>
    <dgm:cxn modelId="{7647669F-AA4B-4090-8895-CDF704481CC6}" type="presParOf" srcId="{D1E41004-B162-444B-AF36-A45A85E275D3}" destId="{5843E041-9433-4578-A00D-E972B3A235B3}" srcOrd="2" destOrd="0" presId="urn:microsoft.com/office/officeart/2005/8/layout/chevron2"/>
    <dgm:cxn modelId="{7051CAF5-F632-47D6-A554-F57AB1E6D90B}" type="presParOf" srcId="{5843E041-9433-4578-A00D-E972B3A235B3}" destId="{05E3C580-060B-45D5-8795-2996342E6B31}" srcOrd="0" destOrd="0" presId="urn:microsoft.com/office/officeart/2005/8/layout/chevron2"/>
    <dgm:cxn modelId="{4610A7DD-6C0D-4762-B2AD-81341A9AC8B8}" type="presParOf" srcId="{5843E041-9433-4578-A00D-E972B3A235B3}" destId="{BB9DAF12-5DD3-4578-9630-3D5454E0000A}" srcOrd="1" destOrd="0" presId="urn:microsoft.com/office/officeart/2005/8/layout/chevron2"/>
    <dgm:cxn modelId="{6D3320B6-9330-437F-93DB-865F0A735BCD}" type="presParOf" srcId="{D1E41004-B162-444B-AF36-A45A85E275D3}" destId="{59920526-11A3-493C-AEB1-B763599C1ECD}" srcOrd="3" destOrd="0" presId="urn:microsoft.com/office/officeart/2005/8/layout/chevron2"/>
    <dgm:cxn modelId="{5CAA8CB9-AC27-49AA-8427-5DCD3EBAA567}" type="presParOf" srcId="{D1E41004-B162-444B-AF36-A45A85E275D3}" destId="{61CE398C-29E5-4F8F-A765-8C18491A6C40}" srcOrd="4" destOrd="0" presId="urn:microsoft.com/office/officeart/2005/8/layout/chevron2"/>
    <dgm:cxn modelId="{3733F8AE-3A3F-408A-9022-E14EB3A154BE}" type="presParOf" srcId="{61CE398C-29E5-4F8F-A765-8C18491A6C40}" destId="{B5314892-7606-4753-9F72-64F2A2EF1180}" srcOrd="0" destOrd="0" presId="urn:microsoft.com/office/officeart/2005/8/layout/chevron2"/>
    <dgm:cxn modelId="{E393F503-3884-425F-9C87-01C9D5EFFB14}" type="presParOf" srcId="{61CE398C-29E5-4F8F-A765-8C18491A6C40}" destId="{801399CC-6E33-44FC-A39E-3EB8E2E0C081}" srcOrd="1" destOrd="0" presId="urn:microsoft.com/office/officeart/2005/8/layout/chevron2"/>
    <dgm:cxn modelId="{688BAABC-1DEC-4654-99CE-B175D5CDD6B0}" type="presParOf" srcId="{D1E41004-B162-444B-AF36-A45A85E275D3}" destId="{DAE6C92F-1549-498C-AA10-2D7A4580721A}" srcOrd="5" destOrd="0" presId="urn:microsoft.com/office/officeart/2005/8/layout/chevron2"/>
    <dgm:cxn modelId="{12AD7D54-1EF0-4189-BE82-C6A28A2813A8}" type="presParOf" srcId="{D1E41004-B162-444B-AF36-A45A85E275D3}" destId="{2CEFCE03-86A4-4ED1-8D80-B909E97BDFC1}" srcOrd="6" destOrd="0" presId="urn:microsoft.com/office/officeart/2005/8/layout/chevron2"/>
    <dgm:cxn modelId="{83E979EF-9FAD-4BDC-88E9-40E2B22B940F}" type="presParOf" srcId="{2CEFCE03-86A4-4ED1-8D80-B909E97BDFC1}" destId="{221BCA50-B30E-4549-9455-7BB43203BEE8}" srcOrd="0" destOrd="0" presId="urn:microsoft.com/office/officeart/2005/8/layout/chevron2"/>
    <dgm:cxn modelId="{D6866E79-9059-46FE-B876-BC5C52994C76}" type="presParOf" srcId="{2CEFCE03-86A4-4ED1-8D80-B909E97BDFC1}" destId="{4F8EB613-6587-4EF9-92AF-24797B8B023D}" srcOrd="1" destOrd="0" presId="urn:microsoft.com/office/officeart/2005/8/layout/chevron2"/>
    <dgm:cxn modelId="{E76DD5C0-936B-4DE1-AE51-86804C47A5A5}" type="presParOf" srcId="{D1E41004-B162-444B-AF36-A45A85E275D3}" destId="{234B8B26-CFDB-4992-8F25-5ECFB9CB2CE9}" srcOrd="7" destOrd="0" presId="urn:microsoft.com/office/officeart/2005/8/layout/chevron2"/>
    <dgm:cxn modelId="{556BF661-CB1C-474E-9CED-B58C23056298}" type="presParOf" srcId="{D1E41004-B162-444B-AF36-A45A85E275D3}" destId="{E96BB4AA-DC23-4927-89D3-A8B6DB1DB93B}" srcOrd="8" destOrd="0" presId="urn:microsoft.com/office/officeart/2005/8/layout/chevron2"/>
    <dgm:cxn modelId="{CBFC322B-064D-459D-B659-2EA79A7B92A2}" type="presParOf" srcId="{E96BB4AA-DC23-4927-89D3-A8B6DB1DB93B}" destId="{8E8C32F5-D679-4E6D-9964-9849BAA11F7A}" srcOrd="0" destOrd="0" presId="urn:microsoft.com/office/officeart/2005/8/layout/chevron2"/>
    <dgm:cxn modelId="{1EA57F28-F5AB-419F-A2AB-179563109B5C}" type="presParOf" srcId="{E96BB4AA-DC23-4927-89D3-A8B6DB1DB93B}" destId="{FBA9E552-1773-4BBF-8137-CFCD5D246AC3}" srcOrd="1" destOrd="0" presId="urn:microsoft.com/office/officeart/2005/8/layout/chevron2"/>
    <dgm:cxn modelId="{0369488D-6FFC-47FB-9A60-F90F4325D60B}" type="presParOf" srcId="{D1E41004-B162-444B-AF36-A45A85E275D3}" destId="{2DEA9AAA-4C60-475C-9E48-03BEAC031274}" srcOrd="9" destOrd="0" presId="urn:microsoft.com/office/officeart/2005/8/layout/chevron2"/>
    <dgm:cxn modelId="{755FF9C8-4640-4D68-B920-51486E29DBF4}" type="presParOf" srcId="{D1E41004-B162-444B-AF36-A45A85E275D3}" destId="{D07CB323-7591-4726-AF71-6CE2E55B86C0}" srcOrd="10" destOrd="0" presId="urn:microsoft.com/office/officeart/2005/8/layout/chevron2"/>
    <dgm:cxn modelId="{1B8DE0C9-5769-46DA-85D8-6904F3426976}" type="presParOf" srcId="{D07CB323-7591-4726-AF71-6CE2E55B86C0}" destId="{11B2C31E-8AB5-4401-B619-D24436878478}" srcOrd="0" destOrd="0" presId="urn:microsoft.com/office/officeart/2005/8/layout/chevron2"/>
    <dgm:cxn modelId="{F381E627-61BE-485D-982B-84A25ABD5A62}" type="presParOf" srcId="{D07CB323-7591-4726-AF71-6CE2E55B86C0}" destId="{1EEAF651-A0A2-46FE-9229-1DF0AE0828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127874-7DD9-4911-A702-AB597BFA014F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063583-85E8-4FA8-9EC9-8B33C66FF461}">
      <dgm:prSet custT="1"/>
      <dgm:spPr/>
      <dgm:t>
        <a:bodyPr/>
        <a:lstStyle/>
        <a:p>
          <a:r>
            <a:rPr lang="en-US" sz="2000" dirty="0" smtClean="0"/>
            <a:t>1</a:t>
          </a:r>
          <a:endParaRPr lang="en-US" sz="2000" dirty="0"/>
        </a:p>
      </dgm:t>
    </dgm:pt>
    <dgm:pt modelId="{0EF6A41D-4B0E-454A-9CDE-3DD32441D16C}" type="parTrans" cxnId="{D324CB4A-B700-4D79-B866-C903712F4C47}">
      <dgm:prSet/>
      <dgm:spPr/>
      <dgm:t>
        <a:bodyPr/>
        <a:lstStyle/>
        <a:p>
          <a:endParaRPr lang="en-US"/>
        </a:p>
      </dgm:t>
    </dgm:pt>
    <dgm:pt modelId="{AC36E53B-6DFA-4CB7-ABDB-EC30926F0C0A}" type="sibTrans" cxnId="{D324CB4A-B700-4D79-B866-C903712F4C47}">
      <dgm:prSet/>
      <dgm:spPr/>
      <dgm:t>
        <a:bodyPr/>
        <a:lstStyle/>
        <a:p>
          <a:endParaRPr lang="en-US"/>
        </a:p>
      </dgm:t>
    </dgm:pt>
    <dgm:pt modelId="{5A5484AA-670D-426D-A3DD-566DB72ED2A2}">
      <dgm:prSet custT="1"/>
      <dgm:spPr/>
      <dgm:t>
        <a:bodyPr/>
        <a:lstStyle/>
        <a:p>
          <a:r>
            <a:rPr lang="en-US" sz="2000" dirty="0" smtClean="0"/>
            <a:t>Citation </a:t>
          </a:r>
          <a:r>
            <a:rPr lang="en-US" sz="2000" dirty="0" smtClean="0"/>
            <a:t>Matrix (Training Data) and Input POI</a:t>
          </a:r>
          <a:endParaRPr lang="en-US" sz="2000" dirty="0"/>
        </a:p>
      </dgm:t>
    </dgm:pt>
    <dgm:pt modelId="{326E9324-9F98-4375-9E6C-8BF1B27EC8CA}" type="sibTrans" cxnId="{A5DD0F9E-945F-441E-867A-500CDD31F243}">
      <dgm:prSet/>
      <dgm:spPr/>
      <dgm:t>
        <a:bodyPr/>
        <a:lstStyle/>
        <a:p>
          <a:endParaRPr lang="en-US"/>
        </a:p>
      </dgm:t>
    </dgm:pt>
    <dgm:pt modelId="{ABE14EFA-E39E-4445-AF92-D695FD029B8E}" type="parTrans" cxnId="{A5DD0F9E-945F-441E-867A-500CDD31F243}">
      <dgm:prSet/>
      <dgm:spPr/>
      <dgm:t>
        <a:bodyPr/>
        <a:lstStyle/>
        <a:p>
          <a:endParaRPr lang="en-US"/>
        </a:p>
      </dgm:t>
    </dgm:pt>
    <dgm:pt modelId="{3091F6E3-1EA8-47DE-9AD7-34BD1BA8FD70}">
      <dgm:prSet custT="1"/>
      <dgm:spPr/>
      <dgm:t>
        <a:bodyPr/>
        <a:lstStyle/>
        <a:p>
          <a:r>
            <a:rPr lang="en-US" sz="2000" dirty="0" smtClean="0"/>
            <a:t>2</a:t>
          </a:r>
          <a:endParaRPr lang="en-US" sz="2000" dirty="0"/>
        </a:p>
      </dgm:t>
    </dgm:pt>
    <dgm:pt modelId="{C541B768-893F-4772-87AF-8056423D9FB6}" type="sibTrans" cxnId="{A35A15FB-3EB8-4C64-9D6F-914F16AD0CDB}">
      <dgm:prSet/>
      <dgm:spPr/>
      <dgm:t>
        <a:bodyPr/>
        <a:lstStyle/>
        <a:p>
          <a:endParaRPr lang="en-US"/>
        </a:p>
      </dgm:t>
    </dgm:pt>
    <dgm:pt modelId="{8F815674-DCCC-4FB2-872A-47B9EE246099}" type="parTrans" cxnId="{A35A15FB-3EB8-4C64-9D6F-914F16AD0CDB}">
      <dgm:prSet/>
      <dgm:spPr/>
      <dgm:t>
        <a:bodyPr/>
        <a:lstStyle/>
        <a:p>
          <a:endParaRPr lang="en-US"/>
        </a:p>
      </dgm:t>
    </dgm:pt>
    <dgm:pt modelId="{F55E4C93-6E01-445B-B25C-4EAB7E80DE26}">
      <dgm:prSet custT="1"/>
      <dgm:spPr/>
      <dgm:t>
        <a:bodyPr/>
        <a:lstStyle/>
        <a:p>
          <a:r>
            <a:rPr lang="en-US" sz="2000" baseline="0" dirty="0" smtClean="0"/>
            <a:t>3</a:t>
          </a:r>
          <a:endParaRPr lang="en-US" sz="2000" baseline="0" dirty="0"/>
        </a:p>
      </dgm:t>
    </dgm:pt>
    <dgm:pt modelId="{814EFF95-E47B-4849-802C-EC04DAD4CE9F}" type="sibTrans" cxnId="{10DF2BB0-2CD9-40C3-8A35-F92C894FD52E}">
      <dgm:prSet/>
      <dgm:spPr/>
      <dgm:t>
        <a:bodyPr/>
        <a:lstStyle/>
        <a:p>
          <a:endParaRPr lang="en-US"/>
        </a:p>
      </dgm:t>
    </dgm:pt>
    <dgm:pt modelId="{1C2146CC-55FF-4B33-902E-C67D586D8C0E}" type="parTrans" cxnId="{10DF2BB0-2CD9-40C3-8A35-F92C894FD52E}">
      <dgm:prSet/>
      <dgm:spPr/>
      <dgm:t>
        <a:bodyPr/>
        <a:lstStyle/>
        <a:p>
          <a:endParaRPr lang="en-US"/>
        </a:p>
      </dgm:t>
    </dgm:pt>
    <dgm:pt modelId="{D410D37D-9098-4EF2-81AC-D69429BD6A36}">
      <dgm:prSet custT="1"/>
      <dgm:spPr/>
      <dgm:t>
        <a:bodyPr/>
        <a:lstStyle/>
        <a:p>
          <a:r>
            <a:rPr lang="en-US" sz="2000" baseline="0" dirty="0" smtClean="0"/>
            <a:t>4</a:t>
          </a:r>
          <a:endParaRPr lang="en-US" sz="2000" baseline="0" dirty="0"/>
        </a:p>
      </dgm:t>
    </dgm:pt>
    <dgm:pt modelId="{17E8E4E0-68F8-4D1C-BB4C-6B2C75302F96}" type="sibTrans" cxnId="{05558C66-B1D3-48BE-BCD6-A413FA339D29}">
      <dgm:prSet/>
      <dgm:spPr/>
      <dgm:t>
        <a:bodyPr/>
        <a:lstStyle/>
        <a:p>
          <a:endParaRPr lang="en-US"/>
        </a:p>
      </dgm:t>
    </dgm:pt>
    <dgm:pt modelId="{B597BA03-7110-4B3E-9BB2-1582DF4DBE84}" type="parTrans" cxnId="{05558C66-B1D3-48BE-BCD6-A413FA339D29}">
      <dgm:prSet/>
      <dgm:spPr/>
      <dgm:t>
        <a:bodyPr/>
        <a:lstStyle/>
        <a:p>
          <a:endParaRPr lang="en-US"/>
        </a:p>
      </dgm:t>
    </dgm:pt>
    <dgm:pt modelId="{9EDC6B57-AD13-4306-854A-558FEC02D1FA}">
      <dgm:prSet custT="1"/>
      <dgm:spPr/>
      <dgm:t>
        <a:bodyPr/>
        <a:lstStyle/>
        <a:p>
          <a:r>
            <a:rPr lang="en-US" sz="2000" baseline="0" dirty="0" smtClean="0"/>
            <a:t>6</a:t>
          </a:r>
          <a:endParaRPr lang="en-US" sz="2000" baseline="0" dirty="0"/>
        </a:p>
      </dgm:t>
    </dgm:pt>
    <dgm:pt modelId="{C13EC663-7204-4161-9C38-4503123B4EC7}" type="sibTrans" cxnId="{81602971-FF41-49B2-98F9-BE831EB98E17}">
      <dgm:prSet/>
      <dgm:spPr/>
      <dgm:t>
        <a:bodyPr/>
        <a:lstStyle/>
        <a:p>
          <a:endParaRPr lang="en-US"/>
        </a:p>
      </dgm:t>
    </dgm:pt>
    <dgm:pt modelId="{15FEA570-F56C-4CBF-ABD1-20A4C7F11AC0}" type="parTrans" cxnId="{81602971-FF41-49B2-98F9-BE831EB98E17}">
      <dgm:prSet/>
      <dgm:spPr/>
      <dgm:t>
        <a:bodyPr/>
        <a:lstStyle/>
        <a:p>
          <a:endParaRPr lang="en-US"/>
        </a:p>
      </dgm:t>
    </dgm:pt>
    <dgm:pt modelId="{28754EF6-EEF2-47AD-8D77-9A8196CEBB08}">
      <dgm:prSet custT="1"/>
      <dgm:spPr/>
      <dgm:t>
        <a:bodyPr/>
        <a:lstStyle/>
        <a:p>
          <a:r>
            <a:rPr lang="en-US" sz="2000" baseline="0" dirty="0" smtClean="0"/>
            <a:t>Allot cluster to POI</a:t>
          </a:r>
          <a:endParaRPr lang="en-US" sz="2000" baseline="0" dirty="0"/>
        </a:p>
      </dgm:t>
    </dgm:pt>
    <dgm:pt modelId="{F6319B48-6F16-4207-84AF-30F9F05FB27D}" type="sibTrans" cxnId="{8556AADF-FFD4-444A-AF8C-1DFB3BAB4B44}">
      <dgm:prSet/>
      <dgm:spPr/>
      <dgm:t>
        <a:bodyPr/>
        <a:lstStyle/>
        <a:p>
          <a:endParaRPr lang="en-US"/>
        </a:p>
      </dgm:t>
    </dgm:pt>
    <dgm:pt modelId="{83FA3255-DCAE-4EDE-A65D-3A2133C95D98}" type="parTrans" cxnId="{8556AADF-FFD4-444A-AF8C-1DFB3BAB4B44}">
      <dgm:prSet/>
      <dgm:spPr/>
      <dgm:t>
        <a:bodyPr/>
        <a:lstStyle/>
        <a:p>
          <a:endParaRPr lang="en-US"/>
        </a:p>
      </dgm:t>
    </dgm:pt>
    <dgm:pt modelId="{BC891B58-8EBF-4E81-84CF-EDA1F4780568}">
      <dgm:prSet custT="1"/>
      <dgm:spPr/>
      <dgm:t>
        <a:bodyPr/>
        <a:lstStyle/>
        <a:p>
          <a:r>
            <a:rPr lang="en-US" sz="2000" dirty="0" smtClean="0"/>
            <a:t>Orthogonal Matching Pursuit</a:t>
          </a:r>
          <a:endParaRPr lang="en-US" sz="2000" dirty="0"/>
        </a:p>
      </dgm:t>
    </dgm:pt>
    <dgm:pt modelId="{153B4B10-7BB5-4883-B417-1B0F87DD6302}" type="parTrans" cxnId="{6CE2507D-710C-4102-9C19-A00351B656F6}">
      <dgm:prSet/>
      <dgm:spPr/>
      <dgm:t>
        <a:bodyPr/>
        <a:lstStyle/>
        <a:p>
          <a:endParaRPr lang="en-US"/>
        </a:p>
      </dgm:t>
    </dgm:pt>
    <dgm:pt modelId="{06E34C83-5CC2-4AF9-BC0E-15F790D57259}" type="sibTrans" cxnId="{6CE2507D-710C-4102-9C19-A00351B656F6}">
      <dgm:prSet/>
      <dgm:spPr/>
      <dgm:t>
        <a:bodyPr/>
        <a:lstStyle/>
        <a:p>
          <a:endParaRPr lang="en-US"/>
        </a:p>
      </dgm:t>
    </dgm:pt>
    <dgm:pt modelId="{1525C0DD-CF54-48FD-95C4-833DDCB6D907}">
      <dgm:prSet custT="1"/>
      <dgm:spPr/>
      <dgm:t>
        <a:bodyPr/>
        <a:lstStyle/>
        <a:p>
          <a:r>
            <a:rPr lang="en-US" sz="2000" baseline="0" dirty="0" smtClean="0"/>
            <a:t>Construct A matrix with all Alpha 1D arrays (n*n) </a:t>
          </a:r>
          <a:endParaRPr lang="en-US" sz="2000" baseline="0" dirty="0"/>
        </a:p>
      </dgm:t>
    </dgm:pt>
    <dgm:pt modelId="{6DDE9D0D-1C9B-424A-BC61-4951127E2E90}" type="parTrans" cxnId="{2DBD3371-9980-40BA-9601-0C7B1D2DDC67}">
      <dgm:prSet/>
      <dgm:spPr/>
      <dgm:t>
        <a:bodyPr/>
        <a:lstStyle/>
        <a:p>
          <a:endParaRPr lang="en-US"/>
        </a:p>
      </dgm:t>
    </dgm:pt>
    <dgm:pt modelId="{B16DF1CF-9874-47C9-8BC0-2DE1E080445F}" type="sibTrans" cxnId="{2DBD3371-9980-40BA-9601-0C7B1D2DDC67}">
      <dgm:prSet/>
      <dgm:spPr/>
      <dgm:t>
        <a:bodyPr/>
        <a:lstStyle/>
        <a:p>
          <a:endParaRPr lang="en-US"/>
        </a:p>
      </dgm:t>
    </dgm:pt>
    <dgm:pt modelId="{DB9226D1-D668-4B47-99AF-15A6A45A2A6C}">
      <dgm:prSet custT="1"/>
      <dgm:spPr/>
      <dgm:t>
        <a:bodyPr/>
        <a:lstStyle/>
        <a:p>
          <a:r>
            <a:rPr lang="en-US" sz="2000" baseline="0" dirty="0" smtClean="0"/>
            <a:t>5</a:t>
          </a:r>
          <a:endParaRPr lang="en-US" sz="2000" baseline="0" dirty="0"/>
        </a:p>
      </dgm:t>
    </dgm:pt>
    <dgm:pt modelId="{718A9420-EE7C-4F34-8AAD-A023901E4267}" type="parTrans" cxnId="{142738E3-4A8E-4F7E-AE49-F6EB7742F167}">
      <dgm:prSet/>
      <dgm:spPr/>
      <dgm:t>
        <a:bodyPr/>
        <a:lstStyle/>
        <a:p>
          <a:endParaRPr lang="en-US"/>
        </a:p>
      </dgm:t>
    </dgm:pt>
    <dgm:pt modelId="{08D4ED6F-11A1-4285-AECB-CE4E5F0D4739}" type="sibTrans" cxnId="{142738E3-4A8E-4F7E-AE49-F6EB7742F167}">
      <dgm:prSet/>
      <dgm:spPr/>
      <dgm:t>
        <a:bodyPr/>
        <a:lstStyle/>
        <a:p>
          <a:endParaRPr lang="en-US"/>
        </a:p>
      </dgm:t>
    </dgm:pt>
    <dgm:pt modelId="{907D52FC-CF0F-450F-84E7-04293EB079C5}">
      <dgm:prSet custT="1"/>
      <dgm:spPr/>
      <dgm:t>
        <a:bodyPr/>
        <a:lstStyle/>
        <a:p>
          <a:r>
            <a:rPr lang="en-US" sz="2000" baseline="0" dirty="0" smtClean="0"/>
            <a:t>Formulate Alpha Array with zeros in Appropriate positions (n*1)</a:t>
          </a:r>
          <a:endParaRPr lang="en-US" sz="2000" baseline="0" dirty="0"/>
        </a:p>
      </dgm:t>
    </dgm:pt>
    <dgm:pt modelId="{26D089AD-F6B1-47A6-8A9A-B14896856AE4}" type="parTrans" cxnId="{71EA5710-E1AE-4C0F-9CCA-5780DA8C091F}">
      <dgm:prSet/>
      <dgm:spPr/>
      <dgm:t>
        <a:bodyPr/>
        <a:lstStyle/>
        <a:p>
          <a:endParaRPr lang="en-US"/>
        </a:p>
      </dgm:t>
    </dgm:pt>
    <dgm:pt modelId="{10C61AEC-4DEE-472B-8E46-06D3DB7BE7BF}" type="sibTrans" cxnId="{71EA5710-E1AE-4C0F-9CCA-5780DA8C091F}">
      <dgm:prSet/>
      <dgm:spPr/>
      <dgm:t>
        <a:bodyPr/>
        <a:lstStyle/>
        <a:p>
          <a:endParaRPr lang="en-US"/>
        </a:p>
      </dgm:t>
    </dgm:pt>
    <dgm:pt modelId="{F0BDEB89-379E-4555-B1C2-EB808018610F}">
      <dgm:prSet custT="1"/>
      <dgm:spPr/>
      <dgm:t>
        <a:bodyPr/>
        <a:lstStyle/>
        <a:p>
          <a:r>
            <a:rPr lang="en-US" sz="2000" baseline="0" dirty="0" smtClean="0"/>
            <a:t>Matric C will become |A| + |A</a:t>
          </a:r>
          <a:r>
            <a:rPr lang="en-US" sz="2000" baseline="-25000" dirty="0" smtClean="0"/>
            <a:t>t</a:t>
          </a:r>
          <a:r>
            <a:rPr lang="en-US" sz="2000" baseline="0" dirty="0" smtClean="0"/>
            <a:t>|</a:t>
          </a:r>
          <a:endParaRPr lang="en-US" sz="2000" baseline="-25000" dirty="0"/>
        </a:p>
      </dgm:t>
    </dgm:pt>
    <dgm:pt modelId="{7BD8B3A6-017D-44CB-B28A-05B7A7DD77DB}" type="parTrans" cxnId="{E9647EC3-F319-4773-9517-5F2B4CAA4A6C}">
      <dgm:prSet/>
      <dgm:spPr/>
      <dgm:t>
        <a:bodyPr/>
        <a:lstStyle/>
        <a:p>
          <a:endParaRPr lang="en-US"/>
        </a:p>
      </dgm:t>
    </dgm:pt>
    <dgm:pt modelId="{A36AF2B3-FC59-4ADE-BB67-C9751239E874}" type="sibTrans" cxnId="{E9647EC3-F319-4773-9517-5F2B4CAA4A6C}">
      <dgm:prSet/>
      <dgm:spPr/>
      <dgm:t>
        <a:bodyPr/>
        <a:lstStyle/>
        <a:p>
          <a:endParaRPr lang="en-US"/>
        </a:p>
      </dgm:t>
    </dgm:pt>
    <dgm:pt modelId="{91F48D49-BB82-4982-874C-E81972F955F0}">
      <dgm:prSet custT="1"/>
      <dgm:spPr/>
      <dgm:t>
        <a:bodyPr/>
        <a:lstStyle/>
        <a:p>
          <a:r>
            <a:rPr lang="en-US" sz="2000" baseline="0" dirty="0" smtClean="0"/>
            <a:t>Normalize cuts on C to get clusters</a:t>
          </a:r>
          <a:endParaRPr lang="en-US" sz="2000" baseline="0" dirty="0"/>
        </a:p>
      </dgm:t>
    </dgm:pt>
    <dgm:pt modelId="{28980C08-1802-4C54-92A9-85A063CC7312}" type="parTrans" cxnId="{225338A7-7B97-4D79-8833-A1E1299E0D98}">
      <dgm:prSet/>
      <dgm:spPr/>
      <dgm:t>
        <a:bodyPr/>
        <a:lstStyle/>
        <a:p>
          <a:endParaRPr lang="en-US"/>
        </a:p>
      </dgm:t>
    </dgm:pt>
    <dgm:pt modelId="{DDF69CE3-2161-4A6A-A910-159061E5A7AB}" type="sibTrans" cxnId="{225338A7-7B97-4D79-8833-A1E1299E0D98}">
      <dgm:prSet/>
      <dgm:spPr/>
      <dgm:t>
        <a:bodyPr/>
        <a:lstStyle/>
        <a:p>
          <a:endParaRPr lang="en-US"/>
        </a:p>
      </dgm:t>
    </dgm:pt>
    <dgm:pt modelId="{CCE0AC0E-3109-4D05-9B25-6AD6DF3DBA8C}">
      <dgm:prSet custT="1"/>
      <dgm:spPr/>
      <dgm:t>
        <a:bodyPr/>
        <a:lstStyle/>
        <a:p>
          <a:r>
            <a:rPr lang="en-US" sz="2000" baseline="0" dirty="0" smtClean="0"/>
            <a:t>7</a:t>
          </a:r>
          <a:endParaRPr lang="en-US" sz="2000" baseline="0" dirty="0"/>
        </a:p>
      </dgm:t>
    </dgm:pt>
    <dgm:pt modelId="{A2E18B0A-B56C-40FD-91D1-35536DAF1C03}" type="parTrans" cxnId="{40A4911D-A5C6-4CC4-ABCE-C9AD50E2D65A}">
      <dgm:prSet/>
      <dgm:spPr/>
      <dgm:t>
        <a:bodyPr/>
        <a:lstStyle/>
        <a:p>
          <a:endParaRPr lang="en-US"/>
        </a:p>
      </dgm:t>
    </dgm:pt>
    <dgm:pt modelId="{0EC952E0-18A4-4830-9CCD-E5E6F9B8D7FC}" type="sibTrans" cxnId="{40A4911D-A5C6-4CC4-ABCE-C9AD50E2D65A}">
      <dgm:prSet/>
      <dgm:spPr/>
      <dgm:t>
        <a:bodyPr/>
        <a:lstStyle/>
        <a:p>
          <a:endParaRPr lang="en-US"/>
        </a:p>
      </dgm:t>
    </dgm:pt>
    <dgm:pt modelId="{1836F127-4CC1-4BF5-8439-F5515B41F861}">
      <dgm:prSet custT="1"/>
      <dgm:spPr/>
      <dgm:t>
        <a:bodyPr/>
        <a:lstStyle/>
        <a:p>
          <a:r>
            <a:rPr lang="en-US" sz="2000" baseline="0" dirty="0" smtClean="0"/>
            <a:t>8</a:t>
          </a:r>
          <a:endParaRPr lang="en-US" sz="2000" baseline="0" dirty="0"/>
        </a:p>
      </dgm:t>
    </dgm:pt>
    <dgm:pt modelId="{B78AA80F-BD78-4890-BB68-D4A1C6AEECA1}" type="parTrans" cxnId="{930D957B-64C9-43B0-9E71-877BE94A16C1}">
      <dgm:prSet/>
      <dgm:spPr/>
      <dgm:t>
        <a:bodyPr/>
        <a:lstStyle/>
        <a:p>
          <a:endParaRPr lang="en-US"/>
        </a:p>
      </dgm:t>
    </dgm:pt>
    <dgm:pt modelId="{0D8C94D2-B233-442C-BAC6-55313EF666EF}" type="sibTrans" cxnId="{930D957B-64C9-43B0-9E71-877BE94A16C1}">
      <dgm:prSet/>
      <dgm:spPr/>
      <dgm:t>
        <a:bodyPr/>
        <a:lstStyle/>
        <a:p>
          <a:endParaRPr lang="en-US"/>
        </a:p>
      </dgm:t>
    </dgm:pt>
    <dgm:pt modelId="{055E23A2-A5CE-4FBE-850E-23866D20092E}">
      <dgm:prSet custT="1"/>
      <dgm:spPr/>
      <dgm:t>
        <a:bodyPr/>
        <a:lstStyle/>
        <a:p>
          <a:r>
            <a:rPr lang="en-US" sz="2000" baseline="0" dirty="0" smtClean="0"/>
            <a:t>Top </a:t>
          </a:r>
          <a:r>
            <a:rPr lang="en-US" sz="2000" baseline="0" dirty="0" smtClean="0"/>
            <a:t>K Recommendations</a:t>
          </a:r>
          <a:endParaRPr lang="en-US" sz="2000" baseline="0" dirty="0"/>
        </a:p>
      </dgm:t>
    </dgm:pt>
    <dgm:pt modelId="{7D12D1B2-B693-4A13-9134-0F2150E8B23F}" type="parTrans" cxnId="{078AE6EA-39BA-46B2-8C12-296BBDFD9DD0}">
      <dgm:prSet/>
      <dgm:spPr/>
      <dgm:t>
        <a:bodyPr/>
        <a:lstStyle/>
        <a:p>
          <a:endParaRPr lang="en-US"/>
        </a:p>
      </dgm:t>
    </dgm:pt>
    <dgm:pt modelId="{E3E4A0B5-666B-43C5-9E6E-FB231C88AA45}" type="sibTrans" cxnId="{078AE6EA-39BA-46B2-8C12-296BBDFD9DD0}">
      <dgm:prSet/>
      <dgm:spPr/>
      <dgm:t>
        <a:bodyPr/>
        <a:lstStyle/>
        <a:p>
          <a:endParaRPr lang="en-US"/>
        </a:p>
      </dgm:t>
    </dgm:pt>
    <dgm:pt modelId="{2C7D0B7C-F672-4AE7-A848-7976BE309AC7}">
      <dgm:prSet custT="1"/>
      <dgm:spPr/>
      <dgm:t>
        <a:bodyPr/>
        <a:lstStyle/>
        <a:p>
          <a:r>
            <a:rPr lang="en-US" sz="2000" baseline="0" dirty="0" smtClean="0"/>
            <a:t>8</a:t>
          </a:r>
          <a:endParaRPr lang="en-US" sz="2000" baseline="0" dirty="0"/>
        </a:p>
      </dgm:t>
    </dgm:pt>
    <dgm:pt modelId="{0F792E0E-493B-42C1-84CF-A8CD5459C74F}" type="parTrans" cxnId="{20CC13D9-14EC-411B-B29C-36596D912B4A}">
      <dgm:prSet/>
      <dgm:spPr/>
      <dgm:t>
        <a:bodyPr/>
        <a:lstStyle/>
        <a:p>
          <a:endParaRPr lang="en-US"/>
        </a:p>
      </dgm:t>
    </dgm:pt>
    <dgm:pt modelId="{D75CF195-E017-442E-8729-E3E44784523F}" type="sibTrans" cxnId="{20CC13D9-14EC-411B-B29C-36596D912B4A}">
      <dgm:prSet/>
      <dgm:spPr/>
      <dgm:t>
        <a:bodyPr/>
        <a:lstStyle/>
        <a:p>
          <a:endParaRPr lang="en-US"/>
        </a:p>
      </dgm:t>
    </dgm:pt>
    <dgm:pt modelId="{9916316E-36C5-4AD6-838B-E875579D34D0}">
      <dgm:prSet custT="1"/>
      <dgm:spPr/>
      <dgm:t>
        <a:bodyPr/>
        <a:lstStyle/>
        <a:p>
          <a:r>
            <a:rPr lang="en-US" sz="2000" baseline="0" dirty="0" smtClean="0"/>
            <a:t>Sort Papers in cluster with respect to similarity</a:t>
          </a:r>
          <a:endParaRPr lang="en-US" sz="2000" baseline="0" dirty="0"/>
        </a:p>
      </dgm:t>
    </dgm:pt>
    <dgm:pt modelId="{DDCDBD21-F645-43B8-9E41-6FC0B276DF90}" type="parTrans" cxnId="{06B16179-C99A-4169-BBAB-20216CA9A938}">
      <dgm:prSet/>
      <dgm:spPr/>
      <dgm:t>
        <a:bodyPr/>
        <a:lstStyle/>
        <a:p>
          <a:endParaRPr lang="en-US"/>
        </a:p>
      </dgm:t>
    </dgm:pt>
    <dgm:pt modelId="{342FA208-D6A1-49C1-88C8-40C1F15E212F}" type="sibTrans" cxnId="{06B16179-C99A-4169-BBAB-20216CA9A938}">
      <dgm:prSet/>
      <dgm:spPr/>
      <dgm:t>
        <a:bodyPr/>
        <a:lstStyle/>
        <a:p>
          <a:endParaRPr lang="en-US"/>
        </a:p>
      </dgm:t>
    </dgm:pt>
    <dgm:pt modelId="{D1E41004-B162-444B-AF36-A45A85E275D3}" type="pres">
      <dgm:prSet presAssocID="{1A127874-7DD9-4911-A702-AB597BFA014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4D5A65-E92B-44D1-AF3E-380957733058}" type="pres">
      <dgm:prSet presAssocID="{FD063583-85E8-4FA8-9EC9-8B33C66FF461}" presName="composite" presStyleCnt="0"/>
      <dgm:spPr/>
    </dgm:pt>
    <dgm:pt modelId="{D53D2F7C-7657-4EB0-ABA8-3A36266EA1A0}" type="pres">
      <dgm:prSet presAssocID="{FD063583-85E8-4FA8-9EC9-8B33C66FF461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3BC382-C66F-4171-A9A8-0090DD2496CC}" type="pres">
      <dgm:prSet presAssocID="{FD063583-85E8-4FA8-9EC9-8B33C66FF461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C8579-E675-479A-B8CD-FBFD90F3A497}" type="pres">
      <dgm:prSet presAssocID="{AC36E53B-6DFA-4CB7-ABDB-EC30926F0C0A}" presName="sp" presStyleCnt="0"/>
      <dgm:spPr/>
    </dgm:pt>
    <dgm:pt modelId="{5843E041-9433-4578-A00D-E972B3A235B3}" type="pres">
      <dgm:prSet presAssocID="{3091F6E3-1EA8-47DE-9AD7-34BD1BA8FD70}" presName="composite" presStyleCnt="0"/>
      <dgm:spPr/>
    </dgm:pt>
    <dgm:pt modelId="{05E3C580-060B-45D5-8795-2996342E6B31}" type="pres">
      <dgm:prSet presAssocID="{3091F6E3-1EA8-47DE-9AD7-34BD1BA8FD70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DAF12-5DD3-4578-9630-3D5454E0000A}" type="pres">
      <dgm:prSet presAssocID="{3091F6E3-1EA8-47DE-9AD7-34BD1BA8FD70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20526-11A3-493C-AEB1-B763599C1ECD}" type="pres">
      <dgm:prSet presAssocID="{C541B768-893F-4772-87AF-8056423D9FB6}" presName="sp" presStyleCnt="0"/>
      <dgm:spPr/>
    </dgm:pt>
    <dgm:pt modelId="{61CE398C-29E5-4F8F-A765-8C18491A6C40}" type="pres">
      <dgm:prSet presAssocID="{F55E4C93-6E01-445B-B25C-4EAB7E80DE26}" presName="composite" presStyleCnt="0"/>
      <dgm:spPr/>
    </dgm:pt>
    <dgm:pt modelId="{B5314892-7606-4753-9F72-64F2A2EF1180}" type="pres">
      <dgm:prSet presAssocID="{F55E4C93-6E01-445B-B25C-4EAB7E80DE26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399CC-6E33-44FC-A39E-3EB8E2E0C081}" type="pres">
      <dgm:prSet presAssocID="{F55E4C93-6E01-445B-B25C-4EAB7E80DE26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6C92F-1549-498C-AA10-2D7A4580721A}" type="pres">
      <dgm:prSet presAssocID="{814EFF95-E47B-4849-802C-EC04DAD4CE9F}" presName="sp" presStyleCnt="0"/>
      <dgm:spPr/>
    </dgm:pt>
    <dgm:pt modelId="{2CEFCE03-86A4-4ED1-8D80-B909E97BDFC1}" type="pres">
      <dgm:prSet presAssocID="{D410D37D-9098-4EF2-81AC-D69429BD6A36}" presName="composite" presStyleCnt="0"/>
      <dgm:spPr/>
    </dgm:pt>
    <dgm:pt modelId="{221BCA50-B30E-4549-9455-7BB43203BEE8}" type="pres">
      <dgm:prSet presAssocID="{D410D37D-9098-4EF2-81AC-D69429BD6A36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EB613-6587-4EF9-92AF-24797B8B023D}" type="pres">
      <dgm:prSet presAssocID="{D410D37D-9098-4EF2-81AC-D69429BD6A36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B8B26-CFDB-4992-8F25-5ECFB9CB2CE9}" type="pres">
      <dgm:prSet presAssocID="{17E8E4E0-68F8-4D1C-BB4C-6B2C75302F96}" presName="sp" presStyleCnt="0"/>
      <dgm:spPr/>
    </dgm:pt>
    <dgm:pt modelId="{E96BB4AA-DC23-4927-89D3-A8B6DB1DB93B}" type="pres">
      <dgm:prSet presAssocID="{DB9226D1-D668-4B47-99AF-15A6A45A2A6C}" presName="composite" presStyleCnt="0"/>
      <dgm:spPr/>
    </dgm:pt>
    <dgm:pt modelId="{8E8C32F5-D679-4E6D-9964-9849BAA11F7A}" type="pres">
      <dgm:prSet presAssocID="{DB9226D1-D668-4B47-99AF-15A6A45A2A6C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9E552-1773-4BBF-8137-CFCD5D246AC3}" type="pres">
      <dgm:prSet presAssocID="{DB9226D1-D668-4B47-99AF-15A6A45A2A6C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A9AAA-4C60-475C-9E48-03BEAC031274}" type="pres">
      <dgm:prSet presAssocID="{08D4ED6F-11A1-4285-AECB-CE4E5F0D4739}" presName="sp" presStyleCnt="0"/>
      <dgm:spPr/>
    </dgm:pt>
    <dgm:pt modelId="{D07CB323-7591-4726-AF71-6CE2E55B86C0}" type="pres">
      <dgm:prSet presAssocID="{9EDC6B57-AD13-4306-854A-558FEC02D1FA}" presName="composite" presStyleCnt="0"/>
      <dgm:spPr/>
    </dgm:pt>
    <dgm:pt modelId="{11B2C31E-8AB5-4401-B619-D24436878478}" type="pres">
      <dgm:prSet presAssocID="{9EDC6B57-AD13-4306-854A-558FEC02D1FA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AF651-A0A2-46FE-9229-1DF0AE08286C}" type="pres">
      <dgm:prSet presAssocID="{9EDC6B57-AD13-4306-854A-558FEC02D1FA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902BD-6B52-4843-884C-1FB54E235508}" type="pres">
      <dgm:prSet presAssocID="{C13EC663-7204-4161-9C38-4503123B4EC7}" presName="sp" presStyleCnt="0"/>
      <dgm:spPr/>
    </dgm:pt>
    <dgm:pt modelId="{B49CFBFB-C861-4C6C-9356-EB9D64339E3A}" type="pres">
      <dgm:prSet presAssocID="{CCE0AC0E-3109-4D05-9B25-6AD6DF3DBA8C}" presName="composite" presStyleCnt="0"/>
      <dgm:spPr/>
    </dgm:pt>
    <dgm:pt modelId="{D085595E-FC3F-47E6-B488-31B07FE0FCFF}" type="pres">
      <dgm:prSet presAssocID="{CCE0AC0E-3109-4D05-9B25-6AD6DF3DBA8C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DC40E-7F02-4F4A-85A9-27E105F7CD6F}" type="pres">
      <dgm:prSet presAssocID="{CCE0AC0E-3109-4D05-9B25-6AD6DF3DBA8C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CCCF7-4BB5-489A-AF4D-88C80C21E767}" type="pres">
      <dgm:prSet presAssocID="{0EC952E0-18A4-4830-9CCD-E5E6F9B8D7FC}" presName="sp" presStyleCnt="0"/>
      <dgm:spPr/>
    </dgm:pt>
    <dgm:pt modelId="{3870FE8B-AD9D-4D86-B1C5-AAEC093365F3}" type="pres">
      <dgm:prSet presAssocID="{2C7D0B7C-F672-4AE7-A848-7976BE309AC7}" presName="composite" presStyleCnt="0"/>
      <dgm:spPr/>
    </dgm:pt>
    <dgm:pt modelId="{120B1D2C-6C80-4376-A9CA-CFC427F8A0DF}" type="pres">
      <dgm:prSet presAssocID="{2C7D0B7C-F672-4AE7-A848-7976BE309AC7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576FE-6253-4484-815B-BBE17656F215}" type="pres">
      <dgm:prSet presAssocID="{2C7D0B7C-F672-4AE7-A848-7976BE309AC7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A98905-1CF8-4FA4-BE8E-4E2672FA58F0}" type="pres">
      <dgm:prSet presAssocID="{D75CF195-E017-442E-8729-E3E44784523F}" presName="sp" presStyleCnt="0"/>
      <dgm:spPr/>
    </dgm:pt>
    <dgm:pt modelId="{3633A0C2-9A31-4793-A6DC-9A602C3FEF21}" type="pres">
      <dgm:prSet presAssocID="{1836F127-4CC1-4BF5-8439-F5515B41F861}" presName="composite" presStyleCnt="0"/>
      <dgm:spPr/>
    </dgm:pt>
    <dgm:pt modelId="{0DAF9501-2E32-4821-AE97-EE264E07E72D}" type="pres">
      <dgm:prSet presAssocID="{1836F127-4CC1-4BF5-8439-F5515B41F861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D8B4F-03AF-4DA8-B3C4-344909695FEC}" type="pres">
      <dgm:prSet presAssocID="{1836F127-4CC1-4BF5-8439-F5515B41F861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25BD17-D7BE-464B-8D60-0C4312753CCC}" type="presOf" srcId="{FD063583-85E8-4FA8-9EC9-8B33C66FF461}" destId="{D53D2F7C-7657-4EB0-ABA8-3A36266EA1A0}" srcOrd="0" destOrd="0" presId="urn:microsoft.com/office/officeart/2005/8/layout/chevron2"/>
    <dgm:cxn modelId="{11A14696-CEA0-483A-9D05-D058A52048D2}" type="presOf" srcId="{BC891B58-8EBF-4E81-84CF-EDA1F4780568}" destId="{BB9DAF12-5DD3-4578-9630-3D5454E0000A}" srcOrd="0" destOrd="0" presId="urn:microsoft.com/office/officeart/2005/8/layout/chevron2"/>
    <dgm:cxn modelId="{003D0F3F-7503-4634-B513-34C3F3AEBCDD}" type="presOf" srcId="{3091F6E3-1EA8-47DE-9AD7-34BD1BA8FD70}" destId="{05E3C580-060B-45D5-8795-2996342E6B31}" srcOrd="0" destOrd="0" presId="urn:microsoft.com/office/officeart/2005/8/layout/chevron2"/>
    <dgm:cxn modelId="{2AEFB184-FE5F-4DE4-A179-01BED71404DF}" type="presOf" srcId="{1525C0DD-CF54-48FD-95C4-833DDCB6D907}" destId="{4F8EB613-6587-4EF9-92AF-24797B8B023D}" srcOrd="0" destOrd="0" presId="urn:microsoft.com/office/officeart/2005/8/layout/chevron2"/>
    <dgm:cxn modelId="{04E4B687-D78B-4247-A4E4-50BA773279C7}" type="presOf" srcId="{9916316E-36C5-4AD6-838B-E875579D34D0}" destId="{616576FE-6253-4484-815B-BBE17656F215}" srcOrd="0" destOrd="0" presId="urn:microsoft.com/office/officeart/2005/8/layout/chevron2"/>
    <dgm:cxn modelId="{F93A46E2-AA77-4A02-9B00-D5C7D4EEA86C}" type="presOf" srcId="{5A5484AA-670D-426D-A3DD-566DB72ED2A2}" destId="{363BC382-C66F-4171-A9A8-0090DD2496CC}" srcOrd="0" destOrd="0" presId="urn:microsoft.com/office/officeart/2005/8/layout/chevron2"/>
    <dgm:cxn modelId="{40A4911D-A5C6-4CC4-ABCE-C9AD50E2D65A}" srcId="{1A127874-7DD9-4911-A702-AB597BFA014F}" destId="{CCE0AC0E-3109-4D05-9B25-6AD6DF3DBA8C}" srcOrd="6" destOrd="0" parTransId="{A2E18B0A-B56C-40FD-91D1-35536DAF1C03}" sibTransId="{0EC952E0-18A4-4830-9CCD-E5E6F9B8D7FC}"/>
    <dgm:cxn modelId="{FC83883B-0D97-4AD2-9AF9-0E9325FA1E76}" type="presOf" srcId="{28754EF6-EEF2-47AD-8D77-9A8196CEBB08}" destId="{6A5DC40E-7F02-4F4A-85A9-27E105F7CD6F}" srcOrd="0" destOrd="0" presId="urn:microsoft.com/office/officeart/2005/8/layout/chevron2"/>
    <dgm:cxn modelId="{05558C66-B1D3-48BE-BCD6-A413FA339D29}" srcId="{1A127874-7DD9-4911-A702-AB597BFA014F}" destId="{D410D37D-9098-4EF2-81AC-D69429BD6A36}" srcOrd="3" destOrd="0" parTransId="{B597BA03-7110-4B3E-9BB2-1582DF4DBE84}" sibTransId="{17E8E4E0-68F8-4D1C-BB4C-6B2C75302F96}"/>
    <dgm:cxn modelId="{142738E3-4A8E-4F7E-AE49-F6EB7742F167}" srcId="{1A127874-7DD9-4911-A702-AB597BFA014F}" destId="{DB9226D1-D668-4B47-99AF-15A6A45A2A6C}" srcOrd="4" destOrd="0" parTransId="{718A9420-EE7C-4F34-8AAD-A023901E4267}" sibTransId="{08D4ED6F-11A1-4285-AECB-CE4E5F0D4739}"/>
    <dgm:cxn modelId="{7B7BDAFC-3DFC-47E9-9820-1907200784FE}" type="presOf" srcId="{CCE0AC0E-3109-4D05-9B25-6AD6DF3DBA8C}" destId="{D085595E-FC3F-47E6-B488-31B07FE0FCFF}" srcOrd="0" destOrd="0" presId="urn:microsoft.com/office/officeart/2005/8/layout/chevron2"/>
    <dgm:cxn modelId="{8556AADF-FFD4-444A-AF8C-1DFB3BAB4B44}" srcId="{CCE0AC0E-3109-4D05-9B25-6AD6DF3DBA8C}" destId="{28754EF6-EEF2-47AD-8D77-9A8196CEBB08}" srcOrd="0" destOrd="0" parTransId="{83FA3255-DCAE-4EDE-A65D-3A2133C95D98}" sibTransId="{F6319B48-6F16-4207-84AF-30F9F05FB27D}"/>
    <dgm:cxn modelId="{A35A15FB-3EB8-4C64-9D6F-914F16AD0CDB}" srcId="{1A127874-7DD9-4911-A702-AB597BFA014F}" destId="{3091F6E3-1EA8-47DE-9AD7-34BD1BA8FD70}" srcOrd="1" destOrd="0" parTransId="{8F815674-DCCC-4FB2-872A-47B9EE246099}" sibTransId="{C541B768-893F-4772-87AF-8056423D9FB6}"/>
    <dgm:cxn modelId="{6B4092D1-CD1B-4C97-802C-974DA686E03F}" type="presOf" srcId="{1A127874-7DD9-4911-A702-AB597BFA014F}" destId="{D1E41004-B162-444B-AF36-A45A85E275D3}" srcOrd="0" destOrd="0" presId="urn:microsoft.com/office/officeart/2005/8/layout/chevron2"/>
    <dgm:cxn modelId="{930D957B-64C9-43B0-9E71-877BE94A16C1}" srcId="{1A127874-7DD9-4911-A702-AB597BFA014F}" destId="{1836F127-4CC1-4BF5-8439-F5515B41F861}" srcOrd="8" destOrd="0" parTransId="{B78AA80F-BD78-4890-BB68-D4A1C6AEECA1}" sibTransId="{0D8C94D2-B233-442C-BAC6-55313EF666EF}"/>
    <dgm:cxn modelId="{078AE6EA-39BA-46B2-8C12-296BBDFD9DD0}" srcId="{1836F127-4CC1-4BF5-8439-F5515B41F861}" destId="{055E23A2-A5CE-4FBE-850E-23866D20092E}" srcOrd="0" destOrd="0" parTransId="{7D12D1B2-B693-4A13-9134-0F2150E8B23F}" sibTransId="{E3E4A0B5-666B-43C5-9E6E-FB231C88AA45}"/>
    <dgm:cxn modelId="{C9AE97CF-B8DE-4AA9-A06B-425AA9FA6558}" type="presOf" srcId="{9EDC6B57-AD13-4306-854A-558FEC02D1FA}" destId="{11B2C31E-8AB5-4401-B619-D24436878478}" srcOrd="0" destOrd="0" presId="urn:microsoft.com/office/officeart/2005/8/layout/chevron2"/>
    <dgm:cxn modelId="{6EFB52D9-5A40-4A5C-8013-20411EC4063B}" type="presOf" srcId="{907D52FC-CF0F-450F-84E7-04293EB079C5}" destId="{801399CC-6E33-44FC-A39E-3EB8E2E0C081}" srcOrd="0" destOrd="0" presId="urn:microsoft.com/office/officeart/2005/8/layout/chevron2"/>
    <dgm:cxn modelId="{2DBD3371-9980-40BA-9601-0C7B1D2DDC67}" srcId="{D410D37D-9098-4EF2-81AC-D69429BD6A36}" destId="{1525C0DD-CF54-48FD-95C4-833DDCB6D907}" srcOrd="0" destOrd="0" parTransId="{6DDE9D0D-1C9B-424A-BC61-4951127E2E90}" sibTransId="{B16DF1CF-9874-47C9-8BC0-2DE1E080445F}"/>
    <dgm:cxn modelId="{10DF2BB0-2CD9-40C3-8A35-F92C894FD52E}" srcId="{1A127874-7DD9-4911-A702-AB597BFA014F}" destId="{F55E4C93-6E01-445B-B25C-4EAB7E80DE26}" srcOrd="2" destOrd="0" parTransId="{1C2146CC-55FF-4B33-902E-C67D586D8C0E}" sibTransId="{814EFF95-E47B-4849-802C-EC04DAD4CE9F}"/>
    <dgm:cxn modelId="{E31B75DF-6803-4164-898F-DE02AC2C32B0}" type="presOf" srcId="{D410D37D-9098-4EF2-81AC-D69429BD6A36}" destId="{221BCA50-B30E-4549-9455-7BB43203BEE8}" srcOrd="0" destOrd="0" presId="urn:microsoft.com/office/officeart/2005/8/layout/chevron2"/>
    <dgm:cxn modelId="{71EA5710-E1AE-4C0F-9CCA-5780DA8C091F}" srcId="{F55E4C93-6E01-445B-B25C-4EAB7E80DE26}" destId="{907D52FC-CF0F-450F-84E7-04293EB079C5}" srcOrd="0" destOrd="0" parTransId="{26D089AD-F6B1-47A6-8A9A-B14896856AE4}" sibTransId="{10C61AEC-4DEE-472B-8E46-06D3DB7BE7BF}"/>
    <dgm:cxn modelId="{A5DD0F9E-945F-441E-867A-500CDD31F243}" srcId="{FD063583-85E8-4FA8-9EC9-8B33C66FF461}" destId="{5A5484AA-670D-426D-A3DD-566DB72ED2A2}" srcOrd="0" destOrd="0" parTransId="{ABE14EFA-E39E-4445-AF92-D695FD029B8E}" sibTransId="{326E9324-9F98-4375-9E6C-8BF1B27EC8CA}"/>
    <dgm:cxn modelId="{D324CB4A-B700-4D79-B866-C903712F4C47}" srcId="{1A127874-7DD9-4911-A702-AB597BFA014F}" destId="{FD063583-85E8-4FA8-9EC9-8B33C66FF461}" srcOrd="0" destOrd="0" parTransId="{0EF6A41D-4B0E-454A-9CDE-3DD32441D16C}" sibTransId="{AC36E53B-6DFA-4CB7-ABDB-EC30926F0C0A}"/>
    <dgm:cxn modelId="{C5A36190-767E-41B3-903E-6D247457364F}" type="presOf" srcId="{F0BDEB89-379E-4555-B1C2-EB808018610F}" destId="{FBA9E552-1773-4BBF-8137-CFCD5D246AC3}" srcOrd="0" destOrd="0" presId="urn:microsoft.com/office/officeart/2005/8/layout/chevron2"/>
    <dgm:cxn modelId="{E9647EC3-F319-4773-9517-5F2B4CAA4A6C}" srcId="{DB9226D1-D668-4B47-99AF-15A6A45A2A6C}" destId="{F0BDEB89-379E-4555-B1C2-EB808018610F}" srcOrd="0" destOrd="0" parTransId="{7BD8B3A6-017D-44CB-B28A-05B7A7DD77DB}" sibTransId="{A36AF2B3-FC59-4ADE-BB67-C9751239E874}"/>
    <dgm:cxn modelId="{06B16179-C99A-4169-BBAB-20216CA9A938}" srcId="{2C7D0B7C-F672-4AE7-A848-7976BE309AC7}" destId="{9916316E-36C5-4AD6-838B-E875579D34D0}" srcOrd="0" destOrd="0" parTransId="{DDCDBD21-F645-43B8-9E41-6FC0B276DF90}" sibTransId="{342FA208-D6A1-49C1-88C8-40C1F15E212F}"/>
    <dgm:cxn modelId="{2AF6019F-C3B2-41AE-A27C-EB7D74269249}" type="presOf" srcId="{F55E4C93-6E01-445B-B25C-4EAB7E80DE26}" destId="{B5314892-7606-4753-9F72-64F2A2EF1180}" srcOrd="0" destOrd="0" presId="urn:microsoft.com/office/officeart/2005/8/layout/chevron2"/>
    <dgm:cxn modelId="{E443C147-64D4-4F19-B01A-7C82DB932E37}" type="presOf" srcId="{91F48D49-BB82-4982-874C-E81972F955F0}" destId="{1EEAF651-A0A2-46FE-9229-1DF0AE08286C}" srcOrd="0" destOrd="0" presId="urn:microsoft.com/office/officeart/2005/8/layout/chevron2"/>
    <dgm:cxn modelId="{20CC13D9-14EC-411B-B29C-36596D912B4A}" srcId="{1A127874-7DD9-4911-A702-AB597BFA014F}" destId="{2C7D0B7C-F672-4AE7-A848-7976BE309AC7}" srcOrd="7" destOrd="0" parTransId="{0F792E0E-493B-42C1-84CF-A8CD5459C74F}" sibTransId="{D75CF195-E017-442E-8729-E3E44784523F}"/>
    <dgm:cxn modelId="{C7E93A69-17BF-43E2-B1A3-387AC289C17F}" type="presOf" srcId="{2C7D0B7C-F672-4AE7-A848-7976BE309AC7}" destId="{120B1D2C-6C80-4376-A9CA-CFC427F8A0DF}" srcOrd="0" destOrd="0" presId="urn:microsoft.com/office/officeart/2005/8/layout/chevron2"/>
    <dgm:cxn modelId="{6CE2507D-710C-4102-9C19-A00351B656F6}" srcId="{3091F6E3-1EA8-47DE-9AD7-34BD1BA8FD70}" destId="{BC891B58-8EBF-4E81-84CF-EDA1F4780568}" srcOrd="0" destOrd="0" parTransId="{153B4B10-7BB5-4883-B417-1B0F87DD6302}" sibTransId="{06E34C83-5CC2-4AF9-BC0E-15F790D57259}"/>
    <dgm:cxn modelId="{AA1C0D18-81AB-465D-98FA-09787AD1C661}" type="presOf" srcId="{055E23A2-A5CE-4FBE-850E-23866D20092E}" destId="{26ED8B4F-03AF-4DA8-B3C4-344909695FEC}" srcOrd="0" destOrd="0" presId="urn:microsoft.com/office/officeart/2005/8/layout/chevron2"/>
    <dgm:cxn modelId="{81602971-FF41-49B2-98F9-BE831EB98E17}" srcId="{1A127874-7DD9-4911-A702-AB597BFA014F}" destId="{9EDC6B57-AD13-4306-854A-558FEC02D1FA}" srcOrd="5" destOrd="0" parTransId="{15FEA570-F56C-4CBF-ABD1-20A4C7F11AC0}" sibTransId="{C13EC663-7204-4161-9C38-4503123B4EC7}"/>
    <dgm:cxn modelId="{225338A7-7B97-4D79-8833-A1E1299E0D98}" srcId="{9EDC6B57-AD13-4306-854A-558FEC02D1FA}" destId="{91F48D49-BB82-4982-874C-E81972F955F0}" srcOrd="0" destOrd="0" parTransId="{28980C08-1802-4C54-92A9-85A063CC7312}" sibTransId="{DDF69CE3-2161-4A6A-A910-159061E5A7AB}"/>
    <dgm:cxn modelId="{08EC8336-920C-49EB-9CBA-5AFDB6671510}" type="presOf" srcId="{1836F127-4CC1-4BF5-8439-F5515B41F861}" destId="{0DAF9501-2E32-4821-AE97-EE264E07E72D}" srcOrd="0" destOrd="0" presId="urn:microsoft.com/office/officeart/2005/8/layout/chevron2"/>
    <dgm:cxn modelId="{70AACC18-C59D-4192-BE79-4D6130CC7104}" type="presOf" srcId="{DB9226D1-D668-4B47-99AF-15A6A45A2A6C}" destId="{8E8C32F5-D679-4E6D-9964-9849BAA11F7A}" srcOrd="0" destOrd="0" presId="urn:microsoft.com/office/officeart/2005/8/layout/chevron2"/>
    <dgm:cxn modelId="{33A58288-19A5-4755-B8D3-833170B66EA0}" type="presParOf" srcId="{D1E41004-B162-444B-AF36-A45A85E275D3}" destId="{EE4D5A65-E92B-44D1-AF3E-380957733058}" srcOrd="0" destOrd="0" presId="urn:microsoft.com/office/officeart/2005/8/layout/chevron2"/>
    <dgm:cxn modelId="{98E53592-764D-4385-8A33-5797B1E3AC84}" type="presParOf" srcId="{EE4D5A65-E92B-44D1-AF3E-380957733058}" destId="{D53D2F7C-7657-4EB0-ABA8-3A36266EA1A0}" srcOrd="0" destOrd="0" presId="urn:microsoft.com/office/officeart/2005/8/layout/chevron2"/>
    <dgm:cxn modelId="{3B63E0BC-4417-4045-B507-83F995292627}" type="presParOf" srcId="{EE4D5A65-E92B-44D1-AF3E-380957733058}" destId="{363BC382-C66F-4171-A9A8-0090DD2496CC}" srcOrd="1" destOrd="0" presId="urn:microsoft.com/office/officeart/2005/8/layout/chevron2"/>
    <dgm:cxn modelId="{A6F30420-7C43-4025-A763-22D8F75065C0}" type="presParOf" srcId="{D1E41004-B162-444B-AF36-A45A85E275D3}" destId="{C04C8579-E675-479A-B8CD-FBFD90F3A497}" srcOrd="1" destOrd="0" presId="urn:microsoft.com/office/officeart/2005/8/layout/chevron2"/>
    <dgm:cxn modelId="{7647669F-AA4B-4090-8895-CDF704481CC6}" type="presParOf" srcId="{D1E41004-B162-444B-AF36-A45A85E275D3}" destId="{5843E041-9433-4578-A00D-E972B3A235B3}" srcOrd="2" destOrd="0" presId="urn:microsoft.com/office/officeart/2005/8/layout/chevron2"/>
    <dgm:cxn modelId="{7051CAF5-F632-47D6-A554-F57AB1E6D90B}" type="presParOf" srcId="{5843E041-9433-4578-A00D-E972B3A235B3}" destId="{05E3C580-060B-45D5-8795-2996342E6B31}" srcOrd="0" destOrd="0" presId="urn:microsoft.com/office/officeart/2005/8/layout/chevron2"/>
    <dgm:cxn modelId="{4610A7DD-6C0D-4762-B2AD-81341A9AC8B8}" type="presParOf" srcId="{5843E041-9433-4578-A00D-E972B3A235B3}" destId="{BB9DAF12-5DD3-4578-9630-3D5454E0000A}" srcOrd="1" destOrd="0" presId="urn:microsoft.com/office/officeart/2005/8/layout/chevron2"/>
    <dgm:cxn modelId="{6D3320B6-9330-437F-93DB-865F0A735BCD}" type="presParOf" srcId="{D1E41004-B162-444B-AF36-A45A85E275D3}" destId="{59920526-11A3-493C-AEB1-B763599C1ECD}" srcOrd="3" destOrd="0" presId="urn:microsoft.com/office/officeart/2005/8/layout/chevron2"/>
    <dgm:cxn modelId="{5CAA8CB9-AC27-49AA-8427-5DCD3EBAA567}" type="presParOf" srcId="{D1E41004-B162-444B-AF36-A45A85E275D3}" destId="{61CE398C-29E5-4F8F-A765-8C18491A6C40}" srcOrd="4" destOrd="0" presId="urn:microsoft.com/office/officeart/2005/8/layout/chevron2"/>
    <dgm:cxn modelId="{3733F8AE-3A3F-408A-9022-E14EB3A154BE}" type="presParOf" srcId="{61CE398C-29E5-4F8F-A765-8C18491A6C40}" destId="{B5314892-7606-4753-9F72-64F2A2EF1180}" srcOrd="0" destOrd="0" presId="urn:microsoft.com/office/officeart/2005/8/layout/chevron2"/>
    <dgm:cxn modelId="{E393F503-3884-425F-9C87-01C9D5EFFB14}" type="presParOf" srcId="{61CE398C-29E5-4F8F-A765-8C18491A6C40}" destId="{801399CC-6E33-44FC-A39E-3EB8E2E0C081}" srcOrd="1" destOrd="0" presId="urn:microsoft.com/office/officeart/2005/8/layout/chevron2"/>
    <dgm:cxn modelId="{688BAABC-1DEC-4654-99CE-B175D5CDD6B0}" type="presParOf" srcId="{D1E41004-B162-444B-AF36-A45A85E275D3}" destId="{DAE6C92F-1549-498C-AA10-2D7A4580721A}" srcOrd="5" destOrd="0" presId="urn:microsoft.com/office/officeart/2005/8/layout/chevron2"/>
    <dgm:cxn modelId="{12AD7D54-1EF0-4189-BE82-C6A28A2813A8}" type="presParOf" srcId="{D1E41004-B162-444B-AF36-A45A85E275D3}" destId="{2CEFCE03-86A4-4ED1-8D80-B909E97BDFC1}" srcOrd="6" destOrd="0" presId="urn:microsoft.com/office/officeart/2005/8/layout/chevron2"/>
    <dgm:cxn modelId="{83E979EF-9FAD-4BDC-88E9-40E2B22B940F}" type="presParOf" srcId="{2CEFCE03-86A4-4ED1-8D80-B909E97BDFC1}" destId="{221BCA50-B30E-4549-9455-7BB43203BEE8}" srcOrd="0" destOrd="0" presId="urn:microsoft.com/office/officeart/2005/8/layout/chevron2"/>
    <dgm:cxn modelId="{D6866E79-9059-46FE-B876-BC5C52994C76}" type="presParOf" srcId="{2CEFCE03-86A4-4ED1-8D80-B909E97BDFC1}" destId="{4F8EB613-6587-4EF9-92AF-24797B8B023D}" srcOrd="1" destOrd="0" presId="urn:microsoft.com/office/officeart/2005/8/layout/chevron2"/>
    <dgm:cxn modelId="{E76DD5C0-936B-4DE1-AE51-86804C47A5A5}" type="presParOf" srcId="{D1E41004-B162-444B-AF36-A45A85E275D3}" destId="{234B8B26-CFDB-4992-8F25-5ECFB9CB2CE9}" srcOrd="7" destOrd="0" presId="urn:microsoft.com/office/officeart/2005/8/layout/chevron2"/>
    <dgm:cxn modelId="{556BF661-CB1C-474E-9CED-B58C23056298}" type="presParOf" srcId="{D1E41004-B162-444B-AF36-A45A85E275D3}" destId="{E96BB4AA-DC23-4927-89D3-A8B6DB1DB93B}" srcOrd="8" destOrd="0" presId="urn:microsoft.com/office/officeart/2005/8/layout/chevron2"/>
    <dgm:cxn modelId="{CBFC322B-064D-459D-B659-2EA79A7B92A2}" type="presParOf" srcId="{E96BB4AA-DC23-4927-89D3-A8B6DB1DB93B}" destId="{8E8C32F5-D679-4E6D-9964-9849BAA11F7A}" srcOrd="0" destOrd="0" presId="urn:microsoft.com/office/officeart/2005/8/layout/chevron2"/>
    <dgm:cxn modelId="{1EA57F28-F5AB-419F-A2AB-179563109B5C}" type="presParOf" srcId="{E96BB4AA-DC23-4927-89D3-A8B6DB1DB93B}" destId="{FBA9E552-1773-4BBF-8137-CFCD5D246AC3}" srcOrd="1" destOrd="0" presId="urn:microsoft.com/office/officeart/2005/8/layout/chevron2"/>
    <dgm:cxn modelId="{B9989B8F-7B68-4CA1-BD8E-06E3B4CB95D1}" type="presParOf" srcId="{D1E41004-B162-444B-AF36-A45A85E275D3}" destId="{2DEA9AAA-4C60-475C-9E48-03BEAC031274}" srcOrd="9" destOrd="0" presId="urn:microsoft.com/office/officeart/2005/8/layout/chevron2"/>
    <dgm:cxn modelId="{16B1AA71-25EC-4CD1-95D3-371612B90FC8}" type="presParOf" srcId="{D1E41004-B162-444B-AF36-A45A85E275D3}" destId="{D07CB323-7591-4726-AF71-6CE2E55B86C0}" srcOrd="10" destOrd="0" presId="urn:microsoft.com/office/officeart/2005/8/layout/chevron2"/>
    <dgm:cxn modelId="{9F5BC397-8979-425E-ABDC-9DECF3FBBCDF}" type="presParOf" srcId="{D07CB323-7591-4726-AF71-6CE2E55B86C0}" destId="{11B2C31E-8AB5-4401-B619-D24436878478}" srcOrd="0" destOrd="0" presId="urn:microsoft.com/office/officeart/2005/8/layout/chevron2"/>
    <dgm:cxn modelId="{ED98F69F-E93D-4985-85D0-A3E172A41CF6}" type="presParOf" srcId="{D07CB323-7591-4726-AF71-6CE2E55B86C0}" destId="{1EEAF651-A0A2-46FE-9229-1DF0AE08286C}" srcOrd="1" destOrd="0" presId="urn:microsoft.com/office/officeart/2005/8/layout/chevron2"/>
    <dgm:cxn modelId="{0970C401-1510-414D-9252-A33D65CB4BA8}" type="presParOf" srcId="{D1E41004-B162-444B-AF36-A45A85E275D3}" destId="{37E902BD-6B52-4843-884C-1FB54E235508}" srcOrd="11" destOrd="0" presId="urn:microsoft.com/office/officeart/2005/8/layout/chevron2"/>
    <dgm:cxn modelId="{53DF1B4E-BCEB-4D6E-A265-CFBA37994635}" type="presParOf" srcId="{D1E41004-B162-444B-AF36-A45A85E275D3}" destId="{B49CFBFB-C861-4C6C-9356-EB9D64339E3A}" srcOrd="12" destOrd="0" presId="urn:microsoft.com/office/officeart/2005/8/layout/chevron2"/>
    <dgm:cxn modelId="{2538E5B4-A7B4-4786-B587-0B91C97E913A}" type="presParOf" srcId="{B49CFBFB-C861-4C6C-9356-EB9D64339E3A}" destId="{D085595E-FC3F-47E6-B488-31B07FE0FCFF}" srcOrd="0" destOrd="0" presId="urn:microsoft.com/office/officeart/2005/8/layout/chevron2"/>
    <dgm:cxn modelId="{CF06A32D-D350-4D21-93CD-BB91AEF31975}" type="presParOf" srcId="{B49CFBFB-C861-4C6C-9356-EB9D64339E3A}" destId="{6A5DC40E-7F02-4F4A-85A9-27E105F7CD6F}" srcOrd="1" destOrd="0" presId="urn:microsoft.com/office/officeart/2005/8/layout/chevron2"/>
    <dgm:cxn modelId="{AE8893ED-79BF-4CC2-A1B8-9F595D2FA025}" type="presParOf" srcId="{D1E41004-B162-444B-AF36-A45A85E275D3}" destId="{48ECCCF7-4BB5-489A-AF4D-88C80C21E767}" srcOrd="13" destOrd="0" presId="urn:microsoft.com/office/officeart/2005/8/layout/chevron2"/>
    <dgm:cxn modelId="{BABC71B4-88BF-48AB-9194-43A074E0B852}" type="presParOf" srcId="{D1E41004-B162-444B-AF36-A45A85E275D3}" destId="{3870FE8B-AD9D-4D86-B1C5-AAEC093365F3}" srcOrd="14" destOrd="0" presId="urn:microsoft.com/office/officeart/2005/8/layout/chevron2"/>
    <dgm:cxn modelId="{EAA0178F-B10D-4604-B498-B7DBF2CF364B}" type="presParOf" srcId="{3870FE8B-AD9D-4D86-B1C5-AAEC093365F3}" destId="{120B1D2C-6C80-4376-A9CA-CFC427F8A0DF}" srcOrd="0" destOrd="0" presId="urn:microsoft.com/office/officeart/2005/8/layout/chevron2"/>
    <dgm:cxn modelId="{8EBC9E18-3788-445C-AEF5-764C4293058A}" type="presParOf" srcId="{3870FE8B-AD9D-4D86-B1C5-AAEC093365F3}" destId="{616576FE-6253-4484-815B-BBE17656F215}" srcOrd="1" destOrd="0" presId="urn:microsoft.com/office/officeart/2005/8/layout/chevron2"/>
    <dgm:cxn modelId="{7AE85268-CC8C-40C1-A325-119336C5B277}" type="presParOf" srcId="{D1E41004-B162-444B-AF36-A45A85E275D3}" destId="{5CA98905-1CF8-4FA4-BE8E-4E2672FA58F0}" srcOrd="15" destOrd="0" presId="urn:microsoft.com/office/officeart/2005/8/layout/chevron2"/>
    <dgm:cxn modelId="{FE10C10B-9439-49E6-B9F8-360BDE26D619}" type="presParOf" srcId="{D1E41004-B162-444B-AF36-A45A85E275D3}" destId="{3633A0C2-9A31-4793-A6DC-9A602C3FEF21}" srcOrd="16" destOrd="0" presId="urn:microsoft.com/office/officeart/2005/8/layout/chevron2"/>
    <dgm:cxn modelId="{4B3B723B-34E6-4DD2-8BDF-89EE2306ED51}" type="presParOf" srcId="{3633A0C2-9A31-4793-A6DC-9A602C3FEF21}" destId="{0DAF9501-2E32-4821-AE97-EE264E07E72D}" srcOrd="0" destOrd="0" presId="urn:microsoft.com/office/officeart/2005/8/layout/chevron2"/>
    <dgm:cxn modelId="{94B1F798-3580-40C1-8F3E-345BBA72C5EA}" type="presParOf" srcId="{3633A0C2-9A31-4793-A6DC-9A602C3FEF21}" destId="{26ED8B4F-03AF-4DA8-B3C4-344909695FE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D2F7C-7657-4EB0-ABA8-3A36266EA1A0}">
      <dsp:nvSpPr>
        <dsp:cNvPr id="0" name=""/>
        <dsp:cNvSpPr/>
      </dsp:nvSpPr>
      <dsp:spPr>
        <a:xfrm rot="5400000">
          <a:off x="-132154" y="136439"/>
          <a:ext cx="881029" cy="61672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endParaRPr lang="en-US" sz="2000" kern="1200" dirty="0"/>
        </a:p>
      </dsp:txBody>
      <dsp:txXfrm rot="-5400000">
        <a:off x="1" y="312644"/>
        <a:ext cx="616720" cy="264309"/>
      </dsp:txXfrm>
    </dsp:sp>
    <dsp:sp modelId="{363BC382-C66F-4171-A9A8-0090DD2496CC}">
      <dsp:nvSpPr>
        <dsp:cNvPr id="0" name=""/>
        <dsp:cNvSpPr/>
      </dsp:nvSpPr>
      <dsp:spPr>
        <a:xfrm rot="5400000">
          <a:off x="5082905" y="-4461899"/>
          <a:ext cx="572970" cy="95053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Citation Matrix</a:t>
          </a:r>
          <a:endParaRPr lang="en-US" sz="2000" kern="1200" dirty="0"/>
        </a:p>
      </dsp:txBody>
      <dsp:txXfrm rot="-5400000">
        <a:off x="616720" y="32256"/>
        <a:ext cx="9477370" cy="517030"/>
      </dsp:txXfrm>
    </dsp:sp>
    <dsp:sp modelId="{05E3C580-060B-45D5-8795-2996342E6B31}">
      <dsp:nvSpPr>
        <dsp:cNvPr id="0" name=""/>
        <dsp:cNvSpPr/>
      </dsp:nvSpPr>
      <dsp:spPr>
        <a:xfrm rot="5400000">
          <a:off x="-132154" y="919217"/>
          <a:ext cx="881029" cy="616720"/>
        </a:xfrm>
        <a:prstGeom prst="chevron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</a:t>
          </a:r>
          <a:endParaRPr lang="en-US" sz="2000" kern="1200" dirty="0"/>
        </a:p>
      </dsp:txBody>
      <dsp:txXfrm rot="-5400000">
        <a:off x="1" y="1095422"/>
        <a:ext cx="616720" cy="264309"/>
      </dsp:txXfrm>
    </dsp:sp>
    <dsp:sp modelId="{BB9DAF12-5DD3-4578-9630-3D5454E0000A}">
      <dsp:nvSpPr>
        <dsp:cNvPr id="0" name=""/>
        <dsp:cNvSpPr/>
      </dsp:nvSpPr>
      <dsp:spPr>
        <a:xfrm rot="5400000">
          <a:off x="5083056" y="-3679271"/>
          <a:ext cx="572669" cy="95053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Initialization of Random Clusters</a:t>
          </a:r>
          <a:endParaRPr lang="en-US" sz="2000" kern="1200" dirty="0"/>
        </a:p>
      </dsp:txBody>
      <dsp:txXfrm rot="-5400000">
        <a:off x="616721" y="815019"/>
        <a:ext cx="9477385" cy="516759"/>
      </dsp:txXfrm>
    </dsp:sp>
    <dsp:sp modelId="{B5314892-7606-4753-9F72-64F2A2EF1180}">
      <dsp:nvSpPr>
        <dsp:cNvPr id="0" name=""/>
        <dsp:cNvSpPr/>
      </dsp:nvSpPr>
      <dsp:spPr>
        <a:xfrm rot="5400000">
          <a:off x="-132154" y="1701996"/>
          <a:ext cx="881029" cy="616720"/>
        </a:xfrm>
        <a:prstGeom prst="chevron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3</a:t>
          </a:r>
          <a:endParaRPr lang="en-US" sz="2000" kern="1200" baseline="0" dirty="0"/>
        </a:p>
      </dsp:txBody>
      <dsp:txXfrm rot="-5400000">
        <a:off x="1" y="1878201"/>
        <a:ext cx="616720" cy="264309"/>
      </dsp:txXfrm>
    </dsp:sp>
    <dsp:sp modelId="{801399CC-6E33-44FC-A39E-3EB8E2E0C081}">
      <dsp:nvSpPr>
        <dsp:cNvPr id="0" name=""/>
        <dsp:cNvSpPr/>
      </dsp:nvSpPr>
      <dsp:spPr>
        <a:xfrm rot="5400000">
          <a:off x="5083056" y="-2896493"/>
          <a:ext cx="572669" cy="95053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baseline="0" dirty="0" smtClean="0"/>
            <a:t>Formulate Clusters for Training Data</a:t>
          </a:r>
          <a:endParaRPr lang="en-US" sz="2000" kern="1200" baseline="0" dirty="0"/>
        </a:p>
      </dsp:txBody>
      <dsp:txXfrm rot="-5400000">
        <a:off x="616721" y="1597797"/>
        <a:ext cx="9477385" cy="516759"/>
      </dsp:txXfrm>
    </dsp:sp>
    <dsp:sp modelId="{221BCA50-B30E-4549-9455-7BB43203BEE8}">
      <dsp:nvSpPr>
        <dsp:cNvPr id="0" name=""/>
        <dsp:cNvSpPr/>
      </dsp:nvSpPr>
      <dsp:spPr>
        <a:xfrm rot="5400000">
          <a:off x="-132154" y="2484774"/>
          <a:ext cx="881029" cy="616720"/>
        </a:xfrm>
        <a:prstGeom prst="chevron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4</a:t>
          </a:r>
          <a:endParaRPr lang="en-US" sz="2000" kern="1200" baseline="0" dirty="0"/>
        </a:p>
      </dsp:txBody>
      <dsp:txXfrm rot="-5400000">
        <a:off x="1" y="2660979"/>
        <a:ext cx="616720" cy="264309"/>
      </dsp:txXfrm>
    </dsp:sp>
    <dsp:sp modelId="{4F8EB613-6587-4EF9-92AF-24797B8B023D}">
      <dsp:nvSpPr>
        <dsp:cNvPr id="0" name=""/>
        <dsp:cNvSpPr/>
      </dsp:nvSpPr>
      <dsp:spPr>
        <a:xfrm rot="5400000">
          <a:off x="5083056" y="-2113715"/>
          <a:ext cx="572669" cy="95053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baseline="0" dirty="0" smtClean="0"/>
            <a:t>Assign the POI to one cluster</a:t>
          </a:r>
          <a:endParaRPr lang="en-US" sz="2000" kern="1200" baseline="0" dirty="0"/>
        </a:p>
      </dsp:txBody>
      <dsp:txXfrm rot="-5400000">
        <a:off x="616721" y="2380575"/>
        <a:ext cx="9477385" cy="516759"/>
      </dsp:txXfrm>
    </dsp:sp>
    <dsp:sp modelId="{8E8C32F5-D679-4E6D-9964-9849BAA11F7A}">
      <dsp:nvSpPr>
        <dsp:cNvPr id="0" name=""/>
        <dsp:cNvSpPr/>
      </dsp:nvSpPr>
      <dsp:spPr>
        <a:xfrm rot="5400000">
          <a:off x="-132154" y="3267553"/>
          <a:ext cx="881029" cy="616720"/>
        </a:xfrm>
        <a:prstGeom prst="chevron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5</a:t>
          </a:r>
          <a:endParaRPr lang="en-US" sz="2000" kern="1200" baseline="0" dirty="0"/>
        </a:p>
      </dsp:txBody>
      <dsp:txXfrm rot="-5400000">
        <a:off x="1" y="3443758"/>
        <a:ext cx="616720" cy="264309"/>
      </dsp:txXfrm>
    </dsp:sp>
    <dsp:sp modelId="{FBA9E552-1773-4BBF-8137-CFCD5D246AC3}">
      <dsp:nvSpPr>
        <dsp:cNvPr id="0" name=""/>
        <dsp:cNvSpPr/>
      </dsp:nvSpPr>
      <dsp:spPr>
        <a:xfrm rot="5400000">
          <a:off x="5083056" y="-1330936"/>
          <a:ext cx="572669" cy="95053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baseline="0" dirty="0" smtClean="0"/>
            <a:t>Traverse within the Cluster of POI to form Similarity Array sorted in the order of distance measure specified by user between POI and paper </a:t>
          </a:r>
          <a:r>
            <a:rPr lang="en-US" sz="2000" kern="1200" baseline="0" dirty="0" err="1" smtClean="0"/>
            <a:t>i</a:t>
          </a:r>
          <a:r>
            <a:rPr lang="en-US" sz="2000" kern="1200" baseline="-25000" dirty="0" err="1" smtClean="0"/>
            <a:t>th</a:t>
          </a:r>
          <a:r>
            <a:rPr lang="en-US" sz="2000" kern="1200" baseline="0" dirty="0" smtClean="0"/>
            <a:t> of cluster j</a:t>
          </a:r>
          <a:endParaRPr lang="en-US" sz="2000" kern="1200" baseline="0" dirty="0"/>
        </a:p>
      </dsp:txBody>
      <dsp:txXfrm rot="-5400000">
        <a:off x="616721" y="3163354"/>
        <a:ext cx="9477385" cy="516759"/>
      </dsp:txXfrm>
    </dsp:sp>
    <dsp:sp modelId="{11B2C31E-8AB5-4401-B619-D24436878478}">
      <dsp:nvSpPr>
        <dsp:cNvPr id="0" name=""/>
        <dsp:cNvSpPr/>
      </dsp:nvSpPr>
      <dsp:spPr>
        <a:xfrm rot="5400000">
          <a:off x="-132154" y="4050331"/>
          <a:ext cx="881029" cy="616720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5</a:t>
          </a:r>
          <a:endParaRPr lang="en-US" sz="2000" kern="1200" baseline="0" dirty="0"/>
        </a:p>
      </dsp:txBody>
      <dsp:txXfrm rot="-5400000">
        <a:off x="1" y="4226536"/>
        <a:ext cx="616720" cy="264309"/>
      </dsp:txXfrm>
    </dsp:sp>
    <dsp:sp modelId="{1EEAF651-A0A2-46FE-9229-1DF0AE08286C}">
      <dsp:nvSpPr>
        <dsp:cNvPr id="0" name=""/>
        <dsp:cNvSpPr/>
      </dsp:nvSpPr>
      <dsp:spPr>
        <a:xfrm rot="5400000">
          <a:off x="5083056" y="-548158"/>
          <a:ext cx="572669" cy="95053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baseline="0" dirty="0" smtClean="0"/>
            <a:t>Top K Recommendations</a:t>
          </a:r>
          <a:endParaRPr lang="en-US" sz="2000" kern="1200" baseline="0" dirty="0"/>
        </a:p>
      </dsp:txBody>
      <dsp:txXfrm rot="-5400000">
        <a:off x="616721" y="3946132"/>
        <a:ext cx="9477385" cy="516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D2F7C-7657-4EB0-ABA8-3A36266EA1A0}">
      <dsp:nvSpPr>
        <dsp:cNvPr id="0" name=""/>
        <dsp:cNvSpPr/>
      </dsp:nvSpPr>
      <dsp:spPr>
        <a:xfrm rot="5400000">
          <a:off x="-87316" y="90618"/>
          <a:ext cx="582107" cy="40747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endParaRPr lang="en-US" sz="2000" kern="1200" dirty="0"/>
        </a:p>
      </dsp:txBody>
      <dsp:txXfrm rot="-5400000">
        <a:off x="1" y="207038"/>
        <a:ext cx="407474" cy="174633"/>
      </dsp:txXfrm>
    </dsp:sp>
    <dsp:sp modelId="{363BC382-C66F-4171-A9A8-0090DD2496CC}">
      <dsp:nvSpPr>
        <dsp:cNvPr id="0" name=""/>
        <dsp:cNvSpPr/>
      </dsp:nvSpPr>
      <dsp:spPr>
        <a:xfrm rot="5400000">
          <a:off x="3813843" y="-3403066"/>
          <a:ext cx="378568" cy="7191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Citation </a:t>
          </a:r>
          <a:r>
            <a:rPr lang="en-US" sz="2000" kern="1200" dirty="0" smtClean="0"/>
            <a:t>Matrix (Training Data) and Input POI</a:t>
          </a:r>
          <a:endParaRPr lang="en-US" sz="2000" kern="1200" dirty="0"/>
        </a:p>
      </dsp:txBody>
      <dsp:txXfrm rot="-5400000">
        <a:off x="407475" y="21782"/>
        <a:ext cx="7172825" cy="341608"/>
      </dsp:txXfrm>
    </dsp:sp>
    <dsp:sp modelId="{05E3C580-060B-45D5-8795-2996342E6B31}">
      <dsp:nvSpPr>
        <dsp:cNvPr id="0" name=""/>
        <dsp:cNvSpPr/>
      </dsp:nvSpPr>
      <dsp:spPr>
        <a:xfrm rot="5400000">
          <a:off x="-87316" y="606614"/>
          <a:ext cx="582107" cy="407474"/>
        </a:xfrm>
        <a:prstGeom prst="chevron">
          <a:avLst/>
        </a:prstGeom>
        <a:solidFill>
          <a:schemeClr val="accent5">
            <a:hueOff val="-919168"/>
            <a:satOff val="-1278"/>
            <a:lumOff val="-490"/>
            <a:alphaOff val="0"/>
          </a:schemeClr>
        </a:solidFill>
        <a:ln w="12700" cap="flat" cmpd="sng" algn="ctr">
          <a:solidFill>
            <a:schemeClr val="accent5">
              <a:hueOff val="-919168"/>
              <a:satOff val="-1278"/>
              <a:lumOff val="-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</a:t>
          </a:r>
          <a:endParaRPr lang="en-US" sz="2000" kern="1200" dirty="0"/>
        </a:p>
      </dsp:txBody>
      <dsp:txXfrm rot="-5400000">
        <a:off x="1" y="723034"/>
        <a:ext cx="407474" cy="174633"/>
      </dsp:txXfrm>
    </dsp:sp>
    <dsp:sp modelId="{BB9DAF12-5DD3-4578-9630-3D5454E0000A}">
      <dsp:nvSpPr>
        <dsp:cNvPr id="0" name=""/>
        <dsp:cNvSpPr/>
      </dsp:nvSpPr>
      <dsp:spPr>
        <a:xfrm rot="5400000">
          <a:off x="3813942" y="-2887169"/>
          <a:ext cx="378369" cy="7191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19168"/>
              <a:satOff val="-1278"/>
              <a:lumOff val="-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Orthogonal Matching Pursuit</a:t>
          </a:r>
          <a:endParaRPr lang="en-US" sz="2000" kern="1200" dirty="0"/>
        </a:p>
      </dsp:txBody>
      <dsp:txXfrm rot="-5400000">
        <a:off x="407474" y="537769"/>
        <a:ext cx="7172835" cy="341429"/>
      </dsp:txXfrm>
    </dsp:sp>
    <dsp:sp modelId="{B5314892-7606-4753-9F72-64F2A2EF1180}">
      <dsp:nvSpPr>
        <dsp:cNvPr id="0" name=""/>
        <dsp:cNvSpPr/>
      </dsp:nvSpPr>
      <dsp:spPr>
        <a:xfrm rot="5400000">
          <a:off x="-87316" y="1122610"/>
          <a:ext cx="582107" cy="407474"/>
        </a:xfrm>
        <a:prstGeom prst="chevron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3</a:t>
          </a:r>
          <a:endParaRPr lang="en-US" sz="2000" kern="1200" baseline="0" dirty="0"/>
        </a:p>
      </dsp:txBody>
      <dsp:txXfrm rot="-5400000">
        <a:off x="1" y="1239030"/>
        <a:ext cx="407474" cy="174633"/>
      </dsp:txXfrm>
    </dsp:sp>
    <dsp:sp modelId="{801399CC-6E33-44FC-A39E-3EB8E2E0C081}">
      <dsp:nvSpPr>
        <dsp:cNvPr id="0" name=""/>
        <dsp:cNvSpPr/>
      </dsp:nvSpPr>
      <dsp:spPr>
        <a:xfrm rot="5400000">
          <a:off x="3813942" y="-2371172"/>
          <a:ext cx="378369" cy="7191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baseline="0" dirty="0" smtClean="0"/>
            <a:t>Formulate Alpha Array with zeros in Appropriate positions (n*1)</a:t>
          </a:r>
          <a:endParaRPr lang="en-US" sz="2000" kern="1200" baseline="0" dirty="0"/>
        </a:p>
      </dsp:txBody>
      <dsp:txXfrm rot="-5400000">
        <a:off x="407474" y="1053766"/>
        <a:ext cx="7172835" cy="341429"/>
      </dsp:txXfrm>
    </dsp:sp>
    <dsp:sp modelId="{221BCA50-B30E-4549-9455-7BB43203BEE8}">
      <dsp:nvSpPr>
        <dsp:cNvPr id="0" name=""/>
        <dsp:cNvSpPr/>
      </dsp:nvSpPr>
      <dsp:spPr>
        <a:xfrm rot="5400000">
          <a:off x="-87316" y="1638607"/>
          <a:ext cx="582107" cy="407474"/>
        </a:xfrm>
        <a:prstGeom prst="chevron">
          <a:avLst/>
        </a:prstGeom>
        <a:solidFill>
          <a:schemeClr val="accent5">
            <a:hueOff val="-2757504"/>
            <a:satOff val="-3835"/>
            <a:lumOff val="-1471"/>
            <a:alphaOff val="0"/>
          </a:schemeClr>
        </a:solidFill>
        <a:ln w="12700" cap="flat" cmpd="sng" algn="ctr">
          <a:solidFill>
            <a:schemeClr val="accent5">
              <a:hueOff val="-2757504"/>
              <a:satOff val="-3835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4</a:t>
          </a:r>
          <a:endParaRPr lang="en-US" sz="2000" kern="1200" baseline="0" dirty="0"/>
        </a:p>
      </dsp:txBody>
      <dsp:txXfrm rot="-5400000">
        <a:off x="1" y="1755027"/>
        <a:ext cx="407474" cy="174633"/>
      </dsp:txXfrm>
    </dsp:sp>
    <dsp:sp modelId="{4F8EB613-6587-4EF9-92AF-24797B8B023D}">
      <dsp:nvSpPr>
        <dsp:cNvPr id="0" name=""/>
        <dsp:cNvSpPr/>
      </dsp:nvSpPr>
      <dsp:spPr>
        <a:xfrm rot="5400000">
          <a:off x="3813942" y="-1855176"/>
          <a:ext cx="378369" cy="7191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57504"/>
              <a:satOff val="-3835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baseline="0" dirty="0" smtClean="0"/>
            <a:t>Construct A matrix with all Alpha 1D arrays (n*n) </a:t>
          </a:r>
          <a:endParaRPr lang="en-US" sz="2000" kern="1200" baseline="0" dirty="0"/>
        </a:p>
      </dsp:txBody>
      <dsp:txXfrm rot="-5400000">
        <a:off x="407474" y="1569762"/>
        <a:ext cx="7172835" cy="341429"/>
      </dsp:txXfrm>
    </dsp:sp>
    <dsp:sp modelId="{8E8C32F5-D679-4E6D-9964-9849BAA11F7A}">
      <dsp:nvSpPr>
        <dsp:cNvPr id="0" name=""/>
        <dsp:cNvSpPr/>
      </dsp:nvSpPr>
      <dsp:spPr>
        <a:xfrm rot="5400000">
          <a:off x="-87316" y="2154603"/>
          <a:ext cx="582107" cy="407474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5</a:t>
          </a:r>
          <a:endParaRPr lang="en-US" sz="2000" kern="1200" baseline="0" dirty="0"/>
        </a:p>
      </dsp:txBody>
      <dsp:txXfrm rot="-5400000">
        <a:off x="1" y="2271023"/>
        <a:ext cx="407474" cy="174633"/>
      </dsp:txXfrm>
    </dsp:sp>
    <dsp:sp modelId="{FBA9E552-1773-4BBF-8137-CFCD5D246AC3}">
      <dsp:nvSpPr>
        <dsp:cNvPr id="0" name=""/>
        <dsp:cNvSpPr/>
      </dsp:nvSpPr>
      <dsp:spPr>
        <a:xfrm rot="5400000">
          <a:off x="3813942" y="-1339180"/>
          <a:ext cx="378369" cy="7191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baseline="0" dirty="0" smtClean="0"/>
            <a:t>Matric C will become |A| + |A</a:t>
          </a:r>
          <a:r>
            <a:rPr lang="en-US" sz="2000" kern="1200" baseline="-25000" dirty="0" smtClean="0"/>
            <a:t>t</a:t>
          </a:r>
          <a:r>
            <a:rPr lang="en-US" sz="2000" kern="1200" baseline="0" dirty="0" smtClean="0"/>
            <a:t>|</a:t>
          </a:r>
          <a:endParaRPr lang="en-US" sz="2000" kern="1200" baseline="-25000" dirty="0"/>
        </a:p>
      </dsp:txBody>
      <dsp:txXfrm rot="-5400000">
        <a:off x="407474" y="2085758"/>
        <a:ext cx="7172835" cy="341429"/>
      </dsp:txXfrm>
    </dsp:sp>
    <dsp:sp modelId="{11B2C31E-8AB5-4401-B619-D24436878478}">
      <dsp:nvSpPr>
        <dsp:cNvPr id="0" name=""/>
        <dsp:cNvSpPr/>
      </dsp:nvSpPr>
      <dsp:spPr>
        <a:xfrm rot="5400000">
          <a:off x="-87316" y="2670599"/>
          <a:ext cx="582107" cy="407474"/>
        </a:xfrm>
        <a:prstGeom prst="chevron">
          <a:avLst/>
        </a:prstGeom>
        <a:solidFill>
          <a:schemeClr val="accent5">
            <a:hueOff val="-4595840"/>
            <a:satOff val="-6392"/>
            <a:lumOff val="-2451"/>
            <a:alphaOff val="0"/>
          </a:schemeClr>
        </a:solidFill>
        <a:ln w="12700" cap="flat" cmpd="sng" algn="ctr">
          <a:solidFill>
            <a:schemeClr val="accent5">
              <a:hueOff val="-4595840"/>
              <a:satOff val="-6392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6</a:t>
          </a:r>
          <a:endParaRPr lang="en-US" sz="2000" kern="1200" baseline="0" dirty="0"/>
        </a:p>
      </dsp:txBody>
      <dsp:txXfrm rot="-5400000">
        <a:off x="1" y="2787019"/>
        <a:ext cx="407474" cy="174633"/>
      </dsp:txXfrm>
    </dsp:sp>
    <dsp:sp modelId="{1EEAF651-A0A2-46FE-9229-1DF0AE08286C}">
      <dsp:nvSpPr>
        <dsp:cNvPr id="0" name=""/>
        <dsp:cNvSpPr/>
      </dsp:nvSpPr>
      <dsp:spPr>
        <a:xfrm rot="5400000">
          <a:off x="3813942" y="-823183"/>
          <a:ext cx="378369" cy="7191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95840"/>
              <a:satOff val="-6392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baseline="0" dirty="0" smtClean="0"/>
            <a:t>Normalize cuts on C to get clusters</a:t>
          </a:r>
          <a:endParaRPr lang="en-US" sz="2000" kern="1200" baseline="0" dirty="0"/>
        </a:p>
      </dsp:txBody>
      <dsp:txXfrm rot="-5400000">
        <a:off x="407474" y="2601755"/>
        <a:ext cx="7172835" cy="341429"/>
      </dsp:txXfrm>
    </dsp:sp>
    <dsp:sp modelId="{D085595E-FC3F-47E6-B488-31B07FE0FCFF}">
      <dsp:nvSpPr>
        <dsp:cNvPr id="0" name=""/>
        <dsp:cNvSpPr/>
      </dsp:nvSpPr>
      <dsp:spPr>
        <a:xfrm rot="5400000">
          <a:off x="-87316" y="3186596"/>
          <a:ext cx="582107" cy="407474"/>
        </a:xfrm>
        <a:prstGeom prst="chevron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7</a:t>
          </a:r>
          <a:endParaRPr lang="en-US" sz="2000" kern="1200" baseline="0" dirty="0"/>
        </a:p>
      </dsp:txBody>
      <dsp:txXfrm rot="-5400000">
        <a:off x="1" y="3303016"/>
        <a:ext cx="407474" cy="174633"/>
      </dsp:txXfrm>
    </dsp:sp>
    <dsp:sp modelId="{6A5DC40E-7F02-4F4A-85A9-27E105F7CD6F}">
      <dsp:nvSpPr>
        <dsp:cNvPr id="0" name=""/>
        <dsp:cNvSpPr/>
      </dsp:nvSpPr>
      <dsp:spPr>
        <a:xfrm rot="5400000">
          <a:off x="3813942" y="-307187"/>
          <a:ext cx="378369" cy="7191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baseline="0" dirty="0" smtClean="0"/>
            <a:t>Allot cluster to POI</a:t>
          </a:r>
          <a:endParaRPr lang="en-US" sz="2000" kern="1200" baseline="0" dirty="0"/>
        </a:p>
      </dsp:txBody>
      <dsp:txXfrm rot="-5400000">
        <a:off x="407474" y="3117751"/>
        <a:ext cx="7172835" cy="341429"/>
      </dsp:txXfrm>
    </dsp:sp>
    <dsp:sp modelId="{120B1D2C-6C80-4376-A9CA-CFC427F8A0DF}">
      <dsp:nvSpPr>
        <dsp:cNvPr id="0" name=""/>
        <dsp:cNvSpPr/>
      </dsp:nvSpPr>
      <dsp:spPr>
        <a:xfrm rot="5400000">
          <a:off x="-87316" y="3702592"/>
          <a:ext cx="582107" cy="407474"/>
        </a:xfrm>
        <a:prstGeom prst="chevron">
          <a:avLst/>
        </a:prstGeom>
        <a:solidFill>
          <a:schemeClr val="accent5">
            <a:hueOff val="-6434176"/>
            <a:satOff val="-8949"/>
            <a:lumOff val="-3432"/>
            <a:alphaOff val="0"/>
          </a:schemeClr>
        </a:solidFill>
        <a:ln w="12700" cap="flat" cmpd="sng" algn="ctr">
          <a:solidFill>
            <a:schemeClr val="accent5">
              <a:hueOff val="-6434176"/>
              <a:satOff val="-8949"/>
              <a:lumOff val="-3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8</a:t>
          </a:r>
          <a:endParaRPr lang="en-US" sz="2000" kern="1200" baseline="0" dirty="0"/>
        </a:p>
      </dsp:txBody>
      <dsp:txXfrm rot="-5400000">
        <a:off x="1" y="3819012"/>
        <a:ext cx="407474" cy="174633"/>
      </dsp:txXfrm>
    </dsp:sp>
    <dsp:sp modelId="{616576FE-6253-4484-815B-BBE17656F215}">
      <dsp:nvSpPr>
        <dsp:cNvPr id="0" name=""/>
        <dsp:cNvSpPr/>
      </dsp:nvSpPr>
      <dsp:spPr>
        <a:xfrm rot="5400000">
          <a:off x="3813942" y="208808"/>
          <a:ext cx="378369" cy="7191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434176"/>
              <a:satOff val="-8949"/>
              <a:lumOff val="-3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baseline="0" dirty="0" smtClean="0"/>
            <a:t>Sort Papers in cluster with respect to similarity</a:t>
          </a:r>
          <a:endParaRPr lang="en-US" sz="2000" kern="1200" baseline="0" dirty="0"/>
        </a:p>
      </dsp:txBody>
      <dsp:txXfrm rot="-5400000">
        <a:off x="407474" y="3633746"/>
        <a:ext cx="7172835" cy="341429"/>
      </dsp:txXfrm>
    </dsp:sp>
    <dsp:sp modelId="{0DAF9501-2E32-4821-AE97-EE264E07E72D}">
      <dsp:nvSpPr>
        <dsp:cNvPr id="0" name=""/>
        <dsp:cNvSpPr/>
      </dsp:nvSpPr>
      <dsp:spPr>
        <a:xfrm rot="5400000">
          <a:off x="-87316" y="4218588"/>
          <a:ext cx="582107" cy="407474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8</a:t>
          </a:r>
          <a:endParaRPr lang="en-US" sz="2000" kern="1200" baseline="0" dirty="0"/>
        </a:p>
      </dsp:txBody>
      <dsp:txXfrm rot="-5400000">
        <a:off x="1" y="4335008"/>
        <a:ext cx="407474" cy="174633"/>
      </dsp:txXfrm>
    </dsp:sp>
    <dsp:sp modelId="{26ED8B4F-03AF-4DA8-B3C4-344909695FEC}">
      <dsp:nvSpPr>
        <dsp:cNvPr id="0" name=""/>
        <dsp:cNvSpPr/>
      </dsp:nvSpPr>
      <dsp:spPr>
        <a:xfrm rot="5400000">
          <a:off x="3813942" y="724805"/>
          <a:ext cx="378369" cy="7191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baseline="0" dirty="0" smtClean="0"/>
            <a:t>Top </a:t>
          </a:r>
          <a:r>
            <a:rPr lang="en-US" sz="2000" kern="1200" baseline="0" dirty="0" smtClean="0"/>
            <a:t>K Recommendations</a:t>
          </a:r>
          <a:endParaRPr lang="en-US" sz="2000" kern="1200" baseline="0" dirty="0"/>
        </a:p>
      </dsp:txBody>
      <dsp:txXfrm rot="-5400000">
        <a:off x="407474" y="4149743"/>
        <a:ext cx="7172835" cy="341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E87-E5F8-421F-AEA7-180ED4226D24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EB8-B1B7-46B2-B32B-85B7811EE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7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E87-E5F8-421F-AEA7-180ED4226D24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EB8-B1B7-46B2-B32B-85B7811EE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10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E87-E5F8-421F-AEA7-180ED4226D24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EB8-B1B7-46B2-B32B-85B7811EE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8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E87-E5F8-421F-AEA7-180ED4226D24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EB8-B1B7-46B2-B32B-85B7811EE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71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E87-E5F8-421F-AEA7-180ED4226D24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EB8-B1B7-46B2-B32B-85B7811EE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33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E87-E5F8-421F-AEA7-180ED4226D24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EB8-B1B7-46B2-B32B-85B7811EE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81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E87-E5F8-421F-AEA7-180ED4226D24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EB8-B1B7-46B2-B32B-85B7811EE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35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E87-E5F8-421F-AEA7-180ED4226D24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EB8-B1B7-46B2-B32B-85B7811EE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1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E87-E5F8-421F-AEA7-180ED4226D24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EB8-B1B7-46B2-B32B-85B7811EE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13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E87-E5F8-421F-AEA7-180ED4226D24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EB8-B1B7-46B2-B32B-85B7811EE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55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E87-E5F8-421F-AEA7-180ED4226D24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EB8-B1B7-46B2-B32B-85B7811EE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22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24E87-E5F8-421F-AEA7-180ED4226D24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36EB8-B1B7-46B2-B32B-85B7811EE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11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9825161"/>
              </p:ext>
            </p:extLst>
          </p:nvPr>
        </p:nvGraphicFramePr>
        <p:xfrm>
          <a:off x="966486" y="1296366"/>
          <a:ext cx="10122061" cy="4803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38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63729418"/>
              </p:ext>
            </p:extLst>
          </p:nvPr>
        </p:nvGraphicFramePr>
        <p:xfrm>
          <a:off x="966487" y="1296366"/>
          <a:ext cx="7598780" cy="4716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Sezal Chug</dc:creator>
  <cp:lastModifiedBy>Sezal Chug</cp:lastModifiedBy>
  <cp:revision>10</cp:revision>
  <dcterms:created xsi:type="dcterms:W3CDTF">2021-05-02T10:54:25Z</dcterms:created>
  <dcterms:modified xsi:type="dcterms:W3CDTF">2021-05-02T13:36:22Z</dcterms:modified>
</cp:coreProperties>
</file>