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922"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5494A735-DF48-4268-BC29-2CB5E93F52DA}" type="datetimeFigureOut">
              <a:rPr lang="en-US" smtClean="0"/>
              <a:pPr/>
              <a:t>1/10/2021</a:t>
            </a:fld>
            <a:endParaRPr lang="en-US"/>
          </a:p>
        </p:txBody>
      </p:sp>
      <p:sp>
        <p:nvSpPr>
          <p:cNvPr id="16" name="Slide Number Placeholder 15"/>
          <p:cNvSpPr>
            <a:spLocks noGrp="1"/>
          </p:cNvSpPr>
          <p:nvPr>
            <p:ph type="sldNum" sz="quarter" idx="11"/>
          </p:nvPr>
        </p:nvSpPr>
        <p:spPr/>
        <p:txBody>
          <a:bodyPr/>
          <a:lstStyle/>
          <a:p>
            <a:fld id="{2B7FEB10-5A30-47B7-A43B-8AC3848892C1}"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94A735-DF48-4268-BC29-2CB5E93F52DA}" type="datetimeFigureOut">
              <a:rPr lang="en-US" smtClean="0"/>
              <a:pPr/>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FEB10-5A30-47B7-A43B-8AC3848892C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94A735-DF48-4268-BC29-2CB5E93F52DA}" type="datetimeFigureOut">
              <a:rPr lang="en-US" smtClean="0"/>
              <a:pPr/>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FEB10-5A30-47B7-A43B-8AC3848892C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5494A735-DF48-4268-BC29-2CB5E93F52DA}" type="datetimeFigureOut">
              <a:rPr lang="en-US" smtClean="0"/>
              <a:pPr/>
              <a:t>1/10/2021</a:t>
            </a:fld>
            <a:endParaRPr lang="en-US"/>
          </a:p>
        </p:txBody>
      </p:sp>
      <p:sp>
        <p:nvSpPr>
          <p:cNvPr id="15" name="Slide Number Placeholder 14"/>
          <p:cNvSpPr>
            <a:spLocks noGrp="1"/>
          </p:cNvSpPr>
          <p:nvPr>
            <p:ph type="sldNum" sz="quarter" idx="15"/>
          </p:nvPr>
        </p:nvSpPr>
        <p:spPr/>
        <p:txBody>
          <a:bodyPr/>
          <a:lstStyle>
            <a:lvl1pPr algn="ctr">
              <a:defRPr/>
            </a:lvl1pPr>
          </a:lstStyle>
          <a:p>
            <a:fld id="{2B7FEB10-5A30-47B7-A43B-8AC3848892C1}"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94A735-DF48-4268-BC29-2CB5E93F52DA}" type="datetimeFigureOut">
              <a:rPr lang="en-US" smtClean="0"/>
              <a:pPr/>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FEB10-5A30-47B7-A43B-8AC3848892C1}"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94A735-DF48-4268-BC29-2CB5E93F52DA}" type="datetimeFigureOut">
              <a:rPr lang="en-US" smtClean="0"/>
              <a:pPr/>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7FEB10-5A30-47B7-A43B-8AC3848892C1}"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2B7FEB10-5A30-47B7-A43B-8AC3848892C1}"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5494A735-DF48-4268-BC29-2CB5E93F52DA}" type="datetimeFigureOut">
              <a:rPr lang="en-US" smtClean="0"/>
              <a:pPr/>
              <a:t>1/10/2021</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494A735-DF48-4268-BC29-2CB5E93F52DA}" type="datetimeFigureOut">
              <a:rPr lang="en-US" smtClean="0"/>
              <a:pPr/>
              <a:t>1/10/2021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7FEB10-5A30-47B7-A43B-8AC3848892C1}"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94A735-DF48-4268-BC29-2CB5E93F52DA}" type="datetimeFigureOut">
              <a:rPr lang="en-US" smtClean="0"/>
              <a:pPr/>
              <a:t>1/10/2021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7FEB10-5A30-47B7-A43B-8AC3848892C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5494A735-DF48-4268-BC29-2CB5E93F52DA}" type="datetimeFigureOut">
              <a:rPr lang="en-US" smtClean="0"/>
              <a:pPr/>
              <a:t>1/10/2021</a:t>
            </a:fld>
            <a:endParaRPr lang="en-US"/>
          </a:p>
        </p:txBody>
      </p:sp>
      <p:sp>
        <p:nvSpPr>
          <p:cNvPr id="9" name="Slide Number Placeholder 8"/>
          <p:cNvSpPr>
            <a:spLocks noGrp="1"/>
          </p:cNvSpPr>
          <p:nvPr>
            <p:ph type="sldNum" sz="quarter" idx="15"/>
          </p:nvPr>
        </p:nvSpPr>
        <p:spPr/>
        <p:txBody>
          <a:bodyPr/>
          <a:lstStyle/>
          <a:p>
            <a:fld id="{2B7FEB10-5A30-47B7-A43B-8AC3848892C1}"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5494A735-DF48-4268-BC29-2CB5E93F52DA}" type="datetimeFigureOut">
              <a:rPr lang="en-US" smtClean="0"/>
              <a:pPr/>
              <a:t>1/10/2021</a:t>
            </a:fld>
            <a:endParaRPr lang="en-US"/>
          </a:p>
        </p:txBody>
      </p:sp>
      <p:sp>
        <p:nvSpPr>
          <p:cNvPr id="9" name="Slide Number Placeholder 8"/>
          <p:cNvSpPr>
            <a:spLocks noGrp="1"/>
          </p:cNvSpPr>
          <p:nvPr>
            <p:ph type="sldNum" sz="quarter" idx="11"/>
          </p:nvPr>
        </p:nvSpPr>
        <p:spPr/>
        <p:txBody>
          <a:bodyPr/>
          <a:lstStyle/>
          <a:p>
            <a:fld id="{2B7FEB10-5A30-47B7-A43B-8AC3848892C1}"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5494A735-DF48-4268-BC29-2CB5E93F52DA}" type="datetimeFigureOut">
              <a:rPr lang="en-US" smtClean="0"/>
              <a:pPr/>
              <a:t>1/10/2021</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2B7FEB10-5A30-47B7-A43B-8AC3848892C1}"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32560" y="5105400"/>
            <a:ext cx="7406640" cy="1371600"/>
          </a:xfrm>
        </p:spPr>
        <p:txBody>
          <a:bodyPr/>
          <a:lstStyle/>
          <a:p>
            <a:r>
              <a:rPr lang="en-US" dirty="0" smtClean="0">
                <a:solidFill>
                  <a:schemeClr val="tx2">
                    <a:lumMod val="60000"/>
                    <a:lumOff val="40000"/>
                  </a:schemeClr>
                </a:solidFill>
                <a:latin typeface="Berlin Sans FB" pitchFamily="34" charset="0"/>
              </a:rPr>
              <a:t>                        </a:t>
            </a:r>
          </a:p>
          <a:p>
            <a:r>
              <a:rPr lang="en-US" dirty="0" smtClean="0">
                <a:solidFill>
                  <a:schemeClr val="tx2">
                    <a:lumMod val="60000"/>
                    <a:lumOff val="40000"/>
                  </a:schemeClr>
                </a:solidFill>
                <a:latin typeface="Berlin Sans FB" pitchFamily="34" charset="0"/>
              </a:rPr>
              <a:t>                           Made </a:t>
            </a:r>
            <a:r>
              <a:rPr lang="en-US" dirty="0" err="1" smtClean="0">
                <a:solidFill>
                  <a:schemeClr val="tx2">
                    <a:lumMod val="60000"/>
                    <a:lumOff val="40000"/>
                  </a:schemeClr>
                </a:solidFill>
                <a:latin typeface="Berlin Sans FB" pitchFamily="34" charset="0"/>
              </a:rPr>
              <a:t>by:Shashank,Raghav,Stuti,Neelu</a:t>
            </a:r>
            <a:endParaRPr lang="en-US" dirty="0" smtClean="0">
              <a:solidFill>
                <a:schemeClr val="tx2">
                  <a:lumMod val="60000"/>
                  <a:lumOff val="40000"/>
                </a:schemeClr>
              </a:solidFill>
              <a:latin typeface="Berlin Sans FB" pitchFamily="34" charset="0"/>
            </a:endParaRPr>
          </a:p>
          <a:p>
            <a:r>
              <a:rPr lang="en-US" dirty="0" smtClean="0">
                <a:solidFill>
                  <a:schemeClr val="tx2">
                    <a:lumMod val="60000"/>
                    <a:lumOff val="40000"/>
                  </a:schemeClr>
                </a:solidFill>
                <a:latin typeface="Berlin Sans FB" pitchFamily="34" charset="0"/>
              </a:rPr>
              <a:t>       Submitted </a:t>
            </a:r>
            <a:r>
              <a:rPr lang="en-US" dirty="0" err="1" smtClean="0">
                <a:solidFill>
                  <a:schemeClr val="tx2">
                    <a:lumMod val="60000"/>
                    <a:lumOff val="40000"/>
                  </a:schemeClr>
                </a:solidFill>
                <a:latin typeface="Berlin Sans FB" pitchFamily="34" charset="0"/>
              </a:rPr>
              <a:t>to:Muthuraj</a:t>
            </a:r>
            <a:r>
              <a:rPr lang="en-US" dirty="0" smtClean="0">
                <a:solidFill>
                  <a:schemeClr val="tx2">
                    <a:lumMod val="60000"/>
                    <a:lumOff val="40000"/>
                  </a:schemeClr>
                </a:solidFill>
                <a:latin typeface="Berlin Sans FB" pitchFamily="34" charset="0"/>
              </a:rPr>
              <a:t> V</a:t>
            </a:r>
          </a:p>
          <a:p>
            <a:endParaRPr lang="en-US" dirty="0">
              <a:solidFill>
                <a:schemeClr val="tx2">
                  <a:lumMod val="60000"/>
                  <a:lumOff val="40000"/>
                </a:schemeClr>
              </a:solidFill>
              <a:latin typeface="Berlin Sans FB" pitchFamily="34" charset="0"/>
            </a:endParaRPr>
          </a:p>
        </p:txBody>
      </p:sp>
      <p:sp>
        <p:nvSpPr>
          <p:cNvPr id="2" name="Title 1"/>
          <p:cNvSpPr>
            <a:spLocks noGrp="1"/>
          </p:cNvSpPr>
          <p:nvPr>
            <p:ph type="ctrTitle"/>
          </p:nvPr>
        </p:nvSpPr>
        <p:spPr/>
        <p:txBody>
          <a:bodyPr/>
          <a:lstStyle/>
          <a:p>
            <a:endParaRPr lang="en-US" dirty="0"/>
          </a:p>
        </p:txBody>
      </p:sp>
      <p:pic>
        <p:nvPicPr>
          <p:cNvPr id="4" name="Picture 3" descr="Screenshot (124).png"/>
          <p:cNvPicPr>
            <a:picLocks noChangeAspect="1"/>
          </p:cNvPicPr>
          <p:nvPr/>
        </p:nvPicPr>
        <p:blipFill>
          <a:blip r:embed="rId2" cstate="print"/>
          <a:srcRect l="28750" t="44444" r="11875" b="24444"/>
          <a:stretch>
            <a:fillRect/>
          </a:stretch>
        </p:blipFill>
        <p:spPr>
          <a:xfrm>
            <a:off x="457200" y="304800"/>
            <a:ext cx="8229600" cy="4800600"/>
          </a:xfrm>
          <a:prstGeom prst="rect">
            <a:avLst/>
          </a:prstGeom>
          <a:ln>
            <a:noFill/>
          </a:ln>
          <a:effectLst>
            <a:softEdge rad="112500"/>
          </a:effectLst>
        </p:spPr>
      </p:pic>
      <p:sp>
        <p:nvSpPr>
          <p:cNvPr id="23554" name="AutoShape 2" descr="NGO | Mumbai | WeLoveAnimals Found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556" name="AutoShape 4" descr="NGO | Mumbai | WeLoveAnimals Found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Berlin Sans FB" pitchFamily="34" charset="0"/>
              </a:rPr>
              <a:t>We have implemented a whole new header file with just one class as admin in which we have used same authentication system for authenticating the admin and then there are various functions for admin to see various things. </a:t>
            </a:r>
            <a:endParaRPr lang="en-US" dirty="0" smtClean="0">
              <a:latin typeface="Berlin Sans FB" pitchFamily="34" charset="0"/>
            </a:endParaRPr>
          </a:p>
          <a:p>
            <a:endParaRPr lang="en-US" dirty="0" smtClean="0">
              <a:latin typeface="Berlin Sans FB" pitchFamily="34" charset="0"/>
            </a:endParaRPr>
          </a:p>
          <a:p>
            <a:endParaRPr lang="en-US" dirty="0"/>
          </a:p>
        </p:txBody>
      </p:sp>
      <p:sp>
        <p:nvSpPr>
          <p:cNvPr id="3" name="Title 2"/>
          <p:cNvSpPr>
            <a:spLocks noGrp="1"/>
          </p:cNvSpPr>
          <p:nvPr>
            <p:ph type="title"/>
          </p:nvPr>
        </p:nvSpPr>
        <p:spPr/>
        <p:txBody>
          <a:bodyPr>
            <a:normAutofit/>
          </a:bodyPr>
          <a:lstStyle/>
          <a:p>
            <a:r>
              <a:rPr lang="en-US" sz="3600" dirty="0" smtClean="0">
                <a:latin typeface="Berlin Sans FB Demi" pitchFamily="34" charset="0"/>
              </a:rPr>
              <a:t>ADMIN:-</a:t>
            </a:r>
            <a:endParaRPr lang="en-US" sz="3600" dirty="0">
              <a:latin typeface="Berlin Sans FB Demi" pitchFamily="34" charset="0"/>
            </a:endParaRPr>
          </a:p>
        </p:txBody>
      </p:sp>
      <p:graphicFrame>
        <p:nvGraphicFramePr>
          <p:cNvPr id="4" name="Table 3"/>
          <p:cNvGraphicFramePr>
            <a:graphicFrameLocks noGrp="1"/>
          </p:cNvGraphicFramePr>
          <p:nvPr/>
        </p:nvGraphicFramePr>
        <p:xfrm>
          <a:off x="914400" y="3733800"/>
          <a:ext cx="7315200" cy="2295315"/>
        </p:xfrm>
        <a:graphic>
          <a:graphicData uri="http://schemas.openxmlformats.org/drawingml/2006/table">
            <a:tbl>
              <a:tblPr firstRow="1" bandRow="1">
                <a:tableStyleId>{5C22544A-7EE6-4342-B048-85BDC9FD1C3A}</a:tableStyleId>
              </a:tblPr>
              <a:tblGrid>
                <a:gridCol w="3657600"/>
                <a:gridCol w="3657600"/>
              </a:tblGrid>
              <a:tr h="376767">
                <a:tc>
                  <a:txBody>
                    <a:bodyPr/>
                    <a:lstStyle/>
                    <a:p>
                      <a:r>
                        <a:rPr kumimoji="0" lang="en-IN" sz="1800" b="1" kern="1200" dirty="0" smtClean="0">
                          <a:solidFill>
                            <a:schemeClr val="lt1"/>
                          </a:solidFill>
                          <a:latin typeface="+mn-lt"/>
                          <a:ea typeface="+mn-ea"/>
                          <a:cs typeface="+mn-cs"/>
                        </a:rPr>
                        <a:t>Function name</a:t>
                      </a:r>
                      <a:endParaRPr lang="en-US" dirty="0"/>
                    </a:p>
                  </a:txBody>
                  <a:tcPr/>
                </a:tc>
                <a:tc>
                  <a:txBody>
                    <a:bodyPr/>
                    <a:lstStyle/>
                    <a:p>
                      <a:pPr marL="0" marR="0" algn="l">
                        <a:lnSpc>
                          <a:spcPct val="150000"/>
                        </a:lnSpc>
                        <a:spcBef>
                          <a:spcPts val="0"/>
                        </a:spcBef>
                        <a:spcAft>
                          <a:spcPts val="0"/>
                        </a:spcAft>
                      </a:pPr>
                      <a:r>
                        <a:rPr kumimoji="0" lang="en-IN" sz="1800" b="1" kern="1200" dirty="0" smtClean="0">
                          <a:solidFill>
                            <a:schemeClr val="lt1"/>
                          </a:solidFill>
                          <a:latin typeface="+mn-lt"/>
                          <a:ea typeface="+mn-ea"/>
                          <a:cs typeface="+mn-cs"/>
                        </a:rPr>
                        <a:t>Use</a:t>
                      </a:r>
                      <a:endParaRPr lang="en-US" sz="1200" dirty="0">
                        <a:latin typeface="Times New Roman"/>
                        <a:ea typeface="Calibri"/>
                      </a:endParaRPr>
                    </a:p>
                  </a:txBody>
                  <a:tcPr marL="68580" marR="68580" marT="0" marB="0"/>
                </a:tc>
              </a:tr>
              <a:tr h="376767">
                <a:tc>
                  <a:txBody>
                    <a:bodyPr/>
                    <a:lstStyle/>
                    <a:p>
                      <a:pPr marL="0" marR="0" algn="l">
                        <a:lnSpc>
                          <a:spcPct val="150000"/>
                        </a:lnSpc>
                        <a:spcBef>
                          <a:spcPts val="0"/>
                        </a:spcBef>
                        <a:spcAft>
                          <a:spcPts val="0"/>
                        </a:spcAft>
                      </a:pPr>
                      <a:r>
                        <a:rPr lang="en-US" sz="1100" dirty="0" err="1">
                          <a:solidFill>
                            <a:srgbClr val="000000"/>
                          </a:solidFill>
                          <a:latin typeface="Times New Roman"/>
                          <a:ea typeface="Calibri"/>
                        </a:rPr>
                        <a:t>displayUserByName</a:t>
                      </a:r>
                      <a:r>
                        <a:rPr lang="en-US" sz="1100" dirty="0">
                          <a:solidFill>
                            <a:srgbClr val="000000"/>
                          </a:solidFill>
                          <a:latin typeface="Times New Roman"/>
                          <a:ea typeface="Calibri"/>
                        </a:rPr>
                        <a:t>(string)</a:t>
                      </a:r>
                      <a:endParaRPr lang="en-US" sz="1200" dirty="0">
                        <a:latin typeface="Times New Roman"/>
                        <a:ea typeface="Calibri"/>
                      </a:endParaRPr>
                    </a:p>
                  </a:txBody>
                  <a:tcPr marL="68580" marR="68580" marT="0" marB="0"/>
                </a:tc>
                <a:tc>
                  <a:txBody>
                    <a:bodyPr/>
                    <a:lstStyle/>
                    <a:p>
                      <a:pPr marL="0" marR="0" algn="l">
                        <a:lnSpc>
                          <a:spcPct val="150000"/>
                        </a:lnSpc>
                        <a:spcBef>
                          <a:spcPts val="0"/>
                        </a:spcBef>
                        <a:spcAft>
                          <a:spcPts val="0"/>
                        </a:spcAft>
                      </a:pPr>
                      <a:r>
                        <a:rPr lang="en-US" sz="1100" dirty="0" err="1">
                          <a:solidFill>
                            <a:srgbClr val="000000"/>
                          </a:solidFill>
                          <a:latin typeface="Times New Roman"/>
                          <a:ea typeface="Calibri"/>
                        </a:rPr>
                        <a:t>displayUserByName</a:t>
                      </a:r>
                      <a:r>
                        <a:rPr lang="en-US" sz="1100" dirty="0">
                          <a:solidFill>
                            <a:srgbClr val="000000"/>
                          </a:solidFill>
                          <a:latin typeface="Times New Roman"/>
                          <a:ea typeface="Calibri"/>
                        </a:rPr>
                        <a:t>(string)</a:t>
                      </a:r>
                      <a:endParaRPr lang="en-US" sz="1200" dirty="0">
                        <a:latin typeface="Times New Roman"/>
                        <a:ea typeface="Calibri"/>
                      </a:endParaRPr>
                    </a:p>
                  </a:txBody>
                  <a:tcPr marL="68580" marR="68580" marT="0" marB="0"/>
                </a:tc>
              </a:tr>
              <a:tr h="376767">
                <a:tc>
                  <a:txBody>
                    <a:bodyPr/>
                    <a:lstStyle/>
                    <a:p>
                      <a:pPr marL="0" marR="0" algn="l">
                        <a:lnSpc>
                          <a:spcPct val="150000"/>
                        </a:lnSpc>
                        <a:spcBef>
                          <a:spcPts val="0"/>
                        </a:spcBef>
                        <a:spcAft>
                          <a:spcPts val="0"/>
                        </a:spcAft>
                      </a:pPr>
                      <a:r>
                        <a:rPr lang="en-US" sz="1100">
                          <a:solidFill>
                            <a:srgbClr val="000000"/>
                          </a:solidFill>
                          <a:latin typeface="Times New Roman"/>
                          <a:ea typeface="Calibri"/>
                        </a:rPr>
                        <a:t>displayDonationByUser(string)</a:t>
                      </a:r>
                      <a:endParaRPr lang="en-US" sz="1200">
                        <a:latin typeface="Times New Roman"/>
                        <a:ea typeface="Calibri"/>
                      </a:endParaRPr>
                    </a:p>
                  </a:txBody>
                  <a:tcPr marL="68580" marR="68580" marT="0" marB="0"/>
                </a:tc>
                <a:tc>
                  <a:txBody>
                    <a:bodyPr/>
                    <a:lstStyle/>
                    <a:p>
                      <a:pPr marL="0" marR="0" algn="l">
                        <a:lnSpc>
                          <a:spcPct val="150000"/>
                        </a:lnSpc>
                        <a:spcBef>
                          <a:spcPts val="0"/>
                        </a:spcBef>
                        <a:spcAft>
                          <a:spcPts val="0"/>
                        </a:spcAft>
                      </a:pPr>
                      <a:r>
                        <a:rPr lang="en-US" sz="1100">
                          <a:solidFill>
                            <a:srgbClr val="000000"/>
                          </a:solidFill>
                          <a:latin typeface="Times New Roman"/>
                          <a:ea typeface="Calibri"/>
                        </a:rPr>
                        <a:t>displayDonationByUser(string)</a:t>
                      </a:r>
                      <a:endParaRPr lang="en-US" sz="1200">
                        <a:latin typeface="Times New Roman"/>
                        <a:ea typeface="Calibri"/>
                      </a:endParaRPr>
                    </a:p>
                  </a:txBody>
                  <a:tcPr marL="68580" marR="68580" marT="0" marB="0"/>
                </a:tc>
              </a:tr>
              <a:tr h="376767">
                <a:tc>
                  <a:txBody>
                    <a:bodyPr/>
                    <a:lstStyle/>
                    <a:p>
                      <a:pPr marL="0" marR="0" algn="l">
                        <a:lnSpc>
                          <a:spcPct val="150000"/>
                        </a:lnSpc>
                        <a:spcBef>
                          <a:spcPts val="0"/>
                        </a:spcBef>
                        <a:spcAft>
                          <a:spcPts val="0"/>
                        </a:spcAft>
                      </a:pPr>
                      <a:r>
                        <a:rPr lang="en-US" sz="1100">
                          <a:solidFill>
                            <a:srgbClr val="000000"/>
                          </a:solidFill>
                          <a:latin typeface="Times New Roman"/>
                          <a:ea typeface="Calibri"/>
                        </a:rPr>
                        <a:t>displayReportsByUser(string)</a:t>
                      </a:r>
                      <a:endParaRPr lang="en-US" sz="1200">
                        <a:latin typeface="Times New Roman"/>
                        <a:ea typeface="Calibri"/>
                      </a:endParaRPr>
                    </a:p>
                  </a:txBody>
                  <a:tcPr marL="68580" marR="68580" marT="0" marB="0"/>
                </a:tc>
                <a:tc>
                  <a:txBody>
                    <a:bodyPr/>
                    <a:lstStyle/>
                    <a:p>
                      <a:pPr marL="0" marR="0" algn="l">
                        <a:lnSpc>
                          <a:spcPct val="150000"/>
                        </a:lnSpc>
                        <a:spcBef>
                          <a:spcPts val="0"/>
                        </a:spcBef>
                        <a:spcAft>
                          <a:spcPts val="0"/>
                        </a:spcAft>
                      </a:pPr>
                      <a:r>
                        <a:rPr lang="en-US" sz="1100">
                          <a:solidFill>
                            <a:srgbClr val="000000"/>
                          </a:solidFill>
                          <a:latin typeface="Times New Roman"/>
                          <a:ea typeface="Calibri"/>
                        </a:rPr>
                        <a:t>displayReportsByUser(string)</a:t>
                      </a:r>
                      <a:endParaRPr lang="en-US" sz="1200">
                        <a:latin typeface="Times New Roman"/>
                        <a:ea typeface="Calibri"/>
                      </a:endParaRPr>
                    </a:p>
                  </a:txBody>
                  <a:tcPr marL="68580" marR="68580" marT="0" marB="0"/>
                </a:tc>
              </a:tr>
              <a:tr h="376767">
                <a:tc>
                  <a:txBody>
                    <a:bodyPr/>
                    <a:lstStyle/>
                    <a:p>
                      <a:pPr marL="0" marR="0" algn="l">
                        <a:lnSpc>
                          <a:spcPct val="150000"/>
                        </a:lnSpc>
                        <a:spcBef>
                          <a:spcPts val="0"/>
                        </a:spcBef>
                        <a:spcAft>
                          <a:spcPts val="0"/>
                        </a:spcAft>
                      </a:pPr>
                      <a:r>
                        <a:rPr lang="en-US" sz="1100">
                          <a:solidFill>
                            <a:srgbClr val="000000"/>
                          </a:solidFill>
                          <a:latin typeface="Times New Roman"/>
                          <a:ea typeface="Calibri"/>
                        </a:rPr>
                        <a:t>displayPets(string)</a:t>
                      </a:r>
                      <a:endParaRPr lang="en-US" sz="1200">
                        <a:latin typeface="Times New Roman"/>
                        <a:ea typeface="Calibri"/>
                      </a:endParaRPr>
                    </a:p>
                  </a:txBody>
                  <a:tcPr marL="68580" marR="68580" marT="0" marB="0"/>
                </a:tc>
                <a:tc>
                  <a:txBody>
                    <a:bodyPr/>
                    <a:lstStyle/>
                    <a:p>
                      <a:pPr marL="0" marR="0" algn="l">
                        <a:lnSpc>
                          <a:spcPct val="150000"/>
                        </a:lnSpc>
                        <a:spcBef>
                          <a:spcPts val="0"/>
                        </a:spcBef>
                        <a:spcAft>
                          <a:spcPts val="0"/>
                        </a:spcAft>
                      </a:pPr>
                      <a:r>
                        <a:rPr lang="en-US" sz="1100">
                          <a:solidFill>
                            <a:srgbClr val="000000"/>
                          </a:solidFill>
                          <a:latin typeface="Times New Roman"/>
                          <a:ea typeface="Calibri"/>
                        </a:rPr>
                        <a:t>displayPets(string)</a:t>
                      </a:r>
                      <a:endParaRPr lang="en-US" sz="1200">
                        <a:latin typeface="Times New Roman"/>
                        <a:ea typeface="Calibri"/>
                      </a:endParaRPr>
                    </a:p>
                  </a:txBody>
                  <a:tcPr marL="68580" marR="68580" marT="0" marB="0"/>
                </a:tc>
              </a:tr>
              <a:tr h="376767">
                <a:tc>
                  <a:txBody>
                    <a:bodyPr/>
                    <a:lstStyle/>
                    <a:p>
                      <a:pPr marL="0" marR="0" algn="l">
                        <a:lnSpc>
                          <a:spcPct val="150000"/>
                        </a:lnSpc>
                        <a:spcBef>
                          <a:spcPts val="0"/>
                        </a:spcBef>
                        <a:spcAft>
                          <a:spcPts val="0"/>
                        </a:spcAft>
                      </a:pPr>
                      <a:r>
                        <a:rPr lang="en-US" sz="1100" dirty="0" err="1">
                          <a:solidFill>
                            <a:srgbClr val="000000"/>
                          </a:solidFill>
                          <a:latin typeface="Times New Roman"/>
                          <a:ea typeface="Calibri"/>
                        </a:rPr>
                        <a:t>displayAllTicketsOfToday</a:t>
                      </a:r>
                      <a:r>
                        <a:rPr lang="en-US" sz="1100" dirty="0">
                          <a:solidFill>
                            <a:srgbClr val="000000"/>
                          </a:solidFill>
                          <a:latin typeface="Times New Roman"/>
                          <a:ea typeface="Calibri"/>
                        </a:rPr>
                        <a:t>()</a:t>
                      </a:r>
                      <a:endParaRPr lang="en-US" sz="1200" dirty="0">
                        <a:latin typeface="Times New Roman"/>
                        <a:ea typeface="Calibri"/>
                      </a:endParaRPr>
                    </a:p>
                  </a:txBody>
                  <a:tcPr marL="68580" marR="68580" marT="0" marB="0"/>
                </a:tc>
                <a:tc>
                  <a:txBody>
                    <a:bodyPr/>
                    <a:lstStyle/>
                    <a:p>
                      <a:pPr marL="0" marR="0" algn="l">
                        <a:lnSpc>
                          <a:spcPct val="150000"/>
                        </a:lnSpc>
                        <a:spcBef>
                          <a:spcPts val="0"/>
                        </a:spcBef>
                        <a:spcAft>
                          <a:spcPts val="0"/>
                        </a:spcAft>
                      </a:pPr>
                      <a:r>
                        <a:rPr lang="en-US" sz="1100" dirty="0" err="1">
                          <a:solidFill>
                            <a:srgbClr val="000000"/>
                          </a:solidFill>
                          <a:latin typeface="Times New Roman"/>
                          <a:ea typeface="Calibri"/>
                        </a:rPr>
                        <a:t>displayAllTicketsOfToday</a:t>
                      </a:r>
                      <a:r>
                        <a:rPr lang="en-US" sz="1100" dirty="0">
                          <a:solidFill>
                            <a:srgbClr val="000000"/>
                          </a:solidFill>
                          <a:latin typeface="Times New Roman"/>
                          <a:ea typeface="Calibri"/>
                        </a:rPr>
                        <a:t>()</a:t>
                      </a:r>
                      <a:endParaRPr lang="en-US" sz="1200" dirty="0">
                        <a:latin typeface="Times New Roman"/>
                        <a:ea typeface="Calibri"/>
                      </a:endParaRPr>
                    </a:p>
                  </a:txBody>
                  <a:tcPr marL="68580" marR="68580" marT="0" marB="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None/>
            </a:pPr>
            <a:r>
              <a:rPr lang="en-US" sz="2800" dirty="0" smtClean="0">
                <a:latin typeface="Berlin Sans FB" pitchFamily="34" charset="0"/>
              </a:rPr>
              <a:t>For storing all the data we have implemented a file structure system which stores all the information </a:t>
            </a:r>
            <a:r>
              <a:rPr lang="en-US" sz="2800" dirty="0" err="1" smtClean="0">
                <a:latin typeface="Berlin Sans FB" pitchFamily="34" charset="0"/>
              </a:rPr>
              <a:t>separably</a:t>
            </a:r>
            <a:r>
              <a:rPr lang="en-US" sz="2800" dirty="0" smtClean="0">
                <a:latin typeface="Berlin Sans FB" pitchFamily="34" charset="0"/>
              </a:rPr>
              <a:t> and easy to sort.</a:t>
            </a:r>
          </a:p>
          <a:p>
            <a:pPr>
              <a:buNone/>
            </a:pPr>
            <a:r>
              <a:rPr lang="en-US" sz="2800" dirty="0" smtClean="0">
                <a:latin typeface="Berlin Sans FB" pitchFamily="34" charset="0"/>
              </a:rPr>
              <a:t>There are various functions to do this they all basically store data of different class so that we can retrieve it very </a:t>
            </a:r>
            <a:r>
              <a:rPr lang="en-US" sz="2800" dirty="0" smtClean="0">
                <a:latin typeface="Berlin Sans FB" pitchFamily="34" charset="0"/>
              </a:rPr>
              <a:t>quickly</a:t>
            </a:r>
          </a:p>
          <a:p>
            <a:pPr>
              <a:buNone/>
            </a:pPr>
            <a:r>
              <a:rPr lang="en-US" dirty="0" smtClean="0">
                <a:latin typeface="Berlin Sans FB" pitchFamily="34" charset="0"/>
              </a:rPr>
              <a:t>For user it will be created a new folder of his username and his all the transactions and everything will be stored inside its own file structure</a:t>
            </a:r>
          </a:p>
          <a:p>
            <a:pPr>
              <a:buNone/>
            </a:pPr>
            <a:r>
              <a:rPr lang="en-US" dirty="0" smtClean="0">
                <a:latin typeface="Berlin Sans FB" pitchFamily="34" charset="0"/>
              </a:rPr>
              <a:t>The admin folder contains a copy or link of the contents for the things user do in the system. Admin can access anything anytime</a:t>
            </a:r>
          </a:p>
          <a:p>
            <a:pPr>
              <a:buNone/>
            </a:pPr>
            <a:endParaRPr lang="en-US" sz="2800" dirty="0" smtClean="0">
              <a:latin typeface="Berlin Sans FB" pitchFamily="34" charset="0"/>
            </a:endParaRPr>
          </a:p>
          <a:p>
            <a:pPr>
              <a:buNone/>
            </a:pPr>
            <a:endParaRPr lang="en-US" sz="2800" dirty="0" smtClean="0">
              <a:latin typeface="Berlin Sans FB" pitchFamily="34" charset="0"/>
            </a:endParaRPr>
          </a:p>
          <a:p>
            <a:endParaRPr lang="en-US" sz="2800" dirty="0">
              <a:latin typeface="Berlin Sans FB" pitchFamily="34" charset="0"/>
            </a:endParaRPr>
          </a:p>
        </p:txBody>
      </p:sp>
      <p:sp>
        <p:nvSpPr>
          <p:cNvPr id="3" name="Title 2"/>
          <p:cNvSpPr>
            <a:spLocks noGrp="1"/>
          </p:cNvSpPr>
          <p:nvPr>
            <p:ph type="title"/>
          </p:nvPr>
        </p:nvSpPr>
        <p:spPr/>
        <p:txBody>
          <a:bodyPr>
            <a:normAutofit/>
          </a:bodyPr>
          <a:lstStyle/>
          <a:p>
            <a:r>
              <a:rPr lang="en-IN" sz="4000" dirty="0" smtClean="0">
                <a:latin typeface="Berlin Sans FB Demi" pitchFamily="34" charset="0"/>
              </a:rPr>
              <a:t>File </a:t>
            </a:r>
            <a:r>
              <a:rPr lang="en-IN" sz="4000" dirty="0" smtClean="0">
                <a:latin typeface="Berlin Sans FB Demi" pitchFamily="34" charset="0"/>
              </a:rPr>
              <a:t>management:-</a:t>
            </a:r>
            <a:endParaRPr lang="en-US" sz="4000" dirty="0">
              <a:latin typeface="Berlin Sans FB Dem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buNone/>
            </a:pPr>
            <a:endParaRPr lang="en-US" dirty="0" smtClean="0"/>
          </a:p>
          <a:p>
            <a:r>
              <a:rPr lang="en-US" sz="2800" dirty="0" smtClean="0">
                <a:latin typeface="Berlin Sans FB" pitchFamily="34" charset="0"/>
              </a:rPr>
              <a:t>Above all the backend system is implemented for implementing those backend we need some utility functions for conversions </a:t>
            </a:r>
            <a:r>
              <a:rPr lang="en-US" sz="2800" dirty="0" err="1" smtClean="0">
                <a:latin typeface="Berlin Sans FB" pitchFamily="34" charset="0"/>
              </a:rPr>
              <a:t>grabing</a:t>
            </a:r>
            <a:r>
              <a:rPr lang="en-US" sz="2800" dirty="0" smtClean="0">
                <a:latin typeface="Berlin Sans FB" pitchFamily="34" charset="0"/>
              </a:rPr>
              <a:t> time and many other things so me have implemented various functions for that purposes in a file called </a:t>
            </a:r>
            <a:r>
              <a:rPr lang="en-US" sz="2800" dirty="0" err="1" smtClean="0">
                <a:latin typeface="Berlin Sans FB" pitchFamily="34" charset="0"/>
              </a:rPr>
              <a:t>utility.h</a:t>
            </a:r>
            <a:r>
              <a:rPr lang="en-US" sz="2800" dirty="0" smtClean="0">
                <a:latin typeface="Berlin Sans FB" pitchFamily="34" charset="0"/>
              </a:rPr>
              <a:t> </a:t>
            </a:r>
          </a:p>
          <a:p>
            <a:pPr>
              <a:buNone/>
            </a:pPr>
            <a:endParaRPr lang="en-US" dirty="0"/>
          </a:p>
        </p:txBody>
      </p:sp>
      <p:sp>
        <p:nvSpPr>
          <p:cNvPr id="3" name="Title 2"/>
          <p:cNvSpPr>
            <a:spLocks noGrp="1"/>
          </p:cNvSpPr>
          <p:nvPr>
            <p:ph type="title"/>
          </p:nvPr>
        </p:nvSpPr>
        <p:spPr/>
        <p:txBody>
          <a:bodyPr/>
          <a:lstStyle/>
          <a:p>
            <a:r>
              <a:rPr lang="en-US" b="1" dirty="0" smtClean="0">
                <a:latin typeface="Berlin Sans FB Demi" pitchFamily="34" charset="0"/>
              </a:rPr>
              <a:t>Utility </a:t>
            </a:r>
            <a:r>
              <a:rPr lang="en-US" b="1" dirty="0" smtClean="0">
                <a:latin typeface="Berlin Sans FB Demi" pitchFamily="34" charset="0"/>
              </a:rPr>
              <a:t>functions:-</a:t>
            </a:r>
            <a:endParaRPr lang="en-US" dirty="0">
              <a:latin typeface="Berlin Sans FB Demi"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smtClean="0"/>
          </a:p>
          <a:p>
            <a:r>
              <a:rPr lang="en-US" dirty="0" smtClean="0">
                <a:latin typeface="Berlin Sans FB" pitchFamily="34" charset="0"/>
              </a:rPr>
              <a:t>Now who doesn’t want a good looking app we all want that so for that we have implemented some basic functions for creating tables on terminal and changing colors of the text in the terminal and drawing a line and curve lines on the </a:t>
            </a:r>
            <a:r>
              <a:rPr lang="en-US" dirty="0" smtClean="0">
                <a:latin typeface="Berlin Sans FB" pitchFamily="34" charset="0"/>
              </a:rPr>
              <a:t>terminal.</a:t>
            </a:r>
            <a:endParaRPr lang="en-US" dirty="0"/>
          </a:p>
        </p:txBody>
      </p:sp>
      <p:sp>
        <p:nvSpPr>
          <p:cNvPr id="3" name="Title 2"/>
          <p:cNvSpPr>
            <a:spLocks noGrp="1"/>
          </p:cNvSpPr>
          <p:nvPr>
            <p:ph type="title"/>
          </p:nvPr>
        </p:nvSpPr>
        <p:spPr/>
        <p:txBody>
          <a:bodyPr/>
          <a:lstStyle/>
          <a:p>
            <a:r>
              <a:rPr lang="en-US" dirty="0" smtClean="0">
                <a:latin typeface="Berlin Sans FB Demi" pitchFamily="34" charset="0"/>
              </a:rPr>
              <a:t>DESIGN:-</a:t>
            </a:r>
            <a:endParaRPr lang="en-US" dirty="0">
              <a:latin typeface="Berlin Sans FB Dem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6000" dirty="0" smtClean="0">
                <a:latin typeface="Berlin Sans FB Demi" pitchFamily="34" charset="0"/>
              </a:rPr>
              <a:t>        THANK YOU</a:t>
            </a:r>
          </a:p>
          <a:p>
            <a:pPr>
              <a:buNone/>
            </a:pPr>
            <a:r>
              <a:rPr lang="en-US" sz="6000" dirty="0" smtClean="0">
                <a:latin typeface="Berlin Sans FB Demi" pitchFamily="34" charset="0"/>
              </a:rPr>
              <a:t> </a:t>
            </a:r>
            <a:r>
              <a:rPr lang="en-US" sz="6000" dirty="0" smtClean="0">
                <a:latin typeface="Berlin Sans FB Demi" pitchFamily="34" charset="0"/>
              </a:rPr>
              <a:t>           </a:t>
            </a:r>
            <a:endParaRPr lang="en-US" sz="6000" dirty="0">
              <a:latin typeface="Berlin Sans FB Demi" pitchFamily="34" charset="0"/>
            </a:endParaRPr>
          </a:p>
        </p:txBody>
      </p:sp>
      <p:sp>
        <p:nvSpPr>
          <p:cNvPr id="3" name="Title 2"/>
          <p:cNvSpPr>
            <a:spLocks noGrp="1"/>
          </p:cNvSpPr>
          <p:nvPr>
            <p:ph type="title"/>
          </p:nvPr>
        </p:nvSpPr>
        <p:spPr/>
        <p:txBody>
          <a:bodyPr/>
          <a:lstStyle/>
          <a:p>
            <a:endParaRPr lang="en-US"/>
          </a:p>
        </p:txBody>
      </p:sp>
      <p:pic>
        <p:nvPicPr>
          <p:cNvPr id="1026" name="Picture 2" descr="C:\Users\dell\AppData\Local\Microsoft\Windows\INetCache\IE\VX28WTYD\1200px-Smile_Lirion.svg[1].png"/>
          <p:cNvPicPr>
            <a:picLocks noChangeAspect="1" noChangeArrowheads="1"/>
          </p:cNvPicPr>
          <p:nvPr/>
        </p:nvPicPr>
        <p:blipFill>
          <a:blip r:embed="rId2" cstate="print"/>
          <a:srcRect/>
          <a:stretch>
            <a:fillRect/>
          </a:stretch>
        </p:blipFill>
        <p:spPr bwMode="auto">
          <a:xfrm>
            <a:off x="4038600" y="2819400"/>
            <a:ext cx="609600" cy="6096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latin typeface="Berlin Sans FB" pitchFamily="34" charset="0"/>
              </a:rPr>
              <a:t>Nowadays animals are not taken care of properly mainly the pets who don’t have much experience in wild. So Pet NGO is a solution for this problem. It is an organization with people of like minds towards animals specially for pets. To solve there need of providing a simple and reliable management system we have come up with a solution in </a:t>
            </a:r>
            <a:r>
              <a:rPr lang="en-US" dirty="0" smtClean="0">
                <a:latin typeface="Berlin Sans FB" pitchFamily="34" charset="0"/>
              </a:rPr>
              <a:t>C</a:t>
            </a:r>
            <a:r>
              <a:rPr lang="en-US" dirty="0" smtClean="0">
                <a:latin typeface="Berlin Sans FB" pitchFamily="34" charset="0"/>
              </a:rPr>
              <a:t>++ </a:t>
            </a:r>
            <a:r>
              <a:rPr lang="en-US" dirty="0" smtClean="0">
                <a:latin typeface="Berlin Sans FB" pitchFamily="34" charset="0"/>
              </a:rPr>
              <a:t>with our database as simple text files. The software will be a terminal program which later can be upgraded into graphical user interface. In terminal as well we have made it user friendly and can be easily used by anyone with no programming background as well. We have used basic concepts of object oriented programming such inheritance privacy and authentication system a decent authentication system. We have implemented date and time for storing everything date and </a:t>
            </a:r>
            <a:r>
              <a:rPr lang="en-US" dirty="0" smtClean="0">
                <a:latin typeface="Berlin Sans FB" pitchFamily="34" charset="0"/>
              </a:rPr>
              <a:t>time wise </a:t>
            </a:r>
            <a:r>
              <a:rPr lang="en-US" dirty="0" smtClean="0">
                <a:latin typeface="Berlin Sans FB" pitchFamily="34" charset="0"/>
              </a:rPr>
              <a:t>in our file based database.</a:t>
            </a:r>
            <a:endParaRPr lang="en-US" dirty="0">
              <a:latin typeface="Berlin Sans FB" pitchFamily="34" charset="0"/>
            </a:endParaRPr>
          </a:p>
        </p:txBody>
      </p:sp>
      <p:sp>
        <p:nvSpPr>
          <p:cNvPr id="3" name="Title 2"/>
          <p:cNvSpPr>
            <a:spLocks noGrp="1"/>
          </p:cNvSpPr>
          <p:nvPr>
            <p:ph type="title"/>
          </p:nvPr>
        </p:nvSpPr>
        <p:spPr/>
        <p:txBody>
          <a:bodyPr/>
          <a:lstStyle/>
          <a:p>
            <a:r>
              <a:rPr lang="en-US" dirty="0" smtClean="0">
                <a:latin typeface="Berlin Sans FB Demi" pitchFamily="34" charset="0"/>
              </a:rPr>
              <a:t>                     ABSTRACT</a:t>
            </a:r>
            <a:endParaRPr lang="en-US" dirty="0">
              <a:latin typeface="Berlin Sans FB Dem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latin typeface="Berlin Sans FB" pitchFamily="34" charset="0"/>
              </a:rPr>
              <a:t>Stackoverflow</a:t>
            </a:r>
            <a:endParaRPr lang="en-US" dirty="0" smtClean="0">
              <a:latin typeface="Berlin Sans FB" pitchFamily="34" charset="0"/>
            </a:endParaRPr>
          </a:p>
          <a:p>
            <a:endParaRPr lang="en-US" dirty="0" smtClean="0">
              <a:latin typeface="Berlin Sans FB" pitchFamily="34" charset="0"/>
            </a:endParaRPr>
          </a:p>
          <a:p>
            <a:r>
              <a:rPr lang="en-US" dirty="0" err="1" smtClean="0">
                <a:latin typeface="Berlin Sans FB" pitchFamily="34" charset="0"/>
              </a:rPr>
              <a:t>geeksforgeeks</a:t>
            </a:r>
            <a:endParaRPr lang="en-US" dirty="0">
              <a:latin typeface="Berlin Sans FB" pitchFamily="34" charset="0"/>
            </a:endParaRPr>
          </a:p>
        </p:txBody>
      </p:sp>
      <p:sp>
        <p:nvSpPr>
          <p:cNvPr id="3" name="Title 2"/>
          <p:cNvSpPr>
            <a:spLocks noGrp="1"/>
          </p:cNvSpPr>
          <p:nvPr>
            <p:ph type="title"/>
          </p:nvPr>
        </p:nvSpPr>
        <p:spPr/>
        <p:txBody>
          <a:bodyPr/>
          <a:lstStyle/>
          <a:p>
            <a:r>
              <a:rPr lang="en-US" dirty="0" smtClean="0">
                <a:latin typeface="Berlin Sans FB Demi" pitchFamily="34" charset="0"/>
              </a:rPr>
              <a:t>                   CITATION</a:t>
            </a:r>
            <a:endParaRPr lang="en-US" dirty="0">
              <a:latin typeface="Berlin Sans FB Dem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latin typeface="Berlin Sans FB" pitchFamily="34" charset="0"/>
              </a:rPr>
              <a:t>First he will be ask for authentication. For that we have created a class customer </a:t>
            </a:r>
            <a:r>
              <a:rPr lang="en-US" dirty="0" smtClean="0"/>
              <a:t>.</a:t>
            </a:r>
          </a:p>
          <a:p>
            <a:r>
              <a:rPr lang="en-US" dirty="0" smtClean="0">
                <a:latin typeface="Berlin Sans FB Demi" pitchFamily="34" charset="0"/>
              </a:rPr>
              <a:t>CUSTOMER CLASS:-</a:t>
            </a:r>
          </a:p>
          <a:p>
            <a:pPr>
              <a:buNone/>
            </a:pPr>
            <a:r>
              <a:rPr lang="en-US" dirty="0" smtClean="0">
                <a:latin typeface="Berlin Sans FB" pitchFamily="34" charset="0"/>
              </a:rPr>
              <a:t>Here </a:t>
            </a:r>
            <a:r>
              <a:rPr lang="en-US" dirty="0" smtClean="0">
                <a:latin typeface="Berlin Sans FB" pitchFamily="34" charset="0"/>
              </a:rPr>
              <a:t>are the </a:t>
            </a:r>
            <a:r>
              <a:rPr lang="en-US" dirty="0" smtClean="0">
                <a:latin typeface="Berlin Sans FB" pitchFamily="34" charset="0"/>
              </a:rPr>
              <a:t>two main </a:t>
            </a:r>
            <a:r>
              <a:rPr lang="en-US" dirty="0" smtClean="0">
                <a:latin typeface="Berlin Sans FB" pitchFamily="34" charset="0"/>
              </a:rPr>
              <a:t>functions </a:t>
            </a:r>
            <a:r>
              <a:rPr lang="en-US" dirty="0" smtClean="0">
                <a:latin typeface="Berlin Sans FB" pitchFamily="34" charset="0"/>
              </a:rPr>
              <a:t>-</a:t>
            </a:r>
          </a:p>
          <a:p>
            <a:pPr>
              <a:buNone/>
            </a:pPr>
            <a:r>
              <a:rPr lang="en-US" dirty="0" smtClean="0">
                <a:latin typeface="Berlin Sans FB" pitchFamily="34" charset="0"/>
              </a:rPr>
              <a:t>1.SignUp</a:t>
            </a:r>
            <a:endParaRPr lang="en-US" dirty="0" smtClean="0">
              <a:latin typeface="Berlin Sans FB" pitchFamily="34" charset="0"/>
            </a:endParaRPr>
          </a:p>
          <a:p>
            <a:pPr>
              <a:buNone/>
            </a:pPr>
            <a:r>
              <a:rPr lang="en-US" dirty="0" smtClean="0">
                <a:latin typeface="Berlin Sans FB" pitchFamily="34" charset="0"/>
              </a:rPr>
              <a:t>2.SignIn</a:t>
            </a:r>
            <a:endParaRPr lang="en-US" dirty="0" smtClean="0">
              <a:latin typeface="Berlin Sans FB" pitchFamily="34" charset="0"/>
            </a:endParaRPr>
          </a:p>
          <a:p>
            <a:pPr>
              <a:buNone/>
            </a:pPr>
            <a:r>
              <a:rPr lang="en-US" dirty="0" smtClean="0">
                <a:latin typeface="Berlin Sans FB" pitchFamily="34" charset="0"/>
              </a:rPr>
              <a:t>Where we have used the concept of hashing password with a key .And then storing it in database.</a:t>
            </a:r>
          </a:p>
          <a:p>
            <a:pPr>
              <a:buNone/>
            </a:pPr>
            <a:endParaRPr lang="en-US" dirty="0" smtClean="0">
              <a:latin typeface="Berlin Sans FB" pitchFamily="34" charset="0"/>
            </a:endParaRPr>
          </a:p>
          <a:p>
            <a:pPr>
              <a:buNone/>
            </a:pPr>
            <a:endParaRPr lang="en-US" dirty="0" smtClean="0">
              <a:latin typeface="Berlin Sans FB" pitchFamily="34" charset="0"/>
            </a:endParaRPr>
          </a:p>
          <a:p>
            <a:endParaRPr lang="en-US" dirty="0" smtClean="0">
              <a:latin typeface="Berlin Sans FB" pitchFamily="34" charset="0"/>
            </a:endParaRPr>
          </a:p>
          <a:p>
            <a:pPr>
              <a:buNone/>
            </a:pPr>
            <a:endParaRPr lang="en-US" dirty="0" smtClean="0">
              <a:latin typeface="Berlin Sans FB Demi" pitchFamily="34" charset="0"/>
            </a:endParaRPr>
          </a:p>
          <a:p>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smtClean="0">
                <a:latin typeface="Berlin Sans FB Demi" pitchFamily="34" charset="0"/>
              </a:rPr>
              <a:t>How the user will be prompted </a:t>
            </a:r>
            <a:br>
              <a:rPr lang="en-US" dirty="0" smtClean="0">
                <a:latin typeface="Berlin Sans FB Demi" pitchFamily="34" charset="0"/>
              </a:rPr>
            </a:br>
            <a:endParaRPr lang="en-US" dirty="0">
              <a:latin typeface="Berlin Sans FB Dem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Berlin Sans FB" pitchFamily="34" charset="0"/>
              </a:rPr>
              <a:t>After authentication  the user will get four options:</a:t>
            </a:r>
          </a:p>
          <a:p>
            <a:pPr>
              <a:buNone/>
            </a:pPr>
            <a:r>
              <a:rPr lang="en-US" dirty="0" smtClean="0">
                <a:latin typeface="Berlin Sans FB" pitchFamily="34" charset="0"/>
              </a:rPr>
              <a:t>1.Donation</a:t>
            </a:r>
          </a:p>
          <a:p>
            <a:pPr>
              <a:buNone/>
            </a:pPr>
            <a:r>
              <a:rPr lang="en-US" dirty="0" smtClean="0">
                <a:latin typeface="Berlin Sans FB" pitchFamily="34" charset="0"/>
              </a:rPr>
              <a:t>2.Adoption </a:t>
            </a:r>
          </a:p>
          <a:p>
            <a:pPr>
              <a:buNone/>
            </a:pPr>
            <a:r>
              <a:rPr lang="en-US" dirty="0" smtClean="0">
                <a:latin typeface="Berlin Sans FB" pitchFamily="34" charset="0"/>
              </a:rPr>
              <a:t>3.Report </a:t>
            </a:r>
          </a:p>
          <a:p>
            <a:pPr>
              <a:buNone/>
            </a:pPr>
            <a:r>
              <a:rPr lang="en-US" dirty="0" smtClean="0">
                <a:latin typeface="Berlin Sans FB" pitchFamily="34" charset="0"/>
              </a:rPr>
              <a:t>4.Ticket booking</a:t>
            </a:r>
          </a:p>
          <a:p>
            <a:pPr>
              <a:buNone/>
            </a:pPr>
            <a:r>
              <a:rPr lang="en-US" dirty="0" smtClean="0">
                <a:latin typeface="Berlin Sans FB" pitchFamily="34" charset="0"/>
              </a:rPr>
              <a:t>These all </a:t>
            </a:r>
            <a:r>
              <a:rPr lang="en-US" dirty="0" smtClean="0">
                <a:latin typeface="Berlin Sans FB" pitchFamily="34" charset="0"/>
              </a:rPr>
              <a:t>classes </a:t>
            </a:r>
            <a:r>
              <a:rPr lang="en-US" dirty="0" smtClean="0">
                <a:latin typeface="Berlin Sans FB" pitchFamily="34" charset="0"/>
              </a:rPr>
              <a:t>are inherited from the customer </a:t>
            </a:r>
            <a:r>
              <a:rPr lang="en-US" dirty="0" smtClean="0">
                <a:latin typeface="Berlin Sans FB" pitchFamily="34" charset="0"/>
              </a:rPr>
              <a:t>class .The user is going to choose from the above available options.</a:t>
            </a:r>
            <a:endParaRPr lang="en-US" dirty="0" smtClean="0">
              <a:latin typeface="Berlin Sans FB" pitchFamily="34" charset="0"/>
            </a:endParaRPr>
          </a:p>
          <a:p>
            <a:pPr>
              <a:buNone/>
            </a:pPr>
            <a:endParaRPr lang="en-US" dirty="0">
              <a:latin typeface="Berlin Sans FB" pitchFamily="34" charset="0"/>
            </a:endParaRPr>
          </a:p>
        </p:txBody>
      </p:sp>
      <p:sp>
        <p:nvSpPr>
          <p:cNvPr id="3" name="Title 2"/>
          <p:cNvSpPr>
            <a:spLocks noGrp="1"/>
          </p:cNvSpPr>
          <p:nvPr>
            <p:ph type="title"/>
          </p:nvPr>
        </p:nvSpPr>
        <p:spPr/>
        <p:txBody>
          <a:bodyPr>
            <a:normAutofit/>
          </a:bodyPr>
          <a:lstStyle/>
          <a:p>
            <a:r>
              <a:rPr lang="en-US" dirty="0" smtClean="0">
                <a:latin typeface="Berlin Sans FB Demi" pitchFamily="34" charset="0"/>
              </a:rPr>
              <a:t>AFTER AUTHENTICATION:-</a:t>
            </a:r>
            <a:endParaRPr lang="en-US" dirty="0">
              <a:latin typeface="Berlin Sans FB Dem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Berlin Sans FB" pitchFamily="34" charset="0"/>
              </a:rPr>
              <a:t>If user chooses </a:t>
            </a:r>
            <a:r>
              <a:rPr lang="en-US" dirty="0" smtClean="0">
                <a:latin typeface="Berlin Sans FB" pitchFamily="34" charset="0"/>
              </a:rPr>
              <a:t>Donate option  </a:t>
            </a:r>
            <a:r>
              <a:rPr lang="en-US" dirty="0" smtClean="0">
                <a:latin typeface="Berlin Sans FB" pitchFamily="34" charset="0"/>
              </a:rPr>
              <a:t>after </a:t>
            </a:r>
            <a:r>
              <a:rPr lang="en-US" dirty="0" smtClean="0">
                <a:latin typeface="Berlin Sans FB" pitchFamily="34" charset="0"/>
              </a:rPr>
              <a:t>authentication </a:t>
            </a:r>
            <a:r>
              <a:rPr lang="en-US" dirty="0" smtClean="0">
                <a:latin typeface="Berlin Sans FB" pitchFamily="34" charset="0"/>
              </a:rPr>
              <a:t>he/she will be asked if he wants to donate some money or see his previous transaction that he did with the PET NGO. </a:t>
            </a:r>
          </a:p>
          <a:p>
            <a:pPr>
              <a:buNone/>
            </a:pPr>
            <a:r>
              <a:rPr lang="en-US" dirty="0" smtClean="0">
                <a:latin typeface="Berlin Sans FB" pitchFamily="34" charset="0"/>
              </a:rPr>
              <a:t>	If the user chooses to </a:t>
            </a:r>
            <a:r>
              <a:rPr lang="en-US" dirty="0" smtClean="0">
                <a:latin typeface="Berlin Sans FB" pitchFamily="34" charset="0"/>
              </a:rPr>
              <a:t>donate, </a:t>
            </a:r>
            <a:r>
              <a:rPr lang="en-US" dirty="0" smtClean="0">
                <a:latin typeface="Berlin Sans FB" pitchFamily="34" charset="0"/>
              </a:rPr>
              <a:t>he/she will be asked how much money they want to donate and then it will be saved in our database with transaction Id and date time of the system </a:t>
            </a:r>
            <a:r>
              <a:rPr lang="en-US" dirty="0" smtClean="0">
                <a:latin typeface="Berlin Sans FB" pitchFamily="34" charset="0"/>
              </a:rPr>
              <a:t>.</a:t>
            </a:r>
          </a:p>
          <a:p>
            <a:pPr>
              <a:buNone/>
            </a:pPr>
            <a:endParaRPr lang="en-US" dirty="0" smtClean="0">
              <a:latin typeface="Berlin Sans FB" pitchFamily="34" charset="0"/>
            </a:endParaRPr>
          </a:p>
          <a:p>
            <a:endParaRPr lang="en-US" dirty="0">
              <a:latin typeface="Berlin Sans FB" pitchFamily="34" charset="0"/>
            </a:endParaRPr>
          </a:p>
        </p:txBody>
      </p:sp>
      <p:sp>
        <p:nvSpPr>
          <p:cNvPr id="3" name="Title 2"/>
          <p:cNvSpPr>
            <a:spLocks noGrp="1"/>
          </p:cNvSpPr>
          <p:nvPr>
            <p:ph type="title"/>
          </p:nvPr>
        </p:nvSpPr>
        <p:spPr/>
        <p:txBody>
          <a:bodyPr>
            <a:normAutofit/>
          </a:bodyPr>
          <a:lstStyle/>
          <a:p>
            <a:r>
              <a:rPr lang="en-US" sz="4400" dirty="0" smtClean="0">
                <a:latin typeface="Berlin Sans FB Demi" pitchFamily="34" charset="0"/>
              </a:rPr>
              <a:t>DONATE :-</a:t>
            </a:r>
            <a:endParaRPr lang="en-US" sz="4400" dirty="0">
              <a:latin typeface="Berlin Sans FB Dem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smtClean="0">
                <a:latin typeface="Berlin Sans FB" pitchFamily="34" charset="0"/>
              </a:rPr>
              <a:t>When the user finds any animals in streets or roadside he can choose the option “ Report” which will allow him to report our NGO about that animals and we will take the required actions. </a:t>
            </a:r>
          </a:p>
          <a:p>
            <a:r>
              <a:rPr lang="en-US" sz="2800" dirty="0" smtClean="0">
                <a:latin typeface="Berlin Sans FB" pitchFamily="34" charset="0"/>
              </a:rPr>
              <a:t>Report class is same as the donation class  but while storing </a:t>
            </a:r>
            <a:r>
              <a:rPr lang="en-US" sz="2800" dirty="0" smtClean="0">
                <a:latin typeface="Berlin Sans FB" pitchFamily="34" charset="0"/>
              </a:rPr>
              <a:t>report we will also store the report of animal as our stock of pets for adoption purposes and taking care of pets who are left on </a:t>
            </a:r>
            <a:r>
              <a:rPr lang="en-US" sz="2800" dirty="0" smtClean="0">
                <a:latin typeface="Berlin Sans FB" pitchFamily="34" charset="0"/>
              </a:rPr>
              <a:t>street.</a:t>
            </a:r>
            <a:endParaRPr lang="en-US" sz="2800" dirty="0" smtClean="0">
              <a:latin typeface="Berlin Sans FB" pitchFamily="34" charset="0"/>
            </a:endParaRPr>
          </a:p>
          <a:p>
            <a:endParaRPr lang="en-US" dirty="0"/>
          </a:p>
        </p:txBody>
      </p:sp>
      <p:sp>
        <p:nvSpPr>
          <p:cNvPr id="3" name="Title 2"/>
          <p:cNvSpPr>
            <a:spLocks noGrp="1"/>
          </p:cNvSpPr>
          <p:nvPr>
            <p:ph type="title"/>
          </p:nvPr>
        </p:nvSpPr>
        <p:spPr/>
        <p:txBody>
          <a:bodyPr>
            <a:normAutofit/>
          </a:bodyPr>
          <a:lstStyle/>
          <a:p>
            <a:r>
              <a:rPr lang="en-US" dirty="0" smtClean="0">
                <a:latin typeface="Berlin Sans FB Demi" pitchFamily="34" charset="0"/>
              </a:rPr>
              <a:t>REPORT:-</a:t>
            </a:r>
            <a:endParaRPr lang="en-US" dirty="0">
              <a:latin typeface="Berlin Sans FB Dem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latin typeface="Berlin Sans FB" pitchFamily="34" charset="0"/>
              </a:rPr>
              <a:t>When the user chooses to adopt a pet from our NGO ,he will go for the “Adoption” option.</a:t>
            </a:r>
          </a:p>
          <a:p>
            <a:pPr>
              <a:buNone/>
            </a:pPr>
            <a:r>
              <a:rPr lang="en-US" sz="2800" dirty="0" smtClean="0">
                <a:latin typeface="Berlin Sans FB" pitchFamily="34" charset="0"/>
              </a:rPr>
              <a:t>For adoption we will ask user which type of pet he wants( e.g. dog, cat)</a:t>
            </a:r>
          </a:p>
          <a:p>
            <a:pPr>
              <a:buNone/>
            </a:pPr>
            <a:r>
              <a:rPr lang="en-US" sz="2800" dirty="0" smtClean="0">
                <a:latin typeface="Berlin Sans FB" pitchFamily="34" charset="0"/>
              </a:rPr>
              <a:t>Suppose user entered dog then we will search for dog in our database if we have any dog left in the database (we stored pets from the report class in our database).</a:t>
            </a:r>
          </a:p>
          <a:p>
            <a:pPr>
              <a:buNone/>
            </a:pPr>
            <a:r>
              <a:rPr lang="en-IN" sz="2800" dirty="0" smtClean="0">
                <a:latin typeface="Berlin Sans FB" pitchFamily="34" charset="0"/>
              </a:rPr>
              <a:t>We </a:t>
            </a:r>
            <a:r>
              <a:rPr lang="en-IN" sz="2800" dirty="0" smtClean="0">
                <a:latin typeface="Berlin Sans FB" pitchFamily="34" charset="0"/>
              </a:rPr>
              <a:t>will just retrieve and give it to customer</a:t>
            </a:r>
            <a:endParaRPr lang="en-US" sz="2800" dirty="0">
              <a:latin typeface="Berlin Sans FB" pitchFamily="34" charset="0"/>
            </a:endParaRPr>
          </a:p>
        </p:txBody>
      </p:sp>
      <p:sp>
        <p:nvSpPr>
          <p:cNvPr id="3" name="Title 2"/>
          <p:cNvSpPr>
            <a:spLocks noGrp="1"/>
          </p:cNvSpPr>
          <p:nvPr>
            <p:ph type="title"/>
          </p:nvPr>
        </p:nvSpPr>
        <p:spPr/>
        <p:txBody>
          <a:bodyPr/>
          <a:lstStyle/>
          <a:p>
            <a:r>
              <a:rPr lang="en-US" dirty="0" smtClean="0">
                <a:latin typeface="Berlin Sans FB Demi" pitchFamily="34" charset="0"/>
              </a:rPr>
              <a:t>Adoption :-</a:t>
            </a:r>
            <a:endParaRPr lang="en-US" dirty="0">
              <a:latin typeface="Berlin Sans FB Demi"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00600"/>
          </a:xfrm>
        </p:spPr>
        <p:txBody>
          <a:bodyPr/>
          <a:lstStyle/>
          <a:p>
            <a:r>
              <a:rPr lang="en-IN" dirty="0" smtClean="0">
                <a:latin typeface="Berlin Sans FB" pitchFamily="34" charset="0"/>
              </a:rPr>
              <a:t>There are various shows that the PET NGO conducts on a daily basis for spreading awareness to people about taking care of the pets. For that shows we have implemented a decent ticket booking system in C++ where a person is stored in a structure of name gender and age and this structures are stored as an array of structure later on all of this is stored in our database for future references or if the user forgets his or her tickets we can provide it.</a:t>
            </a:r>
            <a:endParaRPr lang="en-US" dirty="0" smtClean="0">
              <a:latin typeface="Berlin Sans FB" pitchFamily="34" charset="0"/>
            </a:endParaRPr>
          </a:p>
          <a:p>
            <a:endParaRPr lang="en-US" dirty="0"/>
          </a:p>
        </p:txBody>
      </p:sp>
      <p:sp>
        <p:nvSpPr>
          <p:cNvPr id="3" name="Title 2"/>
          <p:cNvSpPr>
            <a:spLocks noGrp="1"/>
          </p:cNvSpPr>
          <p:nvPr>
            <p:ph type="title"/>
          </p:nvPr>
        </p:nvSpPr>
        <p:spPr/>
        <p:txBody>
          <a:bodyPr>
            <a:noAutofit/>
          </a:bodyPr>
          <a:lstStyle/>
          <a:p>
            <a:r>
              <a:rPr lang="en-IN" sz="4000" b="1" dirty="0" smtClean="0">
                <a:latin typeface="Berlin Sans FB Demi" pitchFamily="34" charset="0"/>
              </a:rPr>
              <a:t/>
            </a:r>
            <a:br>
              <a:rPr lang="en-IN" sz="4000" b="1" dirty="0" smtClean="0">
                <a:latin typeface="Berlin Sans FB Demi" pitchFamily="34" charset="0"/>
              </a:rPr>
            </a:br>
            <a:r>
              <a:rPr lang="en-IN" sz="4000" b="1" dirty="0" smtClean="0">
                <a:latin typeface="Berlin Sans FB Demi" pitchFamily="34" charset="0"/>
              </a:rPr>
              <a:t/>
            </a:r>
            <a:br>
              <a:rPr lang="en-IN" sz="4000" b="1" dirty="0" smtClean="0">
                <a:latin typeface="Berlin Sans FB Demi" pitchFamily="34" charset="0"/>
              </a:rPr>
            </a:br>
            <a:r>
              <a:rPr lang="en-IN" sz="4000" b="1" dirty="0" smtClean="0">
                <a:latin typeface="Berlin Sans FB Demi" pitchFamily="34" charset="0"/>
              </a:rPr>
              <a:t/>
            </a:r>
            <a:br>
              <a:rPr lang="en-IN" sz="4000" b="1" dirty="0" smtClean="0">
                <a:latin typeface="Berlin Sans FB Demi" pitchFamily="34" charset="0"/>
              </a:rPr>
            </a:br>
            <a:r>
              <a:rPr lang="en-IN" sz="4000" b="1" dirty="0" smtClean="0">
                <a:latin typeface="Berlin Sans FB Demi" pitchFamily="34" charset="0"/>
              </a:rPr>
              <a:t> </a:t>
            </a:r>
            <a:r>
              <a:rPr lang="en-IN" sz="4000" b="1" dirty="0" smtClean="0">
                <a:latin typeface="Berlin Sans FB Demi" pitchFamily="34" charset="0"/>
              </a:rPr>
              <a:t> Ticket Booking:</a:t>
            </a:r>
            <a:r>
              <a:rPr lang="en-US" sz="4000" dirty="0" smtClean="0">
                <a:latin typeface="Berlin Sans FB Demi" pitchFamily="34" charset="0"/>
              </a:rPr>
              <a:t/>
            </a:r>
            <a:br>
              <a:rPr lang="en-US" sz="4000" dirty="0" smtClean="0">
                <a:latin typeface="Berlin Sans FB Demi" pitchFamily="34" charset="0"/>
              </a:rPr>
            </a:br>
            <a:endParaRPr lang="en-US" sz="4000" dirty="0">
              <a:latin typeface="Berlin Sans FB Demi"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171</TotalTime>
  <Words>806</Words>
  <Application>Microsoft Office PowerPoint</Application>
  <PresentationFormat>On-screen Show (4:3)</PresentationFormat>
  <Paragraphs>68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Paper</vt:lpstr>
      <vt:lpstr>Slide 1</vt:lpstr>
      <vt:lpstr>                     ABSTRACT</vt:lpstr>
      <vt:lpstr>                   CITATION</vt:lpstr>
      <vt:lpstr>How the user will be prompted  </vt:lpstr>
      <vt:lpstr>AFTER AUTHENTICATION:-</vt:lpstr>
      <vt:lpstr>DONATE :-</vt:lpstr>
      <vt:lpstr>REPORT:-</vt:lpstr>
      <vt:lpstr>Adoption :-</vt:lpstr>
      <vt:lpstr>     Ticket Booking: </vt:lpstr>
      <vt:lpstr>ADMIN:-</vt:lpstr>
      <vt:lpstr>File management:-</vt:lpstr>
      <vt:lpstr>Utility functions:-</vt:lpstr>
      <vt:lpstr>DESIGN:-</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16</cp:revision>
  <dcterms:created xsi:type="dcterms:W3CDTF">2021-01-09T06:42:14Z</dcterms:created>
  <dcterms:modified xsi:type="dcterms:W3CDTF">2021-01-10T09:21:35Z</dcterms:modified>
</cp:coreProperties>
</file>