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1" r:id="rId4"/>
    <p:sldId id="282" r:id="rId5"/>
    <p:sldId id="284" r:id="rId6"/>
    <p:sldId id="264" r:id="rId7"/>
    <p:sldId id="278" r:id="rId8"/>
    <p:sldId id="283" r:id="rId9"/>
    <p:sldId id="279" r:id="rId10"/>
    <p:sldId id="270" r:id="rId11"/>
    <p:sldId id="280" r:id="rId12"/>
    <p:sldId id="272" r:id="rId13"/>
    <p:sldId id="276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Advanced #5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Capitalize Sentence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create a basic client server program that uses TCP to connect and send text to a server the server then replies with that text capitalized.</a:t>
            </a:r>
          </a:p>
          <a:p>
            <a:r>
              <a:rPr lang="en-US" dirty="0" smtClean="0"/>
              <a:t>We will build the Server first then the Client.</a:t>
            </a:r>
          </a:p>
          <a:p>
            <a:r>
              <a:rPr lang="en-US" dirty="0" smtClean="0"/>
              <a:t>tcpServer.py and tcpClient.py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Datagram Protocol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Un-</a:t>
            </a:r>
            <a:r>
              <a:rPr lang="en-US" dirty="0" smtClean="0"/>
              <a:t>Reliable Connection</a:t>
            </a:r>
            <a:r>
              <a:rPr lang="en-US" dirty="0" smtClean="0">
                <a:solidFill>
                  <a:srgbClr val="FF0000"/>
                </a:solidFill>
              </a:rPr>
              <a:t>-less</a:t>
            </a:r>
            <a:r>
              <a:rPr lang="en-US" dirty="0" smtClean="0"/>
              <a:t> based protocol</a:t>
            </a:r>
          </a:p>
          <a:p>
            <a:r>
              <a:rPr lang="en-US" dirty="0" smtClean="0"/>
              <a:t>Low Overhead</a:t>
            </a:r>
          </a:p>
          <a:p>
            <a:endParaRPr lang="en-US" dirty="0" smtClean="0"/>
          </a:p>
          <a:p>
            <a:r>
              <a:rPr lang="en-US" dirty="0" smtClean="0"/>
              <a:t>Used for VOIP, Online Games, Streaming.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UDP Capitalize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create the same program as before this time using a UDP connection.</a:t>
            </a:r>
          </a:p>
          <a:p>
            <a:r>
              <a:rPr lang="en-US" dirty="0" smtClean="0"/>
              <a:t>udpServer.py and udpClient.py</a:t>
            </a:r>
          </a:p>
          <a:p>
            <a:r>
              <a:rPr lang="en-US" dirty="0" smtClean="0"/>
              <a:t>You will notice we use </a:t>
            </a:r>
            <a:r>
              <a:rPr lang="en-US" dirty="0" err="1" smtClean="0"/>
              <a:t>recvfrom</a:t>
            </a:r>
            <a:r>
              <a:rPr lang="en-US" dirty="0" smtClean="0"/>
              <a:t>() and </a:t>
            </a:r>
            <a:r>
              <a:rPr lang="en-US" dirty="0" err="1" smtClean="0"/>
              <a:t>sendto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This is because UDP is Connectionless, we need to tell the data where to go when </a:t>
            </a:r>
            <a:r>
              <a:rPr lang="en-US" smtClean="0"/>
              <a:t>we send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Non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is possible and often needed, to set a socket to non blocking. This means that the program will not sit and wait for data to be received.</a:t>
            </a:r>
          </a:p>
          <a:p>
            <a:r>
              <a:rPr lang="en-US" sz="2800" dirty="0" smtClean="0"/>
              <a:t>Often used in Real-time programs. </a:t>
            </a:r>
          </a:p>
          <a:p>
            <a:r>
              <a:rPr lang="en-US" sz="2800" dirty="0" smtClean="0"/>
              <a:t>When a task cannot be spread over threads.</a:t>
            </a:r>
          </a:p>
          <a:p>
            <a:r>
              <a:rPr lang="en-US" sz="2800" dirty="0" smtClean="0"/>
              <a:t>Always throws an error if there is nothing in the buffer!!!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CGI Programming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is Net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 is a huge field, so we will stick to high level concepts that are important for programming.</a:t>
            </a:r>
          </a:p>
          <a:p>
            <a:r>
              <a:rPr lang="en-US" dirty="0" smtClean="0"/>
              <a:t>Networking is the concept of two programs communicating across a network. Whether it be from client-client, client-server or even client to itself.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Client</a:t>
            </a:r>
            <a:r>
              <a:rPr lang="en-US" dirty="0" smtClean="0"/>
              <a:t> – An end device interfacing with a human.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Sever</a:t>
            </a:r>
            <a:r>
              <a:rPr lang="en-US" dirty="0" smtClean="0"/>
              <a:t> – A device providing a service for clients.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is Net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Client/Server model</a:t>
            </a:r>
          </a:p>
          <a:p>
            <a:r>
              <a:rPr lang="en-US" dirty="0" smtClean="0"/>
              <a:t>Most common. </a:t>
            </a:r>
          </a:p>
          <a:p>
            <a:r>
              <a:rPr lang="en-US" dirty="0" smtClean="0"/>
              <a:t>Clients connect in to the server to get information they require.</a:t>
            </a:r>
          </a:p>
          <a:p>
            <a:r>
              <a:rPr lang="en-US" dirty="0" smtClean="0"/>
              <a:t>Web browser(client) connects to the Google Website(Server)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is Net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Peer-to-Peer model</a:t>
            </a:r>
          </a:p>
          <a:p>
            <a:r>
              <a:rPr lang="en-US" dirty="0" smtClean="0"/>
              <a:t>Useful for services that don’t have to be constantly available. (Skype, Game Servers)</a:t>
            </a:r>
          </a:p>
          <a:p>
            <a:r>
              <a:rPr lang="en-US" dirty="0" smtClean="0"/>
              <a:t>Clients connect to other clients without the use of a central server.</a:t>
            </a:r>
          </a:p>
          <a:p>
            <a:r>
              <a:rPr lang="en-US" dirty="0" smtClean="0"/>
              <a:t>(Is actually a Client/Server model at it’s core, just client’s are acting as a server and client)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is Net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Terminology: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– An IP address, eg “127.0.0.1”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Port</a:t>
            </a:r>
            <a:r>
              <a:rPr lang="en-US" dirty="0" smtClean="0"/>
              <a:t> – A port number, eg 5000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0B050"/>
                </a:solidFill>
              </a:rPr>
              <a:t>Port numbers 1 – 1024 are reserved for core protocols, Try to use something above 1024 but below 65535.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Sockets are the programming abstractions for connections. </a:t>
            </a:r>
          </a:p>
          <a:p>
            <a:r>
              <a:rPr lang="en-US" dirty="0" smtClean="0"/>
              <a:t>They allow us to communicate in a bidirectional manner. </a:t>
            </a:r>
          </a:p>
          <a:p>
            <a:r>
              <a:rPr lang="en-US" dirty="0" smtClean="0"/>
              <a:t>Once they are connected or ready to transmit.</a:t>
            </a:r>
          </a:p>
          <a:p>
            <a:r>
              <a:rPr lang="en-US" dirty="0" smtClean="0"/>
              <a:t>We can use them to send data and receive data.</a:t>
            </a:r>
          </a:p>
          <a:p>
            <a:r>
              <a:rPr lang="en-US" dirty="0" smtClean="0"/>
              <a:t>They implement the common transport protocols TCP and UDP.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Socket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socket(</a:t>
            </a:r>
            <a:r>
              <a:rPr lang="en-US" sz="2800" i="1" dirty="0" err="1" smtClean="0"/>
              <a:t>socket_family</a:t>
            </a:r>
            <a:r>
              <a:rPr lang="en-US" dirty="0" smtClean="0"/>
              <a:t>,</a:t>
            </a:r>
            <a:r>
              <a:rPr lang="en-US" sz="2000" i="1" dirty="0" smtClean="0"/>
              <a:t> </a:t>
            </a:r>
            <a:r>
              <a:rPr lang="en-US" sz="2800" i="1" dirty="0" smtClean="0"/>
              <a:t>socket_type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The constructer creates a new socket.</a:t>
            </a:r>
          </a:p>
          <a:p>
            <a:r>
              <a:rPr lang="en-US" dirty="0" smtClean="0"/>
              <a:t>bind((</a:t>
            </a:r>
            <a:r>
              <a:rPr lang="en-US" sz="2800" i="1" dirty="0" smtClean="0"/>
              <a:t>hostname</a:t>
            </a:r>
            <a:r>
              <a:rPr lang="en-US" dirty="0" smtClean="0"/>
              <a:t>,</a:t>
            </a:r>
            <a:r>
              <a:rPr lang="en-US" sz="2800" i="1" dirty="0" smtClean="0"/>
              <a:t>port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Bind takes a turple of a host address and port</a:t>
            </a:r>
          </a:p>
          <a:p>
            <a:r>
              <a:rPr lang="en-US" dirty="0" smtClean="0"/>
              <a:t>listen()</a:t>
            </a:r>
            <a:br>
              <a:rPr lang="en-US" dirty="0" smtClean="0"/>
            </a:br>
            <a:r>
              <a:rPr lang="en-US" dirty="0" smtClean="0"/>
              <a:t>Starts listening for TCP connections</a:t>
            </a:r>
          </a:p>
          <a:p>
            <a:r>
              <a:rPr lang="en-US" dirty="0" smtClean="0"/>
              <a:t>accept()</a:t>
            </a:r>
            <a:br>
              <a:rPr lang="en-US" dirty="0" smtClean="0"/>
            </a:br>
            <a:r>
              <a:rPr lang="en-US" dirty="0" smtClean="0"/>
              <a:t>Accepts a connection when found</a:t>
            </a:r>
            <a:r>
              <a:rPr lang="en-US" sz="2600" dirty="0" smtClean="0"/>
              <a:t>.(returns new socket)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Socket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305800" cy="39433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connect((</a:t>
            </a:r>
            <a:r>
              <a:rPr lang="en-US" i="1" dirty="0" smtClean="0"/>
              <a:t>hostname</a:t>
            </a:r>
            <a:r>
              <a:rPr lang="en-US" dirty="0" smtClean="0"/>
              <a:t>,</a:t>
            </a:r>
            <a:r>
              <a:rPr lang="en-US" i="1" dirty="0" smtClean="0"/>
              <a:t>port</a:t>
            </a:r>
            <a:r>
              <a:rPr lang="en-US" dirty="0" smtClean="0"/>
              <a:t>)) </a:t>
            </a:r>
            <a:br>
              <a:rPr lang="en-US" dirty="0" smtClean="0"/>
            </a:br>
            <a:r>
              <a:rPr lang="en-US" dirty="0" smtClean="0"/>
              <a:t>Takes a turple of the address and port.</a:t>
            </a:r>
          </a:p>
          <a:p>
            <a:r>
              <a:rPr lang="en-US" dirty="0" smtClean="0"/>
              <a:t>recv(</a:t>
            </a:r>
            <a:r>
              <a:rPr lang="en-US" sz="3000" i="1" dirty="0" smtClean="0"/>
              <a:t>buffer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Tries to grab data from a TCP connection. (Waits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The buffer size determines how many bytes of data to receive at a time.</a:t>
            </a:r>
            <a:endParaRPr lang="en-US" dirty="0" smtClean="0"/>
          </a:p>
          <a:p>
            <a:r>
              <a:rPr lang="en-US" dirty="0" smtClean="0"/>
              <a:t>send(</a:t>
            </a:r>
            <a:r>
              <a:rPr lang="en-US" sz="3000" i="1" dirty="0" smtClean="0"/>
              <a:t>bytes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attempts to send the bytes given to it.</a:t>
            </a:r>
          </a:p>
          <a:p>
            <a:r>
              <a:rPr lang="en-US" dirty="0" smtClean="0"/>
              <a:t>close()</a:t>
            </a:r>
            <a:br>
              <a:rPr lang="en-US" dirty="0" smtClean="0"/>
            </a:br>
            <a:r>
              <a:rPr lang="en-US" dirty="0" smtClean="0"/>
              <a:t>Closes a socket/connection and frees the 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Transmission Control Protocol.</a:t>
            </a:r>
          </a:p>
          <a:p>
            <a:r>
              <a:rPr lang="en-US" dirty="0" smtClean="0"/>
              <a:t>Reliable Connection based Protocol</a:t>
            </a:r>
          </a:p>
          <a:p>
            <a:r>
              <a:rPr lang="en-US" dirty="0" smtClean="0"/>
              <a:t>Ordered &amp; Error checked (simple checksum)</a:t>
            </a:r>
          </a:p>
          <a:p>
            <a:endParaRPr lang="en-US" dirty="0" smtClean="0"/>
          </a:p>
          <a:p>
            <a:r>
              <a:rPr lang="en-US" dirty="0" smtClean="0"/>
              <a:t>Used by Web Browsers, Email, SSH, FTP,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447</Words>
  <Application>Microsoft Office PowerPoint</Application>
  <PresentationFormat>On-screen Show (16:9)</PresentationFormat>
  <Paragraphs>71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Networking</vt:lpstr>
      <vt:lpstr>What is Net Code?</vt:lpstr>
      <vt:lpstr>What is Net Code?</vt:lpstr>
      <vt:lpstr>What is Net Code?</vt:lpstr>
      <vt:lpstr>What is Net Code?</vt:lpstr>
      <vt:lpstr>Sockets</vt:lpstr>
      <vt:lpstr>Socket Methods</vt:lpstr>
      <vt:lpstr>Socket Methods</vt:lpstr>
      <vt:lpstr>TCP</vt:lpstr>
      <vt:lpstr>Capitalize Sentence Program</vt:lpstr>
      <vt:lpstr>UDP</vt:lpstr>
      <vt:lpstr>UDP Capitalize</vt:lpstr>
      <vt:lpstr>Non Blocking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273</cp:revision>
  <dcterms:created xsi:type="dcterms:W3CDTF">2013-09-22T18:12:34Z</dcterms:created>
  <dcterms:modified xsi:type="dcterms:W3CDTF">2015-03-11T09:37:27Z</dcterms:modified>
</cp:coreProperties>
</file>