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Raleway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Roboto Mon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4166ab431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4166ab431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166ab431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4166ab431_0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29924035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29924035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2992403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2992403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29924035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29924035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ghavmittalbsr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 Model using Ensemble Learning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+ Gradient Boosting + Voting Regressor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: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Predict employee salary using features like Age, Gender, Education, Job Title, Years of Experience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Age (numeric)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Gender, Education, Job Title (categorical)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Years of Experience (numeric)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Salary (target)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32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categorical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LabelEncoder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Gender, Education, Job Title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numerical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applied to Age and Experience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Train-test split: 80% train, 20% test (random_state=42)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Models used: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RandomForestRegressor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GradientBoostingRegressor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Final ensemble: VotingRegressor combining both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123" y="477323"/>
            <a:ext cx="7688100" cy="1664700"/>
          </a:xfrm>
        </p:spPr>
        <p:txBody>
          <a:bodyPr/>
          <a:lstStyle/>
          <a:p>
            <a:r>
              <a:rPr lang="en-US" b="0" dirty="0" smtClean="0"/>
              <a:t>User Interface</a:t>
            </a:r>
            <a:endParaRPr lang="en-US" b="0" dirty="0"/>
          </a:p>
        </p:txBody>
      </p:sp>
      <p:pic>
        <p:nvPicPr>
          <p:cNvPr id="4" name="Picture 3" descr="Screenshot 2025-08-02 1852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05" y="1239982"/>
            <a:ext cx="6748406" cy="3903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info: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Name : </a:t>
            </a:r>
            <a:r>
              <a:rPr lang="en" sz="1800" b="1" dirty="0"/>
              <a:t>Raghav Mittal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Contact number</a:t>
            </a:r>
            <a:r>
              <a:rPr lang="en" sz="1800" b="1" dirty="0"/>
              <a:t>: 9456675400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Email : </a:t>
            </a:r>
            <a:r>
              <a:rPr lang="en" sz="1800" b="1" dirty="0" smtClean="0">
                <a:hlinkClick r:id="rId3"/>
              </a:rPr>
              <a:t>raghavmittalbsr@gmail.com</a:t>
            </a:r>
            <a:endParaRPr lang="en" sz="1800" b="1" dirty="0" smtClean="0"/>
          </a:p>
          <a:p>
            <a:pPr marL="0" lv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 smtClean="0"/>
              <a:t>Demo : </a:t>
            </a:r>
            <a:r>
              <a:rPr lang="en-US" sz="1800" dirty="0" smtClean="0"/>
              <a:t>https://ewpjwluslavixm5qunsjgb.streamlit.app/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PresentationFormat>On-screen Show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</vt:lpstr>
      <vt:lpstr>Lato</vt:lpstr>
      <vt:lpstr>Roboto Mono</vt:lpstr>
      <vt:lpstr>Streamline</vt:lpstr>
      <vt:lpstr>Salary Prediction Model using Ensemble Learning</vt:lpstr>
      <vt:lpstr>OBJECTIVE : </vt:lpstr>
      <vt:lpstr>Dataset Description</vt:lpstr>
      <vt:lpstr>Feature Engineering</vt:lpstr>
      <vt:lpstr>Model Building</vt:lpstr>
      <vt:lpstr>User Interface</vt:lpstr>
      <vt:lpstr>Contact info: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Model using Ensemble Learning</dc:title>
  <cp:lastModifiedBy>raghav</cp:lastModifiedBy>
  <cp:revision>1</cp:revision>
  <dcterms:modified xsi:type="dcterms:W3CDTF">2025-08-02T13:30:09Z</dcterms:modified>
</cp:coreProperties>
</file>