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LOREM IPSUM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/>
  <cp:lastModifiedBy>hp</cp:lastModifiedBy>
  <cp:revision>1</cp:revision>
  <dcterms:created xsi:type="dcterms:W3CDTF">2021-08-31T08:16:32Z</dcterms:created>
  <dcterms:modified xsi:type="dcterms:W3CDTF">2021-08-31T08:16:32Z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1A9734E23C1741499954027952F8B585</vt:lpwstr>
  </property>
  <property fmtid="{D5CDD505-2E9C-101B-9397-08002B2CF9AE}" pid="3" name="KSOProductBuildVer">
    <vt:lpwstr>1033-11.2.0.10258</vt:lpwstr>
  </property>
</Properties>
</file>