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9E95-EBDD-4EEB-ADA3-5BF29B211E1A}" type="datetimeFigureOut">
              <a:rPr lang="en-US" smtClean="0"/>
              <a:t>Wed, 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3FE-CBD0-4833-A934-8F788994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Intake Process</a:t>
            </a:r>
          </a:p>
          <a:p>
            <a:pPr lvl="1"/>
            <a:r>
              <a:rPr lang="en-US" dirty="0" smtClean="0"/>
              <a:t>Manual QA</a:t>
            </a:r>
          </a:p>
          <a:p>
            <a:pPr lvl="2"/>
            <a:r>
              <a:rPr lang="en-US" dirty="0" smtClean="0"/>
              <a:t>Stories for Feature / Functional </a:t>
            </a:r>
          </a:p>
          <a:p>
            <a:pPr lvl="2"/>
            <a:r>
              <a:rPr lang="en-US" dirty="0" smtClean="0"/>
              <a:t>Test Scenarios  for end 2 end features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&lt; </a:t>
            </a:r>
          </a:p>
          <a:p>
            <a:pPr lvl="1"/>
            <a:r>
              <a:rPr lang="en-US" dirty="0" smtClean="0"/>
              <a:t>Product Lines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8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Automation</a:t>
            </a:r>
          </a:p>
          <a:p>
            <a:pPr lvl="1"/>
            <a:r>
              <a:rPr lang="en-US" dirty="0" smtClean="0"/>
              <a:t>Smoke / Acceptance</a:t>
            </a:r>
          </a:p>
          <a:p>
            <a:pPr lvl="1"/>
            <a:r>
              <a:rPr lang="en-US" dirty="0" smtClean="0"/>
              <a:t>Functional Feature</a:t>
            </a:r>
          </a:p>
          <a:p>
            <a:pPr lvl="1"/>
            <a:r>
              <a:rPr lang="en-US" dirty="0" smtClean="0"/>
              <a:t>Page level Unit</a:t>
            </a:r>
          </a:p>
          <a:p>
            <a:pPr lvl="1"/>
            <a:r>
              <a:rPr lang="en-US" dirty="0" smtClean="0"/>
              <a:t>End to end Work flow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Execution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Clock based </a:t>
            </a:r>
            <a:r>
              <a:rPr lang="en-US" sz="2400" dirty="0" err="1" smtClean="0"/>
              <a:t>Regressiontesting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Functional Feature test Jenkins on a build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6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	:  Minimal Manual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</a:t>
            </a:r>
            <a:r>
              <a:rPr lang="en-US" dirty="0" err="1" smtClean="0"/>
              <a:t>ther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am I doing to </a:t>
            </a:r>
            <a:r>
              <a:rPr lang="en-US" smtClean="0"/>
              <a:t>get there.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Automation </vt:lpstr>
      <vt:lpstr>PowerPoint Presentation</vt:lpstr>
      <vt:lpstr>Vision :  Minimal Manual 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Atkinson</dc:creator>
  <cp:lastModifiedBy>Mark Atkinson</cp:lastModifiedBy>
  <cp:revision>3</cp:revision>
  <dcterms:created xsi:type="dcterms:W3CDTF">2017-11-02T00:33:45Z</dcterms:created>
  <dcterms:modified xsi:type="dcterms:W3CDTF">2017-11-02T00:40:36Z</dcterms:modified>
</cp:coreProperties>
</file>