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1971675"/>
          </a:xfrm>
        </p:spPr>
        <p:txBody>
          <a:bodyPr anchor="t"/>
          <a:lstStyle/>
          <a:p>
            <a:r>
              <a:rPr lang="en-US" dirty="0" smtClean="0"/>
              <a:t>Customer Experience </a:t>
            </a:r>
            <a:br>
              <a:rPr lang="en-US" dirty="0" smtClean="0"/>
            </a:b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Need to add some worthy quote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8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9920177" cy="1333501"/>
          </a:xfrm>
        </p:spPr>
        <p:txBody>
          <a:bodyPr anchor="t"/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</a:t>
            </a:r>
            <a:r>
              <a:rPr lang="en-US" dirty="0" smtClean="0"/>
              <a:t>- </a:t>
            </a:r>
            <a:r>
              <a:rPr lang="en-US" sz="3000" b="1" dirty="0" smtClean="0">
                <a:effectLst/>
              </a:rPr>
              <a:t>Customer Experience Test Automation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0" y="1892595"/>
            <a:ext cx="11677879" cy="39978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The Test Automation frame work leverages available open source technology</a:t>
            </a:r>
            <a:endParaRPr lang="en-US" dirty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CXTA validates the </a:t>
            </a:r>
            <a:r>
              <a:rPr lang="en-US" dirty="0" smtClean="0">
                <a:effectLst/>
              </a:rPr>
              <a:t>operational correctness </a:t>
            </a:r>
            <a:r>
              <a:rPr lang="en-US" dirty="0" smtClean="0">
                <a:effectLst/>
              </a:rPr>
              <a:t>of </a:t>
            </a:r>
            <a:r>
              <a:rPr lang="en-US" dirty="0" smtClean="0">
                <a:effectLst/>
              </a:rPr>
              <a:t>CX </a:t>
            </a:r>
            <a:r>
              <a:rPr lang="en-US" dirty="0" smtClean="0">
                <a:effectLst/>
              </a:rPr>
              <a:t>Web Applications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CXTA validates </a:t>
            </a:r>
            <a:r>
              <a:rPr lang="en-US" dirty="0" smtClean="0">
                <a:effectLst/>
              </a:rPr>
              <a:t>supporting technologies ( micro service API 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The following provides an </a:t>
            </a:r>
            <a:r>
              <a:rPr lang="en-US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59" y="103302"/>
            <a:ext cx="8596601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 smtClean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Operational  </a:t>
            </a:r>
            <a:r>
              <a:rPr lang="en-US" sz="3600" dirty="0"/>
              <a:t>&amp; Functional Process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62" y="1833386"/>
            <a:ext cx="11490593" cy="47625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and deliver an automated </a:t>
            </a:r>
            <a:r>
              <a:rPr lang="en-US" dirty="0"/>
              <a:t>testing frame work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 the Framework with enough power and flexibility to meet </a:t>
            </a:r>
            <a:r>
              <a:rPr lang="en-US" dirty="0"/>
              <a:t>current and future </a:t>
            </a:r>
            <a:r>
              <a:rPr lang="en-US" dirty="0" smtClean="0"/>
              <a:t>needs</a:t>
            </a:r>
          </a:p>
          <a:p>
            <a:endParaRPr lang="en-US" dirty="0"/>
          </a:p>
          <a:p>
            <a:r>
              <a:rPr lang="en-US" dirty="0" smtClean="0"/>
              <a:t>Design with a developmental </a:t>
            </a:r>
            <a:r>
              <a:rPr lang="en-US" dirty="0"/>
              <a:t>philosophy that </a:t>
            </a:r>
            <a:r>
              <a:rPr lang="en-US" dirty="0" smtClean="0"/>
              <a:t>enables seasoned </a:t>
            </a:r>
            <a:r>
              <a:rPr lang="en-US" dirty="0"/>
              <a:t>engineers to </a:t>
            </a:r>
            <a:r>
              <a:rPr lang="en-US" dirty="0" smtClean="0"/>
              <a:t>create test scripts to validate their own work.</a:t>
            </a:r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/>
              <a:t>developing Use Case End to End Work Flow test scripts. 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465" y="622271"/>
            <a:ext cx="6679019" cy="88011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39" y="1896341"/>
            <a:ext cx="10515600" cy="4568256"/>
          </a:xfrm>
        </p:spPr>
        <p:txBody>
          <a:bodyPr/>
          <a:lstStyle/>
          <a:p>
            <a:r>
              <a:rPr lang="en-US" dirty="0"/>
              <a:t>CXTA and the CX Market Place Development Team have matured.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able to do more and deliver to a greater audience. 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California </a:t>
            </a:r>
            <a:r>
              <a:rPr lang="en-US" dirty="0"/>
              <a:t>is no longer the </a:t>
            </a:r>
            <a:r>
              <a:rPr lang="en-US" dirty="0" smtClean="0"/>
              <a:t>horizon !</a:t>
            </a:r>
          </a:p>
          <a:p>
            <a:pPr marL="0" indent="0">
              <a:buNone/>
            </a:pPr>
            <a:r>
              <a:rPr lang="en-US" sz="800" dirty="0" smtClean="0"/>
              <a:t>           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To scale as is projected we have to change how we develop tests</a:t>
            </a:r>
          </a:p>
          <a:p>
            <a:endParaRPr lang="en-US" dirty="0" smtClean="0"/>
          </a:p>
          <a:p>
            <a:r>
              <a:rPr lang="en-US" dirty="0" smtClean="0"/>
              <a:t>We have to change how we select and execute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34" y="828543"/>
            <a:ext cx="7662796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" y="1763690"/>
            <a:ext cx="11254740" cy="4403194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dirty="0"/>
              <a:t>CXTA </a:t>
            </a:r>
            <a:r>
              <a:rPr lang="en-US" dirty="0" smtClean="0"/>
              <a:t> is rolling </a:t>
            </a:r>
            <a:r>
              <a:rPr lang="en-US" dirty="0"/>
              <a:t>out </a:t>
            </a:r>
            <a:r>
              <a:rPr lang="en-US" dirty="0" smtClean="0"/>
              <a:t>their </a:t>
            </a:r>
            <a:r>
              <a:rPr lang="en-US" dirty="0"/>
              <a:t>first version </a:t>
            </a:r>
            <a:r>
              <a:rPr lang="en-US" dirty="0" smtClean="0"/>
              <a:t>of the Test </a:t>
            </a:r>
            <a:r>
              <a:rPr lang="en-US" dirty="0"/>
              <a:t>Automation Framework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/>
              <a:t>Development </a:t>
            </a:r>
            <a:r>
              <a:rPr lang="en-US" dirty="0" smtClean="0"/>
              <a:t>will </a:t>
            </a:r>
            <a:r>
              <a:rPr lang="en-US" dirty="0"/>
              <a:t>write test automation scripts </a:t>
            </a:r>
            <a:r>
              <a:rPr lang="en-US" dirty="0" smtClean="0"/>
              <a:t>supporting their work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This scripting </a:t>
            </a:r>
            <a:r>
              <a:rPr lang="en-US" dirty="0"/>
              <a:t>will be page specific feature level integration </a:t>
            </a:r>
            <a:r>
              <a:rPr lang="en-US" dirty="0" smtClean="0"/>
              <a:t>tests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CXTA will manage </a:t>
            </a:r>
            <a:r>
              <a:rPr lang="en-US" dirty="0"/>
              <a:t>all </a:t>
            </a:r>
            <a:r>
              <a:rPr lang="en-US" dirty="0" err="1" smtClean="0"/>
              <a:t>UseCase</a:t>
            </a:r>
            <a:r>
              <a:rPr lang="en-US" dirty="0" smtClean="0"/>
              <a:t> End </a:t>
            </a:r>
            <a:r>
              <a:rPr lang="en-US" dirty="0"/>
              <a:t>to End test automation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CXTA will maintain </a:t>
            </a:r>
            <a:r>
              <a:rPr lang="en-US" dirty="0"/>
              <a:t>and enhance the </a:t>
            </a:r>
            <a:r>
              <a:rPr lang="en-US" dirty="0" smtClean="0"/>
              <a:t>Test Automation </a:t>
            </a:r>
            <a:r>
              <a:rPr lang="en-US" dirty="0"/>
              <a:t>framework.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Inclusion of development staff </a:t>
            </a:r>
            <a:r>
              <a:rPr lang="en-US" dirty="0"/>
              <a:t>in the automation development process we </a:t>
            </a:r>
            <a:r>
              <a:rPr lang="en-US" dirty="0" smtClean="0"/>
              <a:t>align </a:t>
            </a:r>
            <a:r>
              <a:rPr lang="en-US" dirty="0"/>
              <a:t>our teams much like the rest of the industry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6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Independent product line testing,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Scaling</a:t>
            </a:r>
            <a:r>
              <a:rPr lang="en-US" b="1" dirty="0"/>
              <a:t> 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test a products full abilities independently of all other products is a pressing need</a:t>
            </a:r>
            <a:r>
              <a:rPr lang="en-US" dirty="0" smtClean="0"/>
              <a:t>.</a:t>
            </a:r>
          </a:p>
          <a:p>
            <a:r>
              <a:rPr lang="en-US" dirty="0"/>
              <a:t>CXTA's proposed solution will reduce the overall quantity of source code that must be maintained.  We see this as an evolutionary improvement</a:t>
            </a:r>
            <a:r>
              <a:rPr lang="en-US" dirty="0" smtClean="0"/>
              <a:t>.  There is a cost…</a:t>
            </a:r>
          </a:p>
          <a:p>
            <a:r>
              <a:rPr lang="en-US" dirty="0"/>
              <a:t>CXTA sees a direct correlation in manner and approach between refactoring code base and new test data framework methodology giving us the ability to address content test data regionally or by product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specific testing</a:t>
            </a:r>
          </a:p>
          <a:p>
            <a:pPr lvl="1"/>
            <a:r>
              <a:rPr lang="en-US" dirty="0" smtClean="0"/>
              <a:t>Collection of products and states deployed for are a testing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Timing based regression testing</a:t>
            </a:r>
          </a:p>
          <a:p>
            <a:r>
              <a:rPr lang="en-US" dirty="0" smtClean="0"/>
              <a:t>Build initiated </a:t>
            </a:r>
            <a:r>
              <a:rPr lang="en-US" smtClean="0"/>
              <a:t>integration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9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Customer Experience  Test Automation</vt:lpstr>
      <vt:lpstr>INTRODUCTION      CXTA  - Customer Experience Test Automation</vt:lpstr>
      <vt:lpstr>PURPOSE Operational  &amp; Functional Process </vt:lpstr>
      <vt:lpstr>EVOLUTION</vt:lpstr>
      <vt:lpstr>ROLL OUT</vt:lpstr>
      <vt:lpstr>Independent product line testing,  Scaling and Content</vt:lpstr>
      <vt:lpstr>PowerPoint Presentation</vt:lpstr>
      <vt:lpstr>EXECUTION</vt:lpstr>
      <vt:lpstr>REPORTING</vt:lpstr>
      <vt:lpstr>CLOSING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 Test Automation</dc:title>
  <dc:creator>Mark Atkinson</dc:creator>
  <cp:lastModifiedBy>Mark Atkinson</cp:lastModifiedBy>
  <cp:revision>22</cp:revision>
  <dcterms:created xsi:type="dcterms:W3CDTF">2018-02-27T19:16:50Z</dcterms:created>
  <dcterms:modified xsi:type="dcterms:W3CDTF">2018-02-28T01:31:01Z</dcterms:modified>
</cp:coreProperties>
</file>