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3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CF85AB-AAE2-4D0D-89DA-739CC44BC859}" type="doc">
      <dgm:prSet loTypeId="urn:microsoft.com/office/officeart/2005/8/layout/architecture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FEF7404-671E-40DF-89F4-32BA3CD3A8E2}">
      <dgm:prSet phldrT="[Text]"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r>
            <a:rPr lang="en-US" dirty="0" smtClean="0"/>
            <a:t>Node.js </a:t>
          </a:r>
          <a:r>
            <a:rPr lang="en-US" dirty="0" err="1" smtClean="0"/>
            <a:t>Frisby</a:t>
          </a:r>
          <a:r>
            <a:rPr lang="en-US" dirty="0" smtClean="0"/>
            <a:t> Module</a:t>
          </a:r>
          <a:endParaRPr lang="en-US" dirty="0"/>
        </a:p>
      </dgm:t>
    </dgm:pt>
    <dgm:pt modelId="{BFC5AF5E-D27D-48CE-B073-A48383720DA9}" type="parTrans" cxnId="{3EAD84CB-13C5-45F0-9A41-F0BE23FDB209}">
      <dgm:prSet/>
      <dgm:spPr/>
      <dgm:t>
        <a:bodyPr/>
        <a:lstStyle/>
        <a:p>
          <a:endParaRPr lang="en-US"/>
        </a:p>
      </dgm:t>
    </dgm:pt>
    <dgm:pt modelId="{8134F3F0-2E35-4FD3-8189-950EB5D93EF2}" type="sibTrans" cxnId="{3EAD84CB-13C5-45F0-9A41-F0BE23FDB209}">
      <dgm:prSet/>
      <dgm:spPr/>
      <dgm:t>
        <a:bodyPr/>
        <a:lstStyle/>
        <a:p>
          <a:endParaRPr lang="en-US"/>
        </a:p>
      </dgm:t>
    </dgm:pt>
    <dgm:pt modelId="{A86AEB62-827A-4DD2-A0A2-26B40B3FA44A}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sz="2000" dirty="0" smtClean="0"/>
            <a:t>Test Script http</a:t>
          </a:r>
          <a:r>
            <a:rPr lang="en-US" sz="2000" dirty="0" smtClean="0"/>
            <a:t>:// GET</a:t>
          </a:r>
          <a:endParaRPr lang="en-US" sz="2000" dirty="0"/>
        </a:p>
      </dgm:t>
    </dgm:pt>
    <dgm:pt modelId="{3FAE8F58-3AD7-4AE8-AB2C-5F4E297EC506}" type="parTrans" cxnId="{541DA21F-9C6D-4FEB-8ADF-C1D1BF09FFEF}">
      <dgm:prSet/>
      <dgm:spPr/>
      <dgm:t>
        <a:bodyPr/>
        <a:lstStyle/>
        <a:p>
          <a:endParaRPr lang="en-US"/>
        </a:p>
      </dgm:t>
    </dgm:pt>
    <dgm:pt modelId="{C05FDF01-E3B5-4A68-8958-E50D031B5037}" type="sibTrans" cxnId="{541DA21F-9C6D-4FEB-8ADF-C1D1BF09FFEF}">
      <dgm:prSet/>
      <dgm:spPr/>
      <dgm:t>
        <a:bodyPr/>
        <a:lstStyle/>
        <a:p>
          <a:endParaRPr lang="en-US"/>
        </a:p>
      </dgm:t>
    </dgm:pt>
    <dgm:pt modelId="{ECDB6F5C-1105-406D-888D-14C2AAF2F582}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 anchor="ctr"/>
        <a:lstStyle/>
        <a:p>
          <a:r>
            <a:rPr lang="en-US" sz="2000" dirty="0" smtClean="0"/>
            <a:t>Test Script http</a:t>
          </a:r>
          <a:r>
            <a:rPr lang="en-US" sz="2000" dirty="0" smtClean="0"/>
            <a:t>:// POST</a:t>
          </a:r>
          <a:endParaRPr lang="en-US" sz="2000" dirty="0"/>
        </a:p>
      </dgm:t>
    </dgm:pt>
    <dgm:pt modelId="{A061209F-00ED-4D26-BF42-084F97A31612}" type="parTrans" cxnId="{3F4F369B-F317-454D-AC20-C2EC2D3993B6}">
      <dgm:prSet/>
      <dgm:spPr/>
      <dgm:t>
        <a:bodyPr/>
        <a:lstStyle/>
        <a:p>
          <a:endParaRPr lang="en-US"/>
        </a:p>
      </dgm:t>
    </dgm:pt>
    <dgm:pt modelId="{FE9EEA77-F51E-41AB-885D-A43949970ACA}" type="sibTrans" cxnId="{3F4F369B-F317-454D-AC20-C2EC2D3993B6}">
      <dgm:prSet/>
      <dgm:spPr/>
      <dgm:t>
        <a:bodyPr/>
        <a:lstStyle/>
        <a:p>
          <a:endParaRPr lang="en-US"/>
        </a:p>
      </dgm:t>
    </dgm:pt>
    <dgm:pt modelId="{114A407B-8885-4DA6-848C-2B4373CB6ED9}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sz="1800" dirty="0" smtClean="0"/>
            <a:t>Test Script http</a:t>
          </a:r>
          <a:r>
            <a:rPr lang="en-US" sz="1800" dirty="0" smtClean="0"/>
            <a:t>:// PUT</a:t>
          </a:r>
          <a:endParaRPr lang="en-US" sz="1800" dirty="0"/>
        </a:p>
      </dgm:t>
    </dgm:pt>
    <dgm:pt modelId="{D5BE30CA-0906-4E05-A4CC-4204076F16E0}" type="parTrans" cxnId="{7CDA273C-59CD-4784-ADD1-BBFE077D4458}">
      <dgm:prSet/>
      <dgm:spPr/>
      <dgm:t>
        <a:bodyPr/>
        <a:lstStyle/>
        <a:p>
          <a:endParaRPr lang="en-US"/>
        </a:p>
      </dgm:t>
    </dgm:pt>
    <dgm:pt modelId="{5328F5C3-9596-4CF9-9A58-9E7BE0B1C7B0}" type="sibTrans" cxnId="{7CDA273C-59CD-4784-ADD1-BBFE077D4458}">
      <dgm:prSet/>
      <dgm:spPr/>
      <dgm:t>
        <a:bodyPr/>
        <a:lstStyle/>
        <a:p>
          <a:endParaRPr lang="en-US"/>
        </a:p>
      </dgm:t>
    </dgm:pt>
    <dgm:pt modelId="{492E3BEE-89BE-4553-B9F7-31F676EB6AE7}">
      <dgm:prSet phldrT="[Text]"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r>
            <a:rPr lang="en-US" dirty="0" smtClean="0"/>
            <a:t>Micro Service REST APIs</a:t>
          </a:r>
          <a:endParaRPr lang="en-US" dirty="0"/>
        </a:p>
      </dgm:t>
    </dgm:pt>
    <dgm:pt modelId="{B82F926D-9AF5-4620-B0FA-8A71AC9B69D9}" type="parTrans" cxnId="{FA0C8F17-7277-4BAF-B7C5-4E23CDA76452}">
      <dgm:prSet/>
      <dgm:spPr/>
      <dgm:t>
        <a:bodyPr/>
        <a:lstStyle/>
        <a:p>
          <a:endParaRPr lang="en-US"/>
        </a:p>
      </dgm:t>
    </dgm:pt>
    <dgm:pt modelId="{4DF9EA61-6785-47C6-A1EC-B4CC3A7C8709}" type="sibTrans" cxnId="{FA0C8F17-7277-4BAF-B7C5-4E23CDA76452}">
      <dgm:prSet/>
      <dgm:spPr/>
      <dgm:t>
        <a:bodyPr/>
        <a:lstStyle/>
        <a:p>
          <a:endParaRPr lang="en-US"/>
        </a:p>
      </dgm:t>
    </dgm:pt>
    <dgm:pt modelId="{B05256B2-C4FC-4FA9-9BBF-449E2015A0CA}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sz="1800" smtClean="0"/>
            <a:t>Test Script http</a:t>
          </a:r>
          <a:r>
            <a:rPr lang="en-US" sz="1800" dirty="0" smtClean="0"/>
            <a:t>:// DELETE</a:t>
          </a:r>
          <a:endParaRPr lang="en-US" sz="1800" dirty="0"/>
        </a:p>
      </dgm:t>
    </dgm:pt>
    <dgm:pt modelId="{F2158BBD-15E9-4814-B8CA-4E3CF6D524D4}" type="parTrans" cxnId="{8DC5D8E4-D48C-4806-A883-0BA4FED093A7}">
      <dgm:prSet/>
      <dgm:spPr/>
      <dgm:t>
        <a:bodyPr/>
        <a:lstStyle/>
        <a:p>
          <a:endParaRPr lang="en-US"/>
        </a:p>
      </dgm:t>
    </dgm:pt>
    <dgm:pt modelId="{234301B4-DE26-4B99-886B-B1FA5A029377}" type="sibTrans" cxnId="{8DC5D8E4-D48C-4806-A883-0BA4FED093A7}">
      <dgm:prSet/>
      <dgm:spPr/>
      <dgm:t>
        <a:bodyPr/>
        <a:lstStyle/>
        <a:p>
          <a:endParaRPr lang="en-US"/>
        </a:p>
      </dgm:t>
    </dgm:pt>
    <dgm:pt modelId="{EF2A0128-C792-4B07-85AD-95A1B206E403}" type="pres">
      <dgm:prSet presAssocID="{87CF85AB-AAE2-4D0D-89DA-739CC44BC85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7F35F3B-C591-43F7-9186-FBF1F9BF17BC}" type="pres">
      <dgm:prSet presAssocID="{492E3BEE-89BE-4553-B9F7-31F676EB6AE7}" presName="vertOne" presStyleCnt="0"/>
      <dgm:spPr/>
    </dgm:pt>
    <dgm:pt modelId="{5E3D54BA-4C67-41A8-B08D-1B54BBBA3F65}" type="pres">
      <dgm:prSet presAssocID="{492E3BEE-89BE-4553-B9F7-31F676EB6AE7}" presName="txOne" presStyleLbl="node0" presStyleIdx="0" presStyleCnt="1" custScaleY="75144">
        <dgm:presLayoutVars>
          <dgm:chPref val="3"/>
        </dgm:presLayoutVars>
      </dgm:prSet>
      <dgm:spPr>
        <a:prstGeom prst="flowChartMultidocument">
          <a:avLst/>
        </a:prstGeom>
      </dgm:spPr>
      <dgm:t>
        <a:bodyPr/>
        <a:lstStyle/>
        <a:p>
          <a:endParaRPr lang="en-US"/>
        </a:p>
      </dgm:t>
    </dgm:pt>
    <dgm:pt modelId="{D9B8FAAB-71AA-4399-A4F7-622A5F63E14A}" type="pres">
      <dgm:prSet presAssocID="{492E3BEE-89BE-4553-B9F7-31F676EB6AE7}" presName="parTransOne" presStyleCnt="0"/>
      <dgm:spPr/>
    </dgm:pt>
    <dgm:pt modelId="{9DD26880-B533-400D-B1A8-F061D3BE011D}" type="pres">
      <dgm:prSet presAssocID="{492E3BEE-89BE-4553-B9F7-31F676EB6AE7}" presName="horzOne" presStyleCnt="0"/>
      <dgm:spPr/>
    </dgm:pt>
    <dgm:pt modelId="{C13364A3-C5FD-4FC3-A00B-38F1275A41E3}" type="pres">
      <dgm:prSet presAssocID="{2FEF7404-671E-40DF-89F4-32BA3CD3A8E2}" presName="vertTwo" presStyleCnt="0"/>
      <dgm:spPr/>
    </dgm:pt>
    <dgm:pt modelId="{63F7E2F3-C925-450F-BECE-31EBDD5D1D5D}" type="pres">
      <dgm:prSet presAssocID="{2FEF7404-671E-40DF-89F4-32BA3CD3A8E2}" presName="txTwo" presStyleLbl="node2" presStyleIdx="0" presStyleCnt="1" custScaleY="81783" custLinFactNeighborX="113" custLinFactNeighborY="-54130">
        <dgm:presLayoutVars>
          <dgm:chPref val="3"/>
        </dgm:presLayoutVars>
      </dgm:prSet>
      <dgm:spPr>
        <a:prstGeom prst="flowChartMultidocument">
          <a:avLst/>
        </a:prstGeom>
      </dgm:spPr>
      <dgm:t>
        <a:bodyPr/>
        <a:lstStyle/>
        <a:p>
          <a:endParaRPr lang="en-US"/>
        </a:p>
      </dgm:t>
    </dgm:pt>
    <dgm:pt modelId="{04FF8987-BB22-4133-A1D7-1E022A66A983}" type="pres">
      <dgm:prSet presAssocID="{2FEF7404-671E-40DF-89F4-32BA3CD3A8E2}" presName="parTransTwo" presStyleCnt="0"/>
      <dgm:spPr/>
    </dgm:pt>
    <dgm:pt modelId="{479C581A-FFE6-429A-962A-05E1537DBF1E}" type="pres">
      <dgm:prSet presAssocID="{2FEF7404-671E-40DF-89F4-32BA3CD3A8E2}" presName="horzTwo" presStyleCnt="0"/>
      <dgm:spPr/>
    </dgm:pt>
    <dgm:pt modelId="{776CDBF2-5DA8-4655-8D05-08E03931B2C0}" type="pres">
      <dgm:prSet presAssocID="{A86AEB62-827A-4DD2-A0A2-26B40B3FA44A}" presName="vertThree" presStyleCnt="0"/>
      <dgm:spPr/>
    </dgm:pt>
    <dgm:pt modelId="{53ECCF3C-4FA0-4830-91F7-6BF367024964}" type="pres">
      <dgm:prSet presAssocID="{A86AEB62-827A-4DD2-A0A2-26B40B3FA44A}" presName="txThree" presStyleLbl="node3" presStyleIdx="0" presStyleCnt="4" custScaleX="63951">
        <dgm:presLayoutVars>
          <dgm:chPref val="3"/>
        </dgm:presLayoutVars>
      </dgm:prSet>
      <dgm:spPr>
        <a:prstGeom prst="flowChartMultidocument">
          <a:avLst/>
        </a:prstGeom>
      </dgm:spPr>
      <dgm:t>
        <a:bodyPr/>
        <a:lstStyle/>
        <a:p>
          <a:endParaRPr lang="en-US"/>
        </a:p>
      </dgm:t>
    </dgm:pt>
    <dgm:pt modelId="{F4DA64AD-B574-41C0-A333-37C6E2B6869F}" type="pres">
      <dgm:prSet presAssocID="{A86AEB62-827A-4DD2-A0A2-26B40B3FA44A}" presName="horzThree" presStyleCnt="0"/>
      <dgm:spPr/>
    </dgm:pt>
    <dgm:pt modelId="{B40C3AA6-E796-4D4D-BC84-E25016A414E0}" type="pres">
      <dgm:prSet presAssocID="{C05FDF01-E3B5-4A68-8958-E50D031B5037}" presName="sibSpaceThree" presStyleCnt="0"/>
      <dgm:spPr/>
    </dgm:pt>
    <dgm:pt modelId="{9469C025-E788-45A8-ADE5-F93102DC4173}" type="pres">
      <dgm:prSet presAssocID="{ECDB6F5C-1105-406D-888D-14C2AAF2F582}" presName="vertThree" presStyleCnt="0"/>
      <dgm:spPr/>
    </dgm:pt>
    <dgm:pt modelId="{2FDE749A-8470-4925-A052-6C551F7888D8}" type="pres">
      <dgm:prSet presAssocID="{ECDB6F5C-1105-406D-888D-14C2AAF2F582}" presName="txThree" presStyleLbl="node3" presStyleIdx="1" presStyleCnt="4" custScaleX="53156" custLinFactNeighborX="-4173" custLinFactNeighborY="-587">
        <dgm:presLayoutVars>
          <dgm:chPref val="3"/>
        </dgm:presLayoutVars>
      </dgm:prSet>
      <dgm:spPr>
        <a:prstGeom prst="flowChartMultidocument">
          <a:avLst/>
        </a:prstGeom>
      </dgm:spPr>
      <dgm:t>
        <a:bodyPr/>
        <a:lstStyle/>
        <a:p>
          <a:endParaRPr lang="en-US"/>
        </a:p>
      </dgm:t>
    </dgm:pt>
    <dgm:pt modelId="{5C38BC5C-D73A-4C65-9B4E-50C14B9C47D0}" type="pres">
      <dgm:prSet presAssocID="{ECDB6F5C-1105-406D-888D-14C2AAF2F582}" presName="horzThree" presStyleCnt="0"/>
      <dgm:spPr/>
    </dgm:pt>
    <dgm:pt modelId="{7C2E3B9A-16A1-4FF1-A197-B941C04B65AF}" type="pres">
      <dgm:prSet presAssocID="{FE9EEA77-F51E-41AB-885D-A43949970ACA}" presName="sibSpaceThree" presStyleCnt="0"/>
      <dgm:spPr/>
    </dgm:pt>
    <dgm:pt modelId="{7A14ED04-DEEA-42CA-B891-43D3E6B575C7}" type="pres">
      <dgm:prSet presAssocID="{114A407B-8885-4DA6-848C-2B4373CB6ED9}" presName="vertThree" presStyleCnt="0"/>
      <dgm:spPr/>
    </dgm:pt>
    <dgm:pt modelId="{4452E05D-A903-408A-BED3-21A6A71A37C3}" type="pres">
      <dgm:prSet presAssocID="{114A407B-8885-4DA6-848C-2B4373CB6ED9}" presName="txThree" presStyleLbl="node3" presStyleIdx="2" presStyleCnt="4" custScaleX="51017" custLinFactNeighborX="-2844" custLinFactNeighborY="-587">
        <dgm:presLayoutVars>
          <dgm:chPref val="3"/>
        </dgm:presLayoutVars>
      </dgm:prSet>
      <dgm:spPr>
        <a:prstGeom prst="flowChartMultidocument">
          <a:avLst/>
        </a:prstGeom>
      </dgm:spPr>
      <dgm:t>
        <a:bodyPr/>
        <a:lstStyle/>
        <a:p>
          <a:endParaRPr lang="en-US"/>
        </a:p>
      </dgm:t>
    </dgm:pt>
    <dgm:pt modelId="{E2238C41-3A19-4D48-AC69-F8CEF2A21CCC}" type="pres">
      <dgm:prSet presAssocID="{114A407B-8885-4DA6-848C-2B4373CB6ED9}" presName="horzThree" presStyleCnt="0"/>
      <dgm:spPr/>
    </dgm:pt>
    <dgm:pt modelId="{E1B1EB95-1B8B-4846-857D-1F73CFB9CCA5}" type="pres">
      <dgm:prSet presAssocID="{5328F5C3-9596-4CF9-9A58-9E7BE0B1C7B0}" presName="sibSpaceThree" presStyleCnt="0"/>
      <dgm:spPr/>
    </dgm:pt>
    <dgm:pt modelId="{E04DCFC7-6E6F-47E2-9784-4EEFA94ADC3A}" type="pres">
      <dgm:prSet presAssocID="{B05256B2-C4FC-4FA9-9BBF-449E2015A0CA}" presName="vertThree" presStyleCnt="0"/>
      <dgm:spPr/>
    </dgm:pt>
    <dgm:pt modelId="{A03DCB85-43D1-438E-83ED-2F77931FAAF1}" type="pres">
      <dgm:prSet presAssocID="{B05256B2-C4FC-4FA9-9BBF-449E2015A0CA}" presName="txThree" presStyleLbl="node3" presStyleIdx="3" presStyleCnt="4" custScaleX="59664">
        <dgm:presLayoutVars>
          <dgm:chPref val="3"/>
        </dgm:presLayoutVars>
      </dgm:prSet>
      <dgm:spPr>
        <a:prstGeom prst="flowChartMultidocument">
          <a:avLst/>
        </a:prstGeom>
      </dgm:spPr>
      <dgm:t>
        <a:bodyPr/>
        <a:lstStyle/>
        <a:p>
          <a:endParaRPr lang="en-US"/>
        </a:p>
      </dgm:t>
    </dgm:pt>
    <dgm:pt modelId="{91730496-8D24-47AA-8460-75AC244814E8}" type="pres">
      <dgm:prSet presAssocID="{B05256B2-C4FC-4FA9-9BBF-449E2015A0CA}" presName="horzThree" presStyleCnt="0"/>
      <dgm:spPr/>
    </dgm:pt>
  </dgm:ptLst>
  <dgm:cxnLst>
    <dgm:cxn modelId="{EA151673-7566-4909-BAA1-F0CBB4516D9A}" type="presOf" srcId="{114A407B-8885-4DA6-848C-2B4373CB6ED9}" destId="{4452E05D-A903-408A-BED3-21A6A71A37C3}" srcOrd="0" destOrd="0" presId="urn:microsoft.com/office/officeart/2005/8/layout/architecture"/>
    <dgm:cxn modelId="{6A36FE6F-3780-4629-BD71-206A2517542C}" type="presOf" srcId="{2FEF7404-671E-40DF-89F4-32BA3CD3A8E2}" destId="{63F7E2F3-C925-450F-BECE-31EBDD5D1D5D}" srcOrd="0" destOrd="0" presId="urn:microsoft.com/office/officeart/2005/8/layout/architecture"/>
    <dgm:cxn modelId="{3EAD84CB-13C5-45F0-9A41-F0BE23FDB209}" srcId="{492E3BEE-89BE-4553-B9F7-31F676EB6AE7}" destId="{2FEF7404-671E-40DF-89F4-32BA3CD3A8E2}" srcOrd="0" destOrd="0" parTransId="{BFC5AF5E-D27D-48CE-B073-A48383720DA9}" sibTransId="{8134F3F0-2E35-4FD3-8189-950EB5D93EF2}"/>
    <dgm:cxn modelId="{A36F1A91-8501-413D-9086-19ED81BF20B5}" type="presOf" srcId="{492E3BEE-89BE-4553-B9F7-31F676EB6AE7}" destId="{5E3D54BA-4C67-41A8-B08D-1B54BBBA3F65}" srcOrd="0" destOrd="0" presId="urn:microsoft.com/office/officeart/2005/8/layout/architecture"/>
    <dgm:cxn modelId="{541DA21F-9C6D-4FEB-8ADF-C1D1BF09FFEF}" srcId="{2FEF7404-671E-40DF-89F4-32BA3CD3A8E2}" destId="{A86AEB62-827A-4DD2-A0A2-26B40B3FA44A}" srcOrd="0" destOrd="0" parTransId="{3FAE8F58-3AD7-4AE8-AB2C-5F4E297EC506}" sibTransId="{C05FDF01-E3B5-4A68-8958-E50D031B5037}"/>
    <dgm:cxn modelId="{8DC5D8E4-D48C-4806-A883-0BA4FED093A7}" srcId="{2FEF7404-671E-40DF-89F4-32BA3CD3A8E2}" destId="{B05256B2-C4FC-4FA9-9BBF-449E2015A0CA}" srcOrd="3" destOrd="0" parTransId="{F2158BBD-15E9-4814-B8CA-4E3CF6D524D4}" sibTransId="{234301B4-DE26-4B99-886B-B1FA5A029377}"/>
    <dgm:cxn modelId="{FA0C8F17-7277-4BAF-B7C5-4E23CDA76452}" srcId="{87CF85AB-AAE2-4D0D-89DA-739CC44BC859}" destId="{492E3BEE-89BE-4553-B9F7-31F676EB6AE7}" srcOrd="0" destOrd="0" parTransId="{B82F926D-9AF5-4620-B0FA-8A71AC9B69D9}" sibTransId="{4DF9EA61-6785-47C6-A1EC-B4CC3A7C8709}"/>
    <dgm:cxn modelId="{0A1112A3-FE80-470C-970B-E62AD50F4B5B}" type="presOf" srcId="{87CF85AB-AAE2-4D0D-89DA-739CC44BC859}" destId="{EF2A0128-C792-4B07-85AD-95A1B206E403}" srcOrd="0" destOrd="0" presId="urn:microsoft.com/office/officeart/2005/8/layout/architecture"/>
    <dgm:cxn modelId="{3F4F369B-F317-454D-AC20-C2EC2D3993B6}" srcId="{2FEF7404-671E-40DF-89F4-32BA3CD3A8E2}" destId="{ECDB6F5C-1105-406D-888D-14C2AAF2F582}" srcOrd="1" destOrd="0" parTransId="{A061209F-00ED-4D26-BF42-084F97A31612}" sibTransId="{FE9EEA77-F51E-41AB-885D-A43949970ACA}"/>
    <dgm:cxn modelId="{7CDA273C-59CD-4784-ADD1-BBFE077D4458}" srcId="{2FEF7404-671E-40DF-89F4-32BA3CD3A8E2}" destId="{114A407B-8885-4DA6-848C-2B4373CB6ED9}" srcOrd="2" destOrd="0" parTransId="{D5BE30CA-0906-4E05-A4CC-4204076F16E0}" sibTransId="{5328F5C3-9596-4CF9-9A58-9E7BE0B1C7B0}"/>
    <dgm:cxn modelId="{BFA134FE-02E5-4B20-8A8B-6A6F860E5472}" type="presOf" srcId="{A86AEB62-827A-4DD2-A0A2-26B40B3FA44A}" destId="{53ECCF3C-4FA0-4830-91F7-6BF367024964}" srcOrd="0" destOrd="0" presId="urn:microsoft.com/office/officeart/2005/8/layout/architecture"/>
    <dgm:cxn modelId="{427B7E9D-7FD1-43AA-A8F1-DC71EEEE9DD9}" type="presOf" srcId="{B05256B2-C4FC-4FA9-9BBF-449E2015A0CA}" destId="{A03DCB85-43D1-438E-83ED-2F77931FAAF1}" srcOrd="0" destOrd="0" presId="urn:microsoft.com/office/officeart/2005/8/layout/architecture"/>
    <dgm:cxn modelId="{9B879991-C478-49A2-A710-5A4F8A970ED4}" type="presOf" srcId="{ECDB6F5C-1105-406D-888D-14C2AAF2F582}" destId="{2FDE749A-8470-4925-A052-6C551F7888D8}" srcOrd="0" destOrd="0" presId="urn:microsoft.com/office/officeart/2005/8/layout/architecture"/>
    <dgm:cxn modelId="{94DD31DB-C51E-46D4-9DEE-51CF01067D61}" type="presParOf" srcId="{EF2A0128-C792-4B07-85AD-95A1B206E403}" destId="{47F35F3B-C591-43F7-9186-FBF1F9BF17BC}" srcOrd="0" destOrd="0" presId="urn:microsoft.com/office/officeart/2005/8/layout/architecture"/>
    <dgm:cxn modelId="{027F41B8-E83D-4577-954E-24A9BCBBA48D}" type="presParOf" srcId="{47F35F3B-C591-43F7-9186-FBF1F9BF17BC}" destId="{5E3D54BA-4C67-41A8-B08D-1B54BBBA3F65}" srcOrd="0" destOrd="0" presId="urn:microsoft.com/office/officeart/2005/8/layout/architecture"/>
    <dgm:cxn modelId="{DEBCC5D2-3222-4F52-BC2E-F00C75CD7B27}" type="presParOf" srcId="{47F35F3B-C591-43F7-9186-FBF1F9BF17BC}" destId="{D9B8FAAB-71AA-4399-A4F7-622A5F63E14A}" srcOrd="1" destOrd="0" presId="urn:microsoft.com/office/officeart/2005/8/layout/architecture"/>
    <dgm:cxn modelId="{042BB461-2798-40F5-866C-3E099F203039}" type="presParOf" srcId="{47F35F3B-C591-43F7-9186-FBF1F9BF17BC}" destId="{9DD26880-B533-400D-B1A8-F061D3BE011D}" srcOrd="2" destOrd="0" presId="urn:microsoft.com/office/officeart/2005/8/layout/architecture"/>
    <dgm:cxn modelId="{D9CEBE17-BA45-4DDE-81CB-0FA41A191E0B}" type="presParOf" srcId="{9DD26880-B533-400D-B1A8-F061D3BE011D}" destId="{C13364A3-C5FD-4FC3-A00B-38F1275A41E3}" srcOrd="0" destOrd="0" presId="urn:microsoft.com/office/officeart/2005/8/layout/architecture"/>
    <dgm:cxn modelId="{5403A658-54BD-4507-BA44-A27DF631B00C}" type="presParOf" srcId="{C13364A3-C5FD-4FC3-A00B-38F1275A41E3}" destId="{63F7E2F3-C925-450F-BECE-31EBDD5D1D5D}" srcOrd="0" destOrd="0" presId="urn:microsoft.com/office/officeart/2005/8/layout/architecture"/>
    <dgm:cxn modelId="{1758471D-3DF5-44DE-A6C1-C1502D100434}" type="presParOf" srcId="{C13364A3-C5FD-4FC3-A00B-38F1275A41E3}" destId="{04FF8987-BB22-4133-A1D7-1E022A66A983}" srcOrd="1" destOrd="0" presId="urn:microsoft.com/office/officeart/2005/8/layout/architecture"/>
    <dgm:cxn modelId="{6E424D96-DFBA-4DD9-A446-A6B96EB21372}" type="presParOf" srcId="{C13364A3-C5FD-4FC3-A00B-38F1275A41E3}" destId="{479C581A-FFE6-429A-962A-05E1537DBF1E}" srcOrd="2" destOrd="0" presId="urn:microsoft.com/office/officeart/2005/8/layout/architecture"/>
    <dgm:cxn modelId="{B0F7162A-3AE6-484E-8624-301D219B7F91}" type="presParOf" srcId="{479C581A-FFE6-429A-962A-05E1537DBF1E}" destId="{776CDBF2-5DA8-4655-8D05-08E03931B2C0}" srcOrd="0" destOrd="0" presId="urn:microsoft.com/office/officeart/2005/8/layout/architecture"/>
    <dgm:cxn modelId="{5E88E258-0443-4F5F-9B43-5066D54EBF0B}" type="presParOf" srcId="{776CDBF2-5DA8-4655-8D05-08E03931B2C0}" destId="{53ECCF3C-4FA0-4830-91F7-6BF367024964}" srcOrd="0" destOrd="0" presId="urn:microsoft.com/office/officeart/2005/8/layout/architecture"/>
    <dgm:cxn modelId="{20983C81-9959-4B2C-875D-B3C1BB7FD7FF}" type="presParOf" srcId="{776CDBF2-5DA8-4655-8D05-08E03931B2C0}" destId="{F4DA64AD-B574-41C0-A333-37C6E2B6869F}" srcOrd="1" destOrd="0" presId="urn:microsoft.com/office/officeart/2005/8/layout/architecture"/>
    <dgm:cxn modelId="{232D273A-131B-4E68-A9BD-1972BEC8BA03}" type="presParOf" srcId="{479C581A-FFE6-429A-962A-05E1537DBF1E}" destId="{B40C3AA6-E796-4D4D-BC84-E25016A414E0}" srcOrd="1" destOrd="0" presId="urn:microsoft.com/office/officeart/2005/8/layout/architecture"/>
    <dgm:cxn modelId="{C7BFBBFD-DC1E-4E73-97DC-CC1478656FC5}" type="presParOf" srcId="{479C581A-FFE6-429A-962A-05E1537DBF1E}" destId="{9469C025-E788-45A8-ADE5-F93102DC4173}" srcOrd="2" destOrd="0" presId="urn:microsoft.com/office/officeart/2005/8/layout/architecture"/>
    <dgm:cxn modelId="{179B01AC-5413-4D97-94A1-E9C61488428B}" type="presParOf" srcId="{9469C025-E788-45A8-ADE5-F93102DC4173}" destId="{2FDE749A-8470-4925-A052-6C551F7888D8}" srcOrd="0" destOrd="0" presId="urn:microsoft.com/office/officeart/2005/8/layout/architecture"/>
    <dgm:cxn modelId="{84AB2F5C-4CE1-4775-89C8-B69BE4DAF714}" type="presParOf" srcId="{9469C025-E788-45A8-ADE5-F93102DC4173}" destId="{5C38BC5C-D73A-4C65-9B4E-50C14B9C47D0}" srcOrd="1" destOrd="0" presId="urn:microsoft.com/office/officeart/2005/8/layout/architecture"/>
    <dgm:cxn modelId="{C5C55C37-64EA-4302-890D-B6C0E4368A8E}" type="presParOf" srcId="{479C581A-FFE6-429A-962A-05E1537DBF1E}" destId="{7C2E3B9A-16A1-4FF1-A197-B941C04B65AF}" srcOrd="3" destOrd="0" presId="urn:microsoft.com/office/officeart/2005/8/layout/architecture"/>
    <dgm:cxn modelId="{8B0935B3-7AEF-4E83-9A77-534435DE5360}" type="presParOf" srcId="{479C581A-FFE6-429A-962A-05E1537DBF1E}" destId="{7A14ED04-DEEA-42CA-B891-43D3E6B575C7}" srcOrd="4" destOrd="0" presId="urn:microsoft.com/office/officeart/2005/8/layout/architecture"/>
    <dgm:cxn modelId="{73442C72-7DFC-4FE3-9D93-82E2C8F99748}" type="presParOf" srcId="{7A14ED04-DEEA-42CA-B891-43D3E6B575C7}" destId="{4452E05D-A903-408A-BED3-21A6A71A37C3}" srcOrd="0" destOrd="0" presId="urn:microsoft.com/office/officeart/2005/8/layout/architecture"/>
    <dgm:cxn modelId="{DD64A928-82C9-4C3A-A6BE-DBF150D6B0C0}" type="presParOf" srcId="{7A14ED04-DEEA-42CA-B891-43D3E6B575C7}" destId="{E2238C41-3A19-4D48-AC69-F8CEF2A21CCC}" srcOrd="1" destOrd="0" presId="urn:microsoft.com/office/officeart/2005/8/layout/architecture"/>
    <dgm:cxn modelId="{090BCD8E-CB5C-4F90-878D-D45FE9C20760}" type="presParOf" srcId="{479C581A-FFE6-429A-962A-05E1537DBF1E}" destId="{E1B1EB95-1B8B-4846-857D-1F73CFB9CCA5}" srcOrd="5" destOrd="0" presId="urn:microsoft.com/office/officeart/2005/8/layout/architecture"/>
    <dgm:cxn modelId="{78B7E2F5-12F6-4321-82E2-1651D9777FD3}" type="presParOf" srcId="{479C581A-FFE6-429A-962A-05E1537DBF1E}" destId="{E04DCFC7-6E6F-47E2-9784-4EEFA94ADC3A}" srcOrd="6" destOrd="0" presId="urn:microsoft.com/office/officeart/2005/8/layout/architecture"/>
    <dgm:cxn modelId="{E0AED746-445E-4821-A8B3-5EC8403E7539}" type="presParOf" srcId="{E04DCFC7-6E6F-47E2-9784-4EEFA94ADC3A}" destId="{A03DCB85-43D1-438E-83ED-2F77931FAAF1}" srcOrd="0" destOrd="0" presId="urn:microsoft.com/office/officeart/2005/8/layout/architecture"/>
    <dgm:cxn modelId="{9DC4B88C-79BA-41CC-8170-8EE422DD2BFF}" type="presParOf" srcId="{E04DCFC7-6E6F-47E2-9784-4EEFA94ADC3A}" destId="{91730496-8D24-47AA-8460-75AC244814E8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D54BA-4C67-41A8-B08D-1B54BBBA3F65}">
      <dsp:nvSpPr>
        <dsp:cNvPr id="0" name=""/>
        <dsp:cNvSpPr/>
      </dsp:nvSpPr>
      <dsp:spPr>
        <a:xfrm>
          <a:off x="4624" y="4385089"/>
          <a:ext cx="8233796" cy="1671734"/>
        </a:xfrm>
        <a:prstGeom prst="flowChartMultidocument">
          <a:avLst/>
        </a:prstGeom>
        <a:solidFill>
          <a:schemeClr val="tx1">
            <a:lumMod val="95000"/>
            <a:lumOff val="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Micro Service REST APIs</a:t>
          </a:r>
          <a:endParaRPr lang="en-US" sz="5400" kern="1200" dirty="0"/>
        </a:p>
      </dsp:txBody>
      <dsp:txXfrm>
        <a:off x="4624" y="4669516"/>
        <a:ext cx="7088307" cy="1323998"/>
      </dsp:txXfrm>
    </dsp:sp>
    <dsp:sp modelId="{63F7E2F3-C925-450F-BECE-31EBDD5D1D5D}">
      <dsp:nvSpPr>
        <dsp:cNvPr id="0" name=""/>
        <dsp:cNvSpPr/>
      </dsp:nvSpPr>
      <dsp:spPr>
        <a:xfrm>
          <a:off x="21947" y="2304410"/>
          <a:ext cx="8217722" cy="1819432"/>
        </a:xfrm>
        <a:prstGeom prst="flowChartMultidocument">
          <a:avLst/>
        </a:prstGeom>
        <a:solidFill>
          <a:schemeClr val="tx1">
            <a:lumMod val="95000"/>
            <a:lumOff val="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Node.js </a:t>
          </a:r>
          <a:r>
            <a:rPr lang="en-US" sz="5400" kern="1200" dirty="0" err="1" smtClean="0"/>
            <a:t>Frisby</a:t>
          </a:r>
          <a:r>
            <a:rPr lang="en-US" sz="5400" kern="1200" dirty="0" smtClean="0"/>
            <a:t> Module</a:t>
          </a:r>
          <a:endParaRPr lang="en-US" sz="5400" kern="1200" dirty="0"/>
        </a:p>
      </dsp:txBody>
      <dsp:txXfrm>
        <a:off x="21947" y="2613966"/>
        <a:ext cx="7074469" cy="1440973"/>
      </dsp:txXfrm>
    </dsp:sp>
    <dsp:sp modelId="{53ECCF3C-4FA0-4830-91F7-6BF367024964}">
      <dsp:nvSpPr>
        <dsp:cNvPr id="0" name=""/>
        <dsp:cNvSpPr/>
      </dsp:nvSpPr>
      <dsp:spPr>
        <a:xfrm>
          <a:off x="12661" y="1954"/>
          <a:ext cx="2186180" cy="2224707"/>
        </a:xfrm>
        <a:prstGeom prst="flowChartMultidocument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Test Script http</a:t>
          </a:r>
          <a:r>
            <a:rPr lang="en-US" sz="2000" kern="1200" dirty="0" smtClean="0"/>
            <a:t>:// GET</a:t>
          </a:r>
          <a:endParaRPr lang="en-US" sz="2000" kern="1200" dirty="0"/>
        </a:p>
      </dsp:txBody>
      <dsp:txXfrm>
        <a:off x="12661" y="380463"/>
        <a:ext cx="1882038" cy="1761948"/>
      </dsp:txXfrm>
    </dsp:sp>
    <dsp:sp modelId="{2FDE749A-8470-4925-A052-6C551F7888D8}">
      <dsp:nvSpPr>
        <dsp:cNvPr id="0" name=""/>
        <dsp:cNvSpPr/>
      </dsp:nvSpPr>
      <dsp:spPr>
        <a:xfrm>
          <a:off x="2199765" y="0"/>
          <a:ext cx="1817150" cy="2224707"/>
        </a:xfrm>
        <a:prstGeom prst="flowChartMultidocument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Test Script http</a:t>
          </a:r>
          <a:r>
            <a:rPr lang="en-US" sz="2000" kern="1200" dirty="0" smtClean="0"/>
            <a:t>:// POST</a:t>
          </a:r>
          <a:endParaRPr lang="en-US" sz="2000" kern="1200" dirty="0"/>
        </a:p>
      </dsp:txBody>
      <dsp:txXfrm>
        <a:off x="2199765" y="378509"/>
        <a:ext cx="1564347" cy="1761948"/>
      </dsp:txXfrm>
    </dsp:sp>
    <dsp:sp modelId="{4452E05D-A903-408A-BED3-21A6A71A37C3}">
      <dsp:nvSpPr>
        <dsp:cNvPr id="0" name=""/>
        <dsp:cNvSpPr/>
      </dsp:nvSpPr>
      <dsp:spPr>
        <a:xfrm>
          <a:off x="4205926" y="0"/>
          <a:ext cx="1744028" cy="2224707"/>
        </a:xfrm>
        <a:prstGeom prst="flowChartMultidocument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Test Script http</a:t>
          </a:r>
          <a:r>
            <a:rPr lang="en-US" sz="1800" kern="1200" dirty="0" smtClean="0"/>
            <a:t>:// PUT</a:t>
          </a:r>
          <a:endParaRPr lang="en-US" sz="1800" kern="1200" dirty="0"/>
        </a:p>
      </dsp:txBody>
      <dsp:txXfrm>
        <a:off x="4205926" y="378509"/>
        <a:ext cx="1501398" cy="1761948"/>
      </dsp:txXfrm>
    </dsp:sp>
    <dsp:sp modelId="{A03DCB85-43D1-438E-83ED-2F77931FAAF1}">
      <dsp:nvSpPr>
        <dsp:cNvPr id="0" name=""/>
        <dsp:cNvSpPr/>
      </dsp:nvSpPr>
      <dsp:spPr>
        <a:xfrm>
          <a:off x="6190755" y="1954"/>
          <a:ext cx="2039628" cy="2224707"/>
        </a:xfrm>
        <a:prstGeom prst="flowChartMultidocument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Test Script http</a:t>
          </a:r>
          <a:r>
            <a:rPr lang="en-US" sz="1800" kern="1200" dirty="0" smtClean="0"/>
            <a:t>:// DELETE</a:t>
          </a:r>
          <a:endParaRPr lang="en-US" sz="1800" kern="1200" dirty="0"/>
        </a:p>
      </dsp:txBody>
      <dsp:txXfrm>
        <a:off x="6190755" y="380463"/>
        <a:ext cx="1755874" cy="1761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2BAA-1BFD-4680-AB90-F45EDB3FD450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A212-CDE9-465D-9029-A951064DE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82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2BAA-1BFD-4680-AB90-F45EDB3FD450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A212-CDE9-465D-9029-A951064DE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19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2BAA-1BFD-4680-AB90-F45EDB3FD450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A212-CDE9-465D-9029-A951064DE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66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2BAA-1BFD-4680-AB90-F45EDB3FD450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A212-CDE9-465D-9029-A951064DE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8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2BAA-1BFD-4680-AB90-F45EDB3FD450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A212-CDE9-465D-9029-A951064DE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173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2BAA-1BFD-4680-AB90-F45EDB3FD450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A212-CDE9-465D-9029-A951064DE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60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2BAA-1BFD-4680-AB90-F45EDB3FD450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A212-CDE9-465D-9029-A951064DE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48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2BAA-1BFD-4680-AB90-F45EDB3FD450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A212-CDE9-465D-9029-A951064DE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3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2BAA-1BFD-4680-AB90-F45EDB3FD450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A212-CDE9-465D-9029-A951064DE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888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2BAA-1BFD-4680-AB90-F45EDB3FD450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A212-CDE9-465D-9029-A951064DE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31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2BAA-1BFD-4680-AB90-F45EDB3FD450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A212-CDE9-465D-9029-A951064DE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3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12BAA-1BFD-4680-AB90-F45EDB3FD450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9A212-CDE9-465D-9029-A951064DE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04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64609" y="-1127760"/>
            <a:ext cx="23391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</a:t>
            </a:r>
          </a:p>
          <a:p>
            <a:r>
              <a:rPr lang="en-US" sz="1600" b="1" dirty="0" smtClean="0"/>
              <a:t>P</a:t>
            </a:r>
          </a:p>
          <a:p>
            <a:r>
              <a:rPr lang="en-US" sz="1600" b="1" dirty="0" smtClean="0"/>
              <a:t>P</a:t>
            </a:r>
          </a:p>
          <a:p>
            <a:r>
              <a:rPr lang="en-US" sz="1600" b="1" dirty="0" smtClean="0"/>
              <a:t>L</a:t>
            </a:r>
          </a:p>
          <a:p>
            <a:r>
              <a:rPr lang="en-US" sz="1600" b="1" dirty="0" smtClean="0"/>
              <a:t>I</a:t>
            </a:r>
          </a:p>
          <a:p>
            <a:r>
              <a:rPr lang="en-US" sz="1600" b="1" dirty="0" smtClean="0"/>
              <a:t>C</a:t>
            </a:r>
          </a:p>
          <a:p>
            <a:r>
              <a:rPr lang="en-US" sz="1600" b="1" dirty="0" smtClean="0"/>
              <a:t>A</a:t>
            </a:r>
          </a:p>
          <a:p>
            <a:r>
              <a:rPr lang="en-US" sz="1600" b="1" dirty="0" smtClean="0"/>
              <a:t>T</a:t>
            </a:r>
          </a:p>
          <a:p>
            <a:r>
              <a:rPr lang="en-US" sz="1600" b="1" dirty="0" smtClean="0"/>
              <a:t>I</a:t>
            </a:r>
          </a:p>
          <a:p>
            <a:r>
              <a:rPr lang="en-US" sz="1600" b="1" dirty="0" smtClean="0"/>
              <a:t>O</a:t>
            </a:r>
          </a:p>
          <a:p>
            <a:r>
              <a:rPr lang="en-US" sz="1600" b="1" dirty="0" smtClean="0"/>
              <a:t>N</a:t>
            </a:r>
          </a:p>
          <a:p>
            <a:endParaRPr lang="en-US" sz="1600" b="1" dirty="0"/>
          </a:p>
          <a:p>
            <a:r>
              <a:rPr lang="en-US" sz="1600" b="1" dirty="0" smtClean="0"/>
              <a:t>B</a:t>
            </a:r>
          </a:p>
          <a:p>
            <a:r>
              <a:rPr lang="en-US" sz="1600" b="1" dirty="0" smtClean="0"/>
              <a:t>O</a:t>
            </a:r>
          </a:p>
          <a:p>
            <a:r>
              <a:rPr lang="en-US" sz="1600" b="1" dirty="0" smtClean="0"/>
              <a:t>U</a:t>
            </a:r>
          </a:p>
          <a:p>
            <a:r>
              <a:rPr lang="en-US" sz="1600" b="1" dirty="0" smtClean="0"/>
              <a:t>N</a:t>
            </a:r>
          </a:p>
          <a:p>
            <a:r>
              <a:rPr lang="en-US" sz="1600" b="1" dirty="0" smtClean="0"/>
              <a:t>D</a:t>
            </a:r>
          </a:p>
          <a:p>
            <a:r>
              <a:rPr lang="en-US" sz="1600" b="1" dirty="0" smtClean="0"/>
              <a:t>R</a:t>
            </a:r>
          </a:p>
          <a:p>
            <a:r>
              <a:rPr lang="en-US" sz="1600" b="1" dirty="0" smtClean="0"/>
              <a:t>y</a:t>
            </a:r>
            <a:endParaRPr lang="en-US" sz="1600" b="1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608596204"/>
              </p:ext>
            </p:extLst>
          </p:nvPr>
        </p:nvGraphicFramePr>
        <p:xfrm>
          <a:off x="1358154" y="436150"/>
          <a:ext cx="8243046" cy="60587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814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4436</TotalTime>
  <Words>45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Delta Dental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Shounak Shah</dc:creator>
  <cp:lastModifiedBy>Mark Atkinson</cp:lastModifiedBy>
  <cp:revision>25</cp:revision>
  <dcterms:created xsi:type="dcterms:W3CDTF">2018-02-05T23:27:37Z</dcterms:created>
  <dcterms:modified xsi:type="dcterms:W3CDTF">2018-04-21T00:05:09Z</dcterms:modified>
</cp:coreProperties>
</file>