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29E95-EBDD-4EEB-ADA3-5BF29B211E1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37" y="365125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Automation :  Strategy discussion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1219199"/>
            <a:ext cx="10985938" cy="4957763"/>
          </a:xfrm>
        </p:spPr>
        <p:txBody>
          <a:bodyPr>
            <a:normAutofit/>
          </a:bodyPr>
          <a:lstStyle/>
          <a:p>
            <a:r>
              <a:rPr lang="en-US" dirty="0" smtClean="0"/>
              <a:t>Intake Process:  </a:t>
            </a:r>
            <a:r>
              <a:rPr lang="en-US" sz="1600" dirty="0" smtClean="0"/>
              <a:t>How / Where do I start</a:t>
            </a:r>
          </a:p>
          <a:p>
            <a:pPr lvl="1"/>
            <a:r>
              <a:rPr lang="en-US" dirty="0" smtClean="0"/>
              <a:t>Manual QA :  </a:t>
            </a:r>
            <a:r>
              <a:rPr lang="en-US" sz="1600" dirty="0" smtClean="0"/>
              <a:t>Work done repetitively with little change</a:t>
            </a:r>
            <a:endParaRPr lang="en-US" sz="2000" dirty="0" smtClean="0"/>
          </a:p>
          <a:p>
            <a:pPr lvl="2"/>
            <a:r>
              <a:rPr lang="en-US" dirty="0" smtClean="0"/>
              <a:t>Stories of feature defined functionality </a:t>
            </a:r>
          </a:p>
          <a:p>
            <a:pPr lvl="2"/>
            <a:r>
              <a:rPr lang="en-US" dirty="0" smtClean="0"/>
              <a:t>Combinations of feature functions making up user work flows</a:t>
            </a:r>
          </a:p>
          <a:p>
            <a:pPr lvl="2"/>
            <a:r>
              <a:rPr lang="en-US" dirty="0" smtClean="0"/>
              <a:t>The specifics of a work flows define test scenarios  </a:t>
            </a:r>
          </a:p>
          <a:p>
            <a:pPr lvl="2"/>
            <a:r>
              <a:rPr lang="en-US" dirty="0" smtClean="0"/>
              <a:t>Ultimately there is a Global workflow across all 4 or 5 pages culminating in a sale (B&amp;A)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Two Primary areas of test</a:t>
            </a:r>
          </a:p>
          <a:p>
            <a:pPr lvl="1"/>
            <a:r>
              <a:rPr lang="en-US" dirty="0" smtClean="0"/>
              <a:t>Data Source API’s:  </a:t>
            </a:r>
            <a:r>
              <a:rPr lang="en-US" sz="1800" dirty="0" smtClean="0"/>
              <a:t>Supported by </a:t>
            </a:r>
            <a:r>
              <a:rPr lang="en-US" sz="1800" dirty="0" err="1" smtClean="0"/>
              <a:t>microservices</a:t>
            </a:r>
            <a:endParaRPr lang="en-US" sz="1800" dirty="0" smtClean="0"/>
          </a:p>
          <a:p>
            <a:pPr lvl="1"/>
            <a:r>
              <a:rPr lang="en-US" dirty="0" smtClean="0"/>
              <a:t>Product Lines:  </a:t>
            </a:r>
            <a:r>
              <a:rPr lang="en-US" sz="1800" dirty="0" smtClean="0"/>
              <a:t>Consumer of data : B&amp;A, PD, PM( </a:t>
            </a:r>
            <a:r>
              <a:rPr lang="en-US" sz="1800" dirty="0" err="1" smtClean="0"/>
              <a:t>unstarted</a:t>
            </a:r>
            <a:r>
              <a:rPr lang="en-US" sz="1800" dirty="0" smtClean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8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399198"/>
          </a:xfrm>
        </p:spPr>
        <p:txBody>
          <a:bodyPr/>
          <a:lstStyle/>
          <a:p>
            <a:r>
              <a:rPr lang="en-US" dirty="0" smtClean="0"/>
              <a:t>Types of Automation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Smoke / Acceptance:   </a:t>
            </a:r>
            <a:r>
              <a:rPr lang="en-US" sz="2000" dirty="0" smtClean="0"/>
              <a:t>Focused feature areas, quick, can continue</a:t>
            </a:r>
            <a:endParaRPr lang="en-US" sz="1800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Functional Feature :   </a:t>
            </a:r>
            <a:r>
              <a:rPr lang="en-US" sz="2000" dirty="0" smtClean="0"/>
              <a:t>Newly developed functionality validated usable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Page level Unit : </a:t>
            </a:r>
            <a:r>
              <a:rPr lang="en-US" sz="2000" dirty="0" smtClean="0"/>
              <a:t>Page level layout &amp; operation, early work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End to end Work flow : </a:t>
            </a:r>
            <a:r>
              <a:rPr lang="en-US" sz="2000" dirty="0" smtClean="0"/>
              <a:t>Usability validation, business case </a:t>
            </a:r>
            <a:r>
              <a:rPr lang="en-US" sz="2000" dirty="0" err="1" smtClean="0"/>
              <a:t>vaildation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Execution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Clock based :  </a:t>
            </a:r>
            <a:r>
              <a:rPr lang="en-US" sz="1800" dirty="0" smtClean="0"/>
              <a:t>Regression testing:  MOT tested every four hours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Functional Feature test Jenkins on a build : </a:t>
            </a:r>
            <a:r>
              <a:rPr lang="en-US" sz="1800" dirty="0" smtClean="0"/>
              <a:t>AWS DIT </a:t>
            </a:r>
            <a:r>
              <a:rPr lang="en-US" sz="1800" dirty="0" err="1" smtClean="0"/>
              <a:t>Const</a:t>
            </a:r>
            <a:r>
              <a:rPr lang="en-US" sz="1800" dirty="0" smtClean="0"/>
              <a:t> Integration Jenkins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 smtClean="0"/>
              <a:t>Vision : </a:t>
            </a:r>
            <a:r>
              <a:rPr lang="en-US" sz="3600" dirty="0" smtClean="0"/>
              <a:t>Minimal Manual</a:t>
            </a:r>
            <a:r>
              <a:rPr lang="en-US" sz="3600" dirty="0"/>
              <a:t> </a:t>
            </a:r>
            <a:r>
              <a:rPr lang="en-US" sz="3600" dirty="0" smtClean="0"/>
              <a:t>– Better Reporting </a:t>
            </a:r>
            <a:r>
              <a:rPr lang="en-US" sz="3600" dirty="0" err="1" smtClean="0"/>
              <a:t>stastics</a:t>
            </a:r>
            <a:r>
              <a:rPr lang="en-US" sz="3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670"/>
            <a:ext cx="10515600" cy="498929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Goal: </a:t>
            </a:r>
            <a:r>
              <a:rPr lang="en-US" dirty="0" err="1" smtClean="0"/>
              <a:t>Severly</a:t>
            </a:r>
            <a:r>
              <a:rPr lang="en-US" dirty="0" smtClean="0"/>
              <a:t> reduce the manual effort</a:t>
            </a:r>
          </a:p>
          <a:p>
            <a:pPr lvl="1"/>
            <a:r>
              <a:rPr lang="en-US" dirty="0" smtClean="0"/>
              <a:t>Will require a currently unknown technique / process that will enable improved developed to automated time cycle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 smtClean="0"/>
              <a:t>do we get there</a:t>
            </a:r>
          </a:p>
          <a:p>
            <a:pPr lvl="1"/>
            <a:r>
              <a:rPr lang="en-US" dirty="0" smtClean="0"/>
              <a:t>Working that out.  Pair programming developer </a:t>
            </a:r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r>
              <a:rPr lang="en-US" dirty="0" smtClean="0"/>
              <a:t>What am I doing to get </a:t>
            </a:r>
            <a:r>
              <a:rPr lang="en-US" dirty="0" smtClean="0"/>
              <a:t>there</a:t>
            </a:r>
          </a:p>
          <a:p>
            <a:pPr lvl="1"/>
            <a:r>
              <a:rPr lang="en-US" dirty="0" smtClean="0"/>
              <a:t>Currently getting all the infrastructure in place to support the Automating anything, everything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Record all test parameters</a:t>
            </a:r>
          </a:p>
          <a:p>
            <a:r>
              <a:rPr lang="en-US" dirty="0" smtClean="0"/>
              <a:t>Load a database</a:t>
            </a:r>
          </a:p>
          <a:p>
            <a:r>
              <a:rPr lang="en-US" dirty="0" smtClean="0"/>
              <a:t>Be able to query or report on</a:t>
            </a:r>
          </a:p>
          <a:p>
            <a:pPr lvl="1"/>
            <a:r>
              <a:rPr lang="en-US" dirty="0" smtClean="0"/>
              <a:t>Test duration average longest shortest</a:t>
            </a:r>
          </a:p>
          <a:p>
            <a:pPr lvl="1"/>
            <a:r>
              <a:rPr lang="en-US" dirty="0" smtClean="0"/>
              <a:t>Test run duration</a:t>
            </a:r>
          </a:p>
          <a:p>
            <a:pPr lvl="1"/>
            <a:r>
              <a:rPr lang="en-US" dirty="0" smtClean="0"/>
              <a:t>Test numbers</a:t>
            </a:r>
          </a:p>
          <a:p>
            <a:pPr lvl="1"/>
            <a:r>
              <a:rPr lang="en-US" dirty="0" smtClean="0"/>
              <a:t>Test passes</a:t>
            </a:r>
          </a:p>
          <a:p>
            <a:pPr lvl="1"/>
            <a:r>
              <a:rPr lang="en-US" dirty="0" smtClean="0"/>
              <a:t>Test fails</a:t>
            </a:r>
          </a:p>
          <a:p>
            <a:pPr lvl="1"/>
            <a:r>
              <a:rPr lang="en-US" dirty="0" smtClean="0"/>
              <a:t>Build I’m on</a:t>
            </a:r>
          </a:p>
          <a:p>
            <a:pPr lvl="1"/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51181834"/>
              </p:ext>
            </p:extLst>
          </p:nvPr>
        </p:nvGraphicFramePr>
        <p:xfrm>
          <a:off x="210207" y="377716"/>
          <a:ext cx="11259208" cy="1923394"/>
        </p:xfrm>
        <a:graphic>
          <a:graphicData uri="http://schemas.openxmlformats.org/drawingml/2006/table">
            <a:tbl>
              <a:tblPr/>
              <a:tblGrid>
                <a:gridCol w="5507422"/>
                <a:gridCol w="1671145"/>
                <a:gridCol w="1265839"/>
                <a:gridCol w="2814802"/>
              </a:tblGrid>
              <a:tr h="1056290">
                <a:tc>
                  <a:txBody>
                    <a:bodyPr/>
                    <a:lstStyle/>
                    <a:p>
                      <a:r>
                        <a:rPr lang="en-US" dirty="0"/>
                        <a:t>Total Tests 169,</a:t>
                      </a:r>
                      <a:br>
                        <a:rPr lang="en-US" dirty="0"/>
                      </a:br>
                      <a:r>
                        <a:rPr lang="en-US" dirty="0"/>
                        <a:t>Total Pass 0,</a:t>
                      </a:r>
                      <a:br>
                        <a:rPr lang="en-US" dirty="0"/>
                      </a:br>
                      <a:r>
                        <a:rPr lang="en-US" dirty="0"/>
                        <a:t>Total Fail 169,</a:t>
                      </a:r>
                      <a:br>
                        <a:rPr lang="en-US" dirty="0"/>
                      </a:br>
                      <a:r>
                        <a:rPr lang="en-US" dirty="0"/>
                        <a:t>Duration 3.33 Minutes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03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CXINIT2-1146: </a:t>
                      </a:r>
                      <a:r>
                        <a:rPr lang="en-US" dirty="0" err="1"/>
                        <a:t>Prov</a:t>
                      </a:r>
                      <a:r>
                        <a:rPr lang="en-US" dirty="0"/>
                        <a:t> Dir Dist_1o13:Should show fewer results on 5 Mile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Filter "94949"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3390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Failed: </a:t>
                      </a:r>
                      <a:r>
                        <a:rPr lang="en-US" dirty="0" err="1" smtClean="0"/>
                        <a:t>dirSearch.getProvi</a:t>
                      </a:r>
                      <a:endParaRPr lang="en-US" dirty="0" smtClean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46501"/>
              </p:ext>
            </p:extLst>
          </p:nvPr>
        </p:nvGraphicFramePr>
        <p:xfrm>
          <a:off x="210206" y="2464383"/>
          <a:ext cx="11813627" cy="239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627"/>
              </a:tblGrid>
              <a:tr h="23913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test run captures and calculates. 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Run: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number of tests, passes, failures, Duration of the tests in the run summed up.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 individual test captures Feature Story it belongs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togi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, pass/fail, test duration, Failure notification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We plan to capture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Command line that calls the test. The server tested against, the server tested from the average ping test server to app server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Browser, browser version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89084"/>
              </p:ext>
            </p:extLst>
          </p:nvPr>
        </p:nvGraphicFramePr>
        <p:xfrm>
          <a:off x="210206" y="5139558"/>
          <a:ext cx="98797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724"/>
              </a:tblGrid>
              <a:tr h="888124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Want to work towards mobile device test automation. 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Either emulated or actually on device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Need to do some research about industry 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best practices.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2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394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Automation :  Strategy discussion </vt:lpstr>
      <vt:lpstr>PowerPoint Presentation</vt:lpstr>
      <vt:lpstr>Vision : Minimal Manual – Better Reporting stastics 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Atkinson</dc:creator>
  <cp:lastModifiedBy>Mark Atkinson</cp:lastModifiedBy>
  <cp:revision>21</cp:revision>
  <dcterms:created xsi:type="dcterms:W3CDTF">2017-11-02T00:33:45Z</dcterms:created>
  <dcterms:modified xsi:type="dcterms:W3CDTF">2017-11-04T01:13:18Z</dcterms:modified>
</cp:coreProperties>
</file>