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4861-AB0E-4967-A169-DC4D9974776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6171-CD4D-43BD-9BBF-2CCD3457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57263"/>
            <a:ext cx="9144000" cy="1971675"/>
          </a:xfrm>
        </p:spPr>
        <p:txBody>
          <a:bodyPr anchor="t"/>
          <a:lstStyle/>
          <a:p>
            <a:r>
              <a:rPr lang="en-US" dirty="0" smtClean="0"/>
              <a:t>Customer Experience </a:t>
            </a:r>
            <a:br>
              <a:rPr lang="en-US" dirty="0" smtClean="0"/>
            </a:br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7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2"/>
            <a:ext cx="12059798" cy="1333501"/>
          </a:xfrm>
        </p:spPr>
        <p:txBody>
          <a:bodyPr anchor="t"/>
          <a:lstStyle/>
          <a:p>
            <a:r>
              <a:rPr lang="en-US" dirty="0" smtClean="0"/>
              <a:t>INTRODUCTION  :  CXTA  - </a:t>
            </a:r>
            <a:r>
              <a:rPr lang="en-US" sz="3000" b="1" dirty="0" smtClean="0">
                <a:effectLst/>
              </a:rPr>
              <a:t>Customer Experience Test Automation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05" y="1825625"/>
            <a:ext cx="1167787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effectLst/>
              </a:rPr>
              <a:t>The Test Automation frame work leverages available open source </a:t>
            </a:r>
            <a:r>
              <a:rPr lang="en-US" dirty="0" smtClean="0">
                <a:effectLst/>
              </a:rPr>
              <a:t>technology</a:t>
            </a:r>
            <a:endParaRPr lang="en-US" dirty="0"/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effectLst/>
              </a:rPr>
              <a:t>CXTA validates the correctness </a:t>
            </a:r>
            <a:r>
              <a:rPr lang="en-US" dirty="0" smtClean="0">
                <a:effectLst/>
              </a:rPr>
              <a:t>of </a:t>
            </a:r>
            <a:r>
              <a:rPr lang="en-US" dirty="0" smtClean="0"/>
              <a:t>all </a:t>
            </a:r>
            <a:r>
              <a:rPr lang="en-US" dirty="0" smtClean="0">
                <a:effectLst/>
              </a:rPr>
              <a:t>CX </a:t>
            </a:r>
            <a:r>
              <a:rPr lang="en-US" dirty="0" smtClean="0">
                <a:effectLst/>
              </a:rPr>
              <a:t>Web Applications </a:t>
            </a:r>
            <a:endParaRPr lang="en-US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/>
              <a:t>CXTA validates </a:t>
            </a:r>
            <a:r>
              <a:rPr lang="en-US" dirty="0" smtClean="0">
                <a:effectLst/>
              </a:rPr>
              <a:t>supporting technologies ( micro service API )</a:t>
            </a:r>
            <a:endParaRPr lang="en-US" dirty="0" smtClean="0">
              <a:effectLst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/>
              <a:t>The following provides an </a:t>
            </a:r>
            <a:r>
              <a:rPr lang="en-US" dirty="0" smtClean="0">
                <a:effectLst/>
              </a:rPr>
              <a:t>explanation </a:t>
            </a:r>
            <a:r>
              <a:rPr lang="en-US" dirty="0" smtClean="0">
                <a:effectLst/>
              </a:rPr>
              <a:t>of CXTA, our purpose, technologies, philosophies, process, and our evolutionary plans for 2018.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1499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PURPOSE  :   </a:t>
            </a:r>
            <a:r>
              <a:rPr lang="en-US" sz="3600" dirty="0"/>
              <a:t>Operational  &amp; Functional Process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63" y="865823"/>
            <a:ext cx="11490593" cy="4762500"/>
          </a:xfrm>
        </p:spPr>
        <p:txBody>
          <a:bodyPr>
            <a:normAutofit/>
          </a:bodyPr>
          <a:lstStyle/>
          <a:p>
            <a:r>
              <a:rPr lang="en-US" dirty="0" smtClean="0"/>
              <a:t>Develop and deliver an automated </a:t>
            </a:r>
            <a:r>
              <a:rPr lang="en-US" dirty="0"/>
              <a:t>testing frame work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Design the Framework with enough power and flexibility to meet </a:t>
            </a:r>
            <a:r>
              <a:rPr lang="en-US" dirty="0"/>
              <a:t>current and future </a:t>
            </a:r>
            <a:r>
              <a:rPr lang="en-US" dirty="0" smtClean="0"/>
              <a:t>needs</a:t>
            </a:r>
          </a:p>
          <a:p>
            <a:endParaRPr lang="en-US" dirty="0"/>
          </a:p>
          <a:p>
            <a:r>
              <a:rPr lang="en-US" dirty="0" smtClean="0"/>
              <a:t>Design with a developmental </a:t>
            </a:r>
            <a:r>
              <a:rPr lang="en-US" dirty="0"/>
              <a:t>philosophy that </a:t>
            </a:r>
            <a:r>
              <a:rPr lang="en-US" dirty="0" smtClean="0"/>
              <a:t>enables seasoned </a:t>
            </a:r>
            <a:r>
              <a:rPr lang="en-US" dirty="0"/>
              <a:t>engineers to </a:t>
            </a:r>
            <a:r>
              <a:rPr lang="en-US" dirty="0" smtClean="0"/>
              <a:t>create test scripts to validate their own work.</a:t>
            </a:r>
          </a:p>
          <a:p>
            <a:endParaRPr lang="en-US" dirty="0" smtClean="0"/>
          </a:p>
          <a:p>
            <a:r>
              <a:rPr lang="en-US" dirty="0" smtClean="0"/>
              <a:t>Continue </a:t>
            </a:r>
            <a:r>
              <a:rPr lang="en-US" dirty="0"/>
              <a:t>developing Use Case End to End Work Flow test scripts. 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4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011"/>
            <a:ext cx="10515600" cy="88011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" y="960121"/>
            <a:ext cx="10515600" cy="5216843"/>
          </a:xfrm>
        </p:spPr>
        <p:txBody>
          <a:bodyPr/>
          <a:lstStyle/>
          <a:p>
            <a:r>
              <a:rPr lang="en-US" dirty="0"/>
              <a:t>CXTA and the CX Market Place Development Team have matured.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able to do more and deliver to a greater audience. 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California </a:t>
            </a:r>
            <a:r>
              <a:rPr lang="en-US" dirty="0"/>
              <a:t>is no longer the </a:t>
            </a:r>
            <a:r>
              <a:rPr lang="en-US" dirty="0" smtClean="0"/>
              <a:t>horizon !</a:t>
            </a:r>
          </a:p>
          <a:p>
            <a:pPr marL="0" indent="0">
              <a:buNone/>
            </a:pPr>
            <a:r>
              <a:rPr lang="en-US" sz="800" dirty="0" smtClean="0"/>
              <a:t>            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 smtClean="0"/>
              <a:t>To scale as is projected we have to change how we develop tests</a:t>
            </a:r>
          </a:p>
          <a:p>
            <a:endParaRPr lang="en-US" dirty="0" smtClean="0"/>
          </a:p>
          <a:p>
            <a:r>
              <a:rPr lang="en-US" dirty="0" smtClean="0"/>
              <a:t>We have to change how we select and execute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0" y="-11429"/>
            <a:ext cx="10515600" cy="65151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" y="785494"/>
            <a:ext cx="11254740" cy="4940935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dirty="0"/>
              <a:t>CXTA </a:t>
            </a:r>
            <a:r>
              <a:rPr lang="en-US" dirty="0" smtClean="0"/>
              <a:t> is rolling </a:t>
            </a:r>
            <a:r>
              <a:rPr lang="en-US" dirty="0"/>
              <a:t>out </a:t>
            </a:r>
            <a:r>
              <a:rPr lang="en-US" dirty="0" smtClean="0"/>
              <a:t>their </a:t>
            </a:r>
            <a:r>
              <a:rPr lang="en-US" dirty="0"/>
              <a:t>first version </a:t>
            </a:r>
            <a:r>
              <a:rPr lang="en-US" dirty="0" smtClean="0"/>
              <a:t>of the Test </a:t>
            </a:r>
            <a:r>
              <a:rPr lang="en-US" dirty="0"/>
              <a:t>Automation Framework </a:t>
            </a:r>
            <a:endParaRPr lang="en-US" dirty="0" smtClean="0"/>
          </a:p>
          <a:p>
            <a:pPr>
              <a:lnSpc>
                <a:spcPct val="125000"/>
              </a:lnSpc>
            </a:pPr>
            <a:r>
              <a:rPr lang="en-US" dirty="0"/>
              <a:t>Development </a:t>
            </a:r>
            <a:r>
              <a:rPr lang="en-US" dirty="0" smtClean="0"/>
              <a:t>will </a:t>
            </a:r>
            <a:r>
              <a:rPr lang="en-US" dirty="0"/>
              <a:t>write test automation scripts </a:t>
            </a:r>
            <a:r>
              <a:rPr lang="en-US" dirty="0" smtClean="0"/>
              <a:t>supporting their work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This scripting </a:t>
            </a:r>
            <a:r>
              <a:rPr lang="en-US" dirty="0"/>
              <a:t>will be page specific feature level integration </a:t>
            </a:r>
            <a:r>
              <a:rPr lang="en-US" dirty="0" smtClean="0"/>
              <a:t>tests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CXTA will manage </a:t>
            </a:r>
            <a:r>
              <a:rPr lang="en-US" dirty="0"/>
              <a:t>all </a:t>
            </a:r>
            <a:r>
              <a:rPr lang="en-US" dirty="0" err="1" smtClean="0"/>
              <a:t>UseCase</a:t>
            </a:r>
            <a:r>
              <a:rPr lang="en-US" dirty="0" smtClean="0"/>
              <a:t> End </a:t>
            </a:r>
            <a:r>
              <a:rPr lang="en-US" dirty="0"/>
              <a:t>to End test automation </a:t>
            </a:r>
            <a:endParaRPr lang="en-US" dirty="0" smtClean="0"/>
          </a:p>
          <a:p>
            <a:pPr>
              <a:lnSpc>
                <a:spcPct val="125000"/>
              </a:lnSpc>
            </a:pPr>
            <a:r>
              <a:rPr lang="en-US" dirty="0" smtClean="0"/>
              <a:t>CXTA will maintain </a:t>
            </a:r>
            <a:r>
              <a:rPr lang="en-US" dirty="0"/>
              <a:t>and enhance the </a:t>
            </a:r>
            <a:r>
              <a:rPr lang="en-US" dirty="0" smtClean="0"/>
              <a:t>Test Automation </a:t>
            </a:r>
            <a:r>
              <a:rPr lang="en-US" dirty="0"/>
              <a:t>framework.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Inclusion of development staff </a:t>
            </a:r>
            <a:r>
              <a:rPr lang="en-US" dirty="0"/>
              <a:t>in the automation development process we </a:t>
            </a:r>
            <a:r>
              <a:rPr lang="en-US" dirty="0" smtClean="0"/>
              <a:t>align </a:t>
            </a:r>
            <a:r>
              <a:rPr lang="en-US" dirty="0"/>
              <a:t>our teams much like the rest of the industry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46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0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Customer Experience  Test Automation</vt:lpstr>
      <vt:lpstr>INTRODUCTION  :  CXTA  - Customer Experience Test Automation</vt:lpstr>
      <vt:lpstr>PURPOSE  :   Operational  &amp; Functional Process </vt:lpstr>
      <vt:lpstr>EVOLUTION</vt:lpstr>
      <vt:lpstr>ROLL OUT</vt:lpstr>
      <vt:lpstr>PowerPoint Presentation</vt:lpstr>
      <vt:lpstr>PowerPoint Presentation</vt:lpstr>
      <vt:lpstr>EXECUTION</vt:lpstr>
      <vt:lpstr>REPORTING</vt:lpstr>
      <vt:lpstr>CLOSING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Experience  Test Automation</dc:title>
  <dc:creator>Mark Atkinson</dc:creator>
  <cp:lastModifiedBy>Mark Atkinson</cp:lastModifiedBy>
  <cp:revision>15</cp:revision>
  <dcterms:created xsi:type="dcterms:W3CDTF">2018-02-27T19:16:50Z</dcterms:created>
  <dcterms:modified xsi:type="dcterms:W3CDTF">2018-02-27T20:22:19Z</dcterms:modified>
</cp:coreProperties>
</file>