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56" r:id="rId6"/>
    <p:sldId id="261" r:id="rId7"/>
    <p:sldId id="262" r:id="rId8"/>
    <p:sldId id="263" r:id="rId9"/>
    <p:sldId id="283" r:id="rId10"/>
    <p:sldId id="271" r:id="rId11"/>
    <p:sldId id="286" r:id="rId12"/>
    <p:sldId id="274" r:id="rId13"/>
    <p:sldId id="287" r:id="rId14"/>
    <p:sldId id="285" r:id="rId15"/>
    <p:sldId id="275" r:id="rId16"/>
    <p:sldId id="281" r:id="rId17"/>
    <p:sldId id="282" r:id="rId18"/>
    <p:sldId id="273" r:id="rId19"/>
    <p:sldId id="279" r:id="rId20"/>
    <p:sldId id="280" r:id="rId21"/>
    <p:sldId id="284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51" autoAdjust="0"/>
  </p:normalViewPr>
  <p:slideViewPr>
    <p:cSldViewPr snapToGrid="0" snapToObjects="1" showGuides="1">
      <p:cViewPr>
        <p:scale>
          <a:sx n="75" d="100"/>
          <a:sy n="75" d="100"/>
        </p:scale>
        <p:origin x="1998" y="456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3/13/18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5"/>
            <a:ext cx="5757866" cy="3471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Test Execution</a:t>
            </a:r>
            <a:endParaRPr lang="en-US" sz="2800" dirty="0" smtClean="0"/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Future…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TESTING TYPES</a:t>
            </a:r>
            <a:r>
              <a:rPr lang="en-US" dirty="0" smtClean="0"/>
              <a:t>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Three primary types of testing</a:t>
            </a:r>
            <a:endParaRPr lang="en-US" sz="2000" b="1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Page level Functional Integration 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Complete </a:t>
            </a:r>
            <a:r>
              <a:rPr lang="en-US" sz="1400" b="1" dirty="0" smtClean="0"/>
              <a:t>page element analysis</a:t>
            </a:r>
            <a:r>
              <a:rPr lang="en-US" sz="1400" b="1" dirty="0"/>
              <a:t> </a:t>
            </a:r>
            <a:r>
              <a:rPr lang="en-US" sz="1400" b="1" dirty="0" smtClean="0"/>
              <a:t>across all pages in application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Every Button, Field, </a:t>
            </a:r>
            <a:r>
              <a:rPr lang="en-US" sz="1400" b="1" dirty="0" err="1" smtClean="0"/>
              <a:t>CheckBox</a:t>
            </a:r>
            <a:r>
              <a:rPr lang="en-US" sz="1400" b="1" dirty="0" smtClean="0"/>
              <a:t>, Link, etc.  </a:t>
            </a:r>
            <a:r>
              <a:rPr lang="en-US" sz="1400" b="1" dirty="0" smtClean="0"/>
              <a:t>Functionally evaluated and error checked</a:t>
            </a:r>
            <a:endParaRPr lang="en-US" sz="1400" b="1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Application level work flow : End to End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Designated user work flow execution pathways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Data driven</a:t>
            </a:r>
            <a:endParaRPr lang="en-US" sz="1400" b="1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APIs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Regression coverage for Micro service REST API Data type &amp; Data range</a:t>
            </a: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Functional test use to supply data driven testing in CX Applications</a:t>
            </a:r>
            <a:endParaRPr lang="en-US" sz="14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600" b="1" dirty="0" smtClean="0"/>
          </a:p>
          <a:p>
            <a:pPr marL="457206" lvl="1" indent="0">
              <a:lnSpc>
                <a:spcPct val="110000"/>
              </a:lnSpc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14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u="sng" dirty="0" smtClean="0"/>
              <a:t>Three levels </a:t>
            </a:r>
            <a:r>
              <a:rPr lang="en-US" u="sng" dirty="0"/>
              <a:t>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400" dirty="0" smtClean="0"/>
              <a:t>    </a:t>
            </a:r>
            <a:endParaRPr lang="en-US" sz="400" dirty="0"/>
          </a:p>
          <a:p>
            <a:r>
              <a:rPr lang="en-US" b="1" dirty="0" smtClean="0"/>
              <a:t>Hyper granular</a:t>
            </a:r>
            <a:r>
              <a:rPr lang="en-US" dirty="0" smtClean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Primary for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Covers every Assert or comparison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4023360"/>
            <a:ext cx="4285060" cy="28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860517" cy="2337113"/>
          </a:xfrm>
        </p:spPr>
        <p:txBody>
          <a:bodyPr/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800" dirty="0"/>
              <a:t> </a:t>
            </a:r>
            <a:endParaRPr lang="en-US" u="sng" dirty="0"/>
          </a:p>
          <a:p>
            <a:pPr indent="-234950"/>
            <a:r>
              <a:rPr lang="en-US" b="1" dirty="0" smtClean="0"/>
              <a:t>Test Run Specific</a:t>
            </a:r>
            <a:r>
              <a:rPr lang="en-US" dirty="0" smtClean="0"/>
              <a:t>:  </a:t>
            </a:r>
          </a:p>
          <a:p>
            <a:pPr indent="-234950"/>
            <a:r>
              <a:rPr lang="en-US" dirty="0" smtClean="0"/>
              <a:t>Test Function Pass / Fail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specific data and testRun specifics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" y="3429000"/>
            <a:ext cx="50825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700" dirty="0"/>
              <a:t> </a:t>
            </a:r>
            <a:endParaRPr lang="en-US" sz="700" u="sng" dirty="0"/>
          </a:p>
          <a:p>
            <a:r>
              <a:rPr lang="en-US" b="1" dirty="0" smtClean="0"/>
              <a:t>High Level Product 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Dashboard</a:t>
            </a:r>
          </a:p>
          <a:p>
            <a:r>
              <a:rPr lang="en-US" sz="1800" b="1" dirty="0" smtClean="0"/>
              <a:t>Direction I think we really need to go !</a:t>
            </a:r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341313" lvl="1" indent="0">
              <a:buNone/>
            </a:pPr>
            <a:r>
              <a:rPr lang="en-US" b="1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1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3" y="1912517"/>
            <a:ext cx="4809637" cy="39442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424" y="1337774"/>
            <a:ext cx="4162416" cy="517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/>
              <a:t>       </a:t>
            </a:r>
          </a:p>
          <a:p>
            <a:pPr algn="ctr"/>
            <a:r>
              <a:rPr lang="en-US" dirty="0" smtClean="0"/>
              <a:t>Framework is 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sz="1600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886968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Refactor mid </a:t>
            </a:r>
            <a:r>
              <a:rPr lang="en-US" sz="2000" dirty="0"/>
              <a:t>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smaller the mid layer, the easier to add new capability ( new applications 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Support should be capable in ~10 working Days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Headless  : Trying to overcome CPU and Memory consumption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957542"/>
            <a:ext cx="7973645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2959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1151423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1518739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1367573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4445450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4587882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4591419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5355988"/>
            <a:ext cx="2882096" cy="150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1907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My Team develops and delivered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teams ( CX, … )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Fairly new thinking :  Testing PD and Micro services I realized this was more than just CX shop &amp; buy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</a:t>
            </a:r>
            <a:r>
              <a:rPr lang="en-US" sz="2000" b="1" dirty="0"/>
              <a:t>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Framework allows execution of multiple browsers simultaneous parallelism.     Open Source allows us to code throughout entire stack top to bottom.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Continuous improvement refactoring the mid layer:  smaller mid layer  supports more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7073" y="81596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078394"/>
            <a:ext cx="8865705" cy="203887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as projected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to change how we develop tests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600" b="1" dirty="0" smtClean="0"/>
              <a:t>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roll out   :    page Integration test    :      Industry practice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changed how we select &amp; control execution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now in Scaling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Mode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  groups of states &amp; Fcns  are named phases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sz="700" b="1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reduction in the number of hours  Manual VS Automated</a:t>
            </a:r>
          </a:p>
          <a:p>
            <a:pPr lvl="1" indent="0">
              <a:lnSpc>
                <a:spcPct val="135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5481046"/>
            <a:ext cx="6006486" cy="1328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57026" y="3701428"/>
            <a:ext cx="12884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7344" y="5664387"/>
            <a:ext cx="165215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3565170"/>
            <a:ext cx="6006486" cy="1320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1204" y="3907440"/>
            <a:ext cx="325905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81791" y="3550630"/>
            <a:ext cx="103909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smtClean="0"/>
              <a:t>Min per Test  Case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525" y="3878510"/>
            <a:ext cx="664165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17393" y="3550631"/>
            <a:ext cx="103909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smtClean="0"/>
              <a:t>Min per Test  Run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232771" y="3886658"/>
            <a:ext cx="744474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9643" y="3579790"/>
            <a:ext cx="1089641" cy="53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300" dirty="0" smtClean="0"/>
              <a:t>Total Min for 3 Test  Run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814713" y="32748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collection of Test Cases run manually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813" y="51925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collection of Test Cases run in Automation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33648" y="5818772"/>
            <a:ext cx="783745" cy="177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2959100" y="3028373"/>
            <a:ext cx="685800" cy="177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7817" y="5817767"/>
            <a:ext cx="783745" cy="177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13955" y="5817767"/>
            <a:ext cx="783745" cy="177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93752" y="5493377"/>
            <a:ext cx="964061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smtClean="0"/>
              <a:t>Sec per Test  Case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6382" y="5478168"/>
            <a:ext cx="1039091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smtClean="0"/>
              <a:t>Sec per Test  Run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21247" y="5510881"/>
            <a:ext cx="1089641" cy="54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300" dirty="0" smtClean="0"/>
              <a:t>Total Secs for 3 Test  Run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confidence vote on the product.  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to provide within hours a report on product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Agile Team operation : Bug fix resolution cycle!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</a:t>
            </a:r>
            <a:endParaRPr lang="en-US" sz="10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    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Numbers of test cases by Product Line</a:t>
            </a:r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Shopping &amp; Buying Page Integration Testing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err="1" smtClean="0"/>
              <a:t>Pers</a:t>
            </a:r>
            <a:r>
              <a:rPr lang="en-US" sz="1800" b="1" dirty="0" smtClean="0"/>
              <a:t>, Deps, </a:t>
            </a:r>
            <a:r>
              <a:rPr lang="en-US" sz="1800" b="1" dirty="0" err="1" smtClean="0"/>
              <a:t>Facs</a:t>
            </a:r>
            <a:r>
              <a:rPr lang="en-US" sz="1800" b="1" dirty="0" smtClean="0"/>
              <a:t>, Buy, </a:t>
            </a:r>
            <a:r>
              <a:rPr lang="en-US" sz="1800" b="1" dirty="0" err="1" smtClean="0"/>
              <a:t>Reciept</a:t>
            </a:r>
            <a:endParaRPr lang="en-US" sz="1800" b="1" dirty="0" smtClean="0"/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Shopping and Buying </a:t>
            </a:r>
            <a:r>
              <a:rPr lang="en-US" sz="1800" b="1" smtClean="0"/>
              <a:t>E2E Tests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Provider Directory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Template 1,  Template 2, Template 3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API Tests USED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 Test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</a:t>
            </a:r>
            <a:r>
              <a:rPr lang="en-US" sz="1600" b="1" dirty="0" smtClean="0"/>
              <a:t>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22376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will 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110" y="4135120"/>
            <a:ext cx="4127330" cy="1776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Refactoring the Mid Layer is key to adding more product under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3" y="4135120"/>
            <a:ext cx="3613376" cy="26231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09384" y="5454376"/>
            <a:ext cx="3940769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7906016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50621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Shopping &amp; Buying Engineering will be responsible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Provider Directory Engineering will be responsible</a:t>
            </a:r>
            <a:endParaRPr lang="en-US" sz="2000" b="1" dirty="0"/>
          </a:p>
          <a:p>
            <a:pPr>
              <a:lnSpc>
                <a:spcPct val="125000"/>
              </a:lnSpc>
            </a:pP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Core Technology API Team engineers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 smtClean="0"/>
              <a:t>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248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696978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ROLL OUT &amp; ENGINEERING ADOPTION</a:t>
            </a:r>
            <a:endParaRPr lang="en-US" sz="2000" b="1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</a:t>
            </a:r>
            <a:r>
              <a:rPr lang="en-US" sz="1800" b="1" dirty="0" smtClean="0"/>
              <a:t>Based : 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Cron</a:t>
            </a:r>
            <a:endParaRPr lang="en-US" sz="1200" b="1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On Demand : </a:t>
            </a:r>
            <a:r>
              <a:rPr lang="en-US" sz="1200" b="1" dirty="0" smtClean="0"/>
              <a:t> - Jenkins</a:t>
            </a:r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r>
              <a:rPr lang="en-US" sz="2000" b="1" dirty="0"/>
              <a:t>Configuration controlled </a:t>
            </a:r>
            <a:r>
              <a:rPr lang="en-US" sz="2000" b="1" dirty="0" smtClean="0"/>
              <a:t>t</a:t>
            </a:r>
            <a:endParaRPr lang="en-US" sz="2000" b="1" u="sng" dirty="0" smtClean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Evolutionary change </a:t>
            </a:r>
            <a:r>
              <a:rPr lang="en-US" sz="1800" b="1" dirty="0" err="1" smtClean="0"/>
              <a:t>cript</a:t>
            </a:r>
            <a:r>
              <a:rPr lang="en-US" sz="1800" b="1" dirty="0" smtClean="0"/>
              <a:t> and into Framework Configuration</a:t>
            </a:r>
          </a:p>
          <a:p>
            <a:endParaRPr lang="en-US" b="1" dirty="0"/>
          </a:p>
          <a:p>
            <a:r>
              <a:rPr lang="en-US" sz="2000" b="1" dirty="0" smtClean="0"/>
              <a:t>All testing </a:t>
            </a:r>
            <a:r>
              <a:rPr lang="en-US" sz="2000" b="1" dirty="0" smtClean="0"/>
              <a:t>or </a:t>
            </a:r>
            <a:r>
              <a:rPr lang="en-US" sz="2000" b="1" dirty="0" smtClean="0"/>
              <a:t>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</a:t>
            </a:r>
            <a:r>
              <a:rPr lang="en-US" sz="1800" b="1" dirty="0" err="1" smtClean="0"/>
              <a:t>cdevelopment</a:t>
            </a:r>
            <a:r>
              <a:rPr lang="en-US" sz="1800" b="1" dirty="0" smtClean="0"/>
              <a:t> </a:t>
            </a:r>
            <a:r>
              <a:rPr lang="en-US" sz="1800" b="1" dirty="0" smtClean="0"/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</a:t>
            </a:r>
            <a:r>
              <a:rPr lang="en-US" sz="1800" b="1" dirty="0" smtClean="0"/>
              <a:t>w/out </a:t>
            </a:r>
            <a:r>
              <a:rPr lang="en-US" sz="1800" b="1" dirty="0" smtClean="0"/>
              <a:t>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</a:t>
            </a:r>
            <a:r>
              <a:rPr lang="en-US" dirty="0" smtClean="0"/>
              <a:t>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 - </a:t>
            </a:r>
            <a:r>
              <a:rPr lang="en-US" sz="1200" b="1" dirty="0" err="1" smtClean="0"/>
              <a:t>Cron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 - Jenkins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r>
              <a:rPr lang="en-US" sz="2000" b="1" dirty="0"/>
              <a:t>Configuration controlled </a:t>
            </a:r>
            <a:r>
              <a:rPr lang="en-US" sz="2000" b="1" dirty="0" smtClean="0"/>
              <a:t>testing:  </a:t>
            </a:r>
            <a:r>
              <a:rPr lang="en-US" sz="2000" b="1" u="sng" dirty="0" smtClean="0"/>
              <a:t>Biggest Evolutionary Advance</a:t>
            </a:r>
            <a:endParaRPr lang="en-US" sz="2000" b="1" u="sng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r>
              <a:rPr lang="en-US" sz="2000" b="1" dirty="0" smtClean="0"/>
              <a:t>All 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configuration to 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a9328eaf-6333-4034-a7ce-997665b5f80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5515</TotalTime>
  <Words>952</Words>
  <Application>Microsoft Office PowerPoint</Application>
  <PresentationFormat>On-screen Show (4:3)</PresentationFormat>
  <Paragraphs>210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ROLES &amp; RESPONSIBILITIES</vt:lpstr>
      <vt:lpstr>PROPOSED TIME LINE</vt:lpstr>
      <vt:lpstr>TEST EXECUTION  </vt:lpstr>
      <vt:lpstr>TESTING TYPES  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132</cp:revision>
  <cp:lastPrinted>2018-03-12T21:48:31Z</cp:lastPrinted>
  <dcterms:created xsi:type="dcterms:W3CDTF">2018-02-03T01:05:09Z</dcterms:created>
  <dcterms:modified xsi:type="dcterms:W3CDTF">2018-03-16T23:43:56Z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