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66" d="100"/>
          <a:sy n="66" d="100"/>
        </p:scale>
        <p:origin x="278" y="51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EA397-351F-474D-848C-D3E856502C7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8EA906-2EF4-494A-B0A5-C7674EF8E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5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49130-6844-45B5-8705-C09D5111AA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90D75C-F149-4322-A169-23CAD4C289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3634DD-15D5-4EC8-B62C-5E007F5675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F8E5-4F67-4401-BF21-8128B847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EC1C-8D30-417A-9C3F-A66EE13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A963-4865-4ED6-9270-78D81E335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830-D486-4512-8433-CEE84BA57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CB10A-C01E-4DCC-8FA6-6B5CA45B2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71" y="914400"/>
            <a:ext cx="4244340" cy="574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7" y="3334164"/>
            <a:ext cx="4287656" cy="3496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346" y="32512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40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322320" y="4448175"/>
            <a:ext cx="13227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Development Engineers Focus Attention on this layer for testing</a:t>
            </a:r>
            <a:endParaRPr lang="en-US" sz="1100" dirty="0"/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434080" y="5471934"/>
            <a:ext cx="116014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NextGen Test Automation  staff enhance and improve these layers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r>
              <a:rPr lang="en-US" sz="1200" dirty="0" smtClean="0">
                <a:latin typeface="Calibri" pitchFamily="34" charset="0"/>
              </a:rPr>
              <a:t>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r>
              <a:rPr lang="en-US" sz="1200" dirty="0" smtClean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r>
              <a:rPr lang="en-US" sz="1200" dirty="0" smtClean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10293</TotalTime>
  <Words>1388</Words>
  <Application>Microsoft Office PowerPoint</Application>
  <PresentationFormat>On-screen Show (4:3)</PresentationFormat>
  <Paragraphs>232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231</cp:revision>
  <cp:lastPrinted>2018-03-12T21:48:31Z</cp:lastPrinted>
  <dcterms:created xsi:type="dcterms:W3CDTF">2018-02-03T01:05:09Z</dcterms:created>
  <dcterms:modified xsi:type="dcterms:W3CDTF">2018-04-19T16:23:37Z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