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607F8-CD46-410A-8F6D-7A408245106F}" type="doc">
      <dgm:prSet loTypeId="urn:microsoft.com/office/officeart/2005/8/layout/chevron2" loCatId="list" qsTypeId="urn:microsoft.com/office/officeart/2005/8/quickstyle/3d2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72DC6ABC-C8CB-424D-A652-A095550B6C44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Test Scripts and Configurations</a:t>
          </a:r>
          <a:endParaRPr lang="en-US" dirty="0"/>
        </a:p>
      </dgm:t>
    </dgm:pt>
    <dgm:pt modelId="{6AF275D2-5F28-4EDE-96D3-B0C17FA57333}" type="parTrans" cxnId="{021C7B73-EB1D-4DE1-93DA-DEFD907D7F75}">
      <dgm:prSet/>
      <dgm:spPr/>
      <dgm:t>
        <a:bodyPr/>
        <a:lstStyle/>
        <a:p>
          <a:endParaRPr lang="en-US"/>
        </a:p>
      </dgm:t>
    </dgm:pt>
    <dgm:pt modelId="{226F4E04-12A6-404D-94A1-6011025B46E1}" type="sibTrans" cxnId="{021C7B73-EB1D-4DE1-93DA-DEFD907D7F75}">
      <dgm:prSet/>
      <dgm:spPr/>
      <dgm:t>
        <a:bodyPr/>
        <a:lstStyle/>
        <a:p>
          <a:endParaRPr lang="en-US"/>
        </a:p>
      </dgm:t>
    </dgm:pt>
    <dgm:pt modelId="{AC5BC2D8-3A0E-429E-A4CF-9EA12D725E5F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/>
            <a:t>Product / Team Specific Framework</a:t>
          </a:r>
          <a:endParaRPr lang="en-US" dirty="0"/>
        </a:p>
      </dgm:t>
    </dgm:pt>
    <dgm:pt modelId="{29ECA792-8ABF-408F-946D-AAE1E2F6AB83}" type="parTrans" cxnId="{4379CFCB-6422-4E82-9F30-9615D668113D}">
      <dgm:prSet/>
      <dgm:spPr/>
      <dgm:t>
        <a:bodyPr/>
        <a:lstStyle/>
        <a:p>
          <a:endParaRPr lang="en-US"/>
        </a:p>
      </dgm:t>
    </dgm:pt>
    <dgm:pt modelId="{1DB8BD38-D447-4695-9F7F-189D88A644C1}" type="sibTrans" cxnId="{4379CFCB-6422-4E82-9F30-9615D668113D}">
      <dgm:prSet/>
      <dgm:spPr/>
      <dgm:t>
        <a:bodyPr/>
        <a:lstStyle/>
        <a:p>
          <a:endParaRPr lang="en-US"/>
        </a:p>
      </dgm:t>
    </dgm:pt>
    <dgm:pt modelId="{F6DD243E-5F3D-4526-A99D-21E89E8E4EC5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Base Framework</a:t>
          </a:r>
          <a:endParaRPr lang="en-US" dirty="0"/>
        </a:p>
      </dgm:t>
    </dgm:pt>
    <dgm:pt modelId="{DFEFD4B2-B615-4AD0-8817-D36958DEFC97}" type="parTrans" cxnId="{8FF79EF8-FE18-40C2-B40C-934AC869092A}">
      <dgm:prSet/>
      <dgm:spPr/>
      <dgm:t>
        <a:bodyPr/>
        <a:lstStyle/>
        <a:p>
          <a:endParaRPr lang="en-US"/>
        </a:p>
      </dgm:t>
    </dgm:pt>
    <dgm:pt modelId="{9C8044BF-9AD0-4538-9B2C-ABAC25BDC3CB}" type="sibTrans" cxnId="{8FF79EF8-FE18-40C2-B40C-934AC869092A}">
      <dgm:prSet/>
      <dgm:spPr/>
      <dgm:t>
        <a:bodyPr/>
        <a:lstStyle/>
        <a:p>
          <a:endParaRPr lang="en-US"/>
        </a:p>
      </dgm:t>
    </dgm:pt>
    <dgm:pt modelId="{2AF17858-4711-4933-B6FA-E7BCA5C5251E}">
      <dgm:prSet/>
      <dgm:spPr/>
      <dgm:t>
        <a:bodyPr/>
        <a:lstStyle/>
        <a:p>
          <a:r>
            <a:rPr lang="en-US" dirty="0" err="1" smtClean="0"/>
            <a:t>Config</a:t>
          </a:r>
          <a:r>
            <a:rPr lang="en-US" dirty="0" smtClean="0"/>
            <a:t> files</a:t>
          </a:r>
          <a:endParaRPr lang="en-US" dirty="0"/>
        </a:p>
      </dgm:t>
    </dgm:pt>
    <dgm:pt modelId="{6DE1EFCE-4EA6-45A8-8776-407A07AB5493}" type="parTrans" cxnId="{168BE40C-B98C-4D36-9029-7E180370F21C}">
      <dgm:prSet/>
      <dgm:spPr/>
      <dgm:t>
        <a:bodyPr/>
        <a:lstStyle/>
        <a:p>
          <a:endParaRPr lang="en-US"/>
        </a:p>
      </dgm:t>
    </dgm:pt>
    <dgm:pt modelId="{EEBE9EED-6E96-45DA-921F-99DBC7834C07}" type="sibTrans" cxnId="{168BE40C-B98C-4D36-9029-7E180370F21C}">
      <dgm:prSet/>
      <dgm:spPr/>
      <dgm:t>
        <a:bodyPr/>
        <a:lstStyle/>
        <a:p>
          <a:endParaRPr lang="en-US"/>
        </a:p>
      </dgm:t>
    </dgm:pt>
    <dgm:pt modelId="{F5A17D1A-E3D4-460B-AA0C-C1CBDB64B502}">
      <dgm:prSet/>
      <dgm:spPr/>
      <dgm:t>
        <a:bodyPr/>
        <a:lstStyle/>
        <a:p>
          <a:r>
            <a:rPr lang="en-US" dirty="0" smtClean="0"/>
            <a:t>Base Element Controls</a:t>
          </a:r>
          <a:endParaRPr lang="en-US" dirty="0"/>
        </a:p>
      </dgm:t>
    </dgm:pt>
    <dgm:pt modelId="{2B1AFD58-43DC-4F37-A9F5-629636458B88}" type="parTrans" cxnId="{C085C874-1707-4EFB-92BC-24BA9D0428BF}">
      <dgm:prSet/>
      <dgm:spPr/>
      <dgm:t>
        <a:bodyPr/>
        <a:lstStyle/>
        <a:p>
          <a:endParaRPr lang="en-US"/>
        </a:p>
      </dgm:t>
    </dgm:pt>
    <dgm:pt modelId="{B407AE22-AA13-4B6F-98D7-8DAFC0A7481C}" type="sibTrans" cxnId="{C085C874-1707-4EFB-92BC-24BA9D0428BF}">
      <dgm:prSet/>
      <dgm:spPr/>
      <dgm:t>
        <a:bodyPr/>
        <a:lstStyle/>
        <a:p>
          <a:endParaRPr lang="en-US"/>
        </a:p>
      </dgm:t>
    </dgm:pt>
    <dgm:pt modelId="{89022287-9111-4B27-AC19-B8DCA446927F}">
      <dgm:prSet/>
      <dgm:spPr/>
      <dgm:t>
        <a:bodyPr/>
        <a:lstStyle/>
        <a:p>
          <a:r>
            <a:rPr lang="en-US" dirty="0" smtClean="0"/>
            <a:t>Base Utilities</a:t>
          </a:r>
          <a:endParaRPr lang="en-US" dirty="0"/>
        </a:p>
      </dgm:t>
    </dgm:pt>
    <dgm:pt modelId="{58500B60-07F0-45CD-ADD1-480DF86CA097}" type="parTrans" cxnId="{A7E3F8B1-EEA4-4726-9C32-99ADCCFFE47F}">
      <dgm:prSet/>
      <dgm:spPr/>
      <dgm:t>
        <a:bodyPr/>
        <a:lstStyle/>
        <a:p>
          <a:endParaRPr lang="en-US"/>
        </a:p>
      </dgm:t>
    </dgm:pt>
    <dgm:pt modelId="{DE467FEC-7D39-451C-B4B7-8D3249CB8905}" type="sibTrans" cxnId="{A7E3F8B1-EEA4-4726-9C32-99ADCCFFE47F}">
      <dgm:prSet/>
      <dgm:spPr/>
      <dgm:t>
        <a:bodyPr/>
        <a:lstStyle/>
        <a:p>
          <a:endParaRPr lang="en-US"/>
        </a:p>
      </dgm:t>
    </dgm:pt>
    <dgm:pt modelId="{7B413832-25CF-4C9A-BF8C-66A566F8485D}">
      <dgm:prSet/>
      <dgm:spPr/>
      <dgm:t>
        <a:bodyPr/>
        <a:lstStyle/>
        <a:p>
          <a:r>
            <a:rPr lang="en-US" dirty="0" smtClean="0"/>
            <a:t>Page Locators</a:t>
          </a:r>
          <a:endParaRPr lang="en-US" dirty="0"/>
        </a:p>
      </dgm:t>
    </dgm:pt>
    <dgm:pt modelId="{D200615B-6A65-4235-9E3D-35899E8DDB7B}" type="parTrans" cxnId="{729A3584-A46D-4782-AACD-FF8EE0742ECD}">
      <dgm:prSet/>
      <dgm:spPr/>
      <dgm:t>
        <a:bodyPr/>
        <a:lstStyle/>
        <a:p>
          <a:endParaRPr lang="en-US"/>
        </a:p>
      </dgm:t>
    </dgm:pt>
    <dgm:pt modelId="{A75992B3-C5FA-4883-9951-37BCF29AB216}" type="sibTrans" cxnId="{729A3584-A46D-4782-AACD-FF8EE0742ECD}">
      <dgm:prSet/>
      <dgm:spPr/>
      <dgm:t>
        <a:bodyPr/>
        <a:lstStyle/>
        <a:p>
          <a:endParaRPr lang="en-US"/>
        </a:p>
      </dgm:t>
    </dgm:pt>
    <dgm:pt modelId="{F7157892-CF6F-492B-B620-5BC88FB92C60}">
      <dgm:prSet/>
      <dgm:spPr/>
      <dgm:t>
        <a:bodyPr/>
        <a:lstStyle/>
        <a:p>
          <a:r>
            <a:rPr lang="en-US" dirty="0" smtClean="0"/>
            <a:t>Spec files (Test Scripts)</a:t>
          </a:r>
          <a:endParaRPr lang="en-US" dirty="0"/>
        </a:p>
      </dgm:t>
    </dgm:pt>
    <dgm:pt modelId="{470C0606-BE00-4C78-B349-49A2C67457B0}" type="parTrans" cxnId="{68AEF0A5-E522-4E6E-8D0F-4EDB011D22DA}">
      <dgm:prSet/>
      <dgm:spPr/>
      <dgm:t>
        <a:bodyPr/>
        <a:lstStyle/>
        <a:p>
          <a:endParaRPr lang="en-US"/>
        </a:p>
      </dgm:t>
    </dgm:pt>
    <dgm:pt modelId="{E12AAD8F-C834-40D3-95B5-7BB9B8B16B76}" type="sibTrans" cxnId="{68AEF0A5-E522-4E6E-8D0F-4EDB011D22DA}">
      <dgm:prSet/>
      <dgm:spPr/>
      <dgm:t>
        <a:bodyPr/>
        <a:lstStyle/>
        <a:p>
          <a:endParaRPr lang="en-US"/>
        </a:p>
      </dgm:t>
    </dgm:pt>
    <dgm:pt modelId="{33F20E7E-166F-4D81-8B62-80FD71E29AE3}">
      <dgm:prSet/>
      <dgm:spPr/>
      <dgm:t>
        <a:bodyPr/>
        <a:lstStyle/>
        <a:p>
          <a:r>
            <a:rPr lang="en-US" dirty="0" smtClean="0"/>
            <a:t>Test Data</a:t>
          </a:r>
          <a:endParaRPr lang="en-US" dirty="0"/>
        </a:p>
      </dgm:t>
    </dgm:pt>
    <dgm:pt modelId="{B1D59ADD-D4CE-44B3-B99B-5B23960A22D3}" type="parTrans" cxnId="{91184485-47DE-4E50-BAD5-1C74829E2B64}">
      <dgm:prSet/>
      <dgm:spPr/>
      <dgm:t>
        <a:bodyPr/>
        <a:lstStyle/>
        <a:p>
          <a:endParaRPr lang="en-US"/>
        </a:p>
      </dgm:t>
    </dgm:pt>
    <dgm:pt modelId="{D047EB35-78FE-41D6-BAED-3A3A9694D65B}" type="sibTrans" cxnId="{91184485-47DE-4E50-BAD5-1C74829E2B64}">
      <dgm:prSet/>
      <dgm:spPr/>
      <dgm:t>
        <a:bodyPr/>
        <a:lstStyle/>
        <a:p>
          <a:endParaRPr lang="en-US"/>
        </a:p>
      </dgm:t>
    </dgm:pt>
    <dgm:pt modelId="{7F3F40B5-FA0F-4413-A88E-09DC09C51ABA}">
      <dgm:prSet/>
      <dgm:spPr/>
      <dgm:t>
        <a:bodyPr/>
        <a:lstStyle/>
        <a:p>
          <a:r>
            <a:rPr lang="en-US" dirty="0" smtClean="0"/>
            <a:t>Page Methods</a:t>
          </a:r>
          <a:endParaRPr lang="en-US" dirty="0"/>
        </a:p>
      </dgm:t>
    </dgm:pt>
    <dgm:pt modelId="{66450F1E-6C4B-49BF-8C9D-1BB27FD2F71E}" type="parTrans" cxnId="{BF0C7F7C-2831-46FB-9691-A715EDFE3B27}">
      <dgm:prSet/>
      <dgm:spPr/>
      <dgm:t>
        <a:bodyPr/>
        <a:lstStyle/>
        <a:p>
          <a:endParaRPr lang="en-US"/>
        </a:p>
      </dgm:t>
    </dgm:pt>
    <dgm:pt modelId="{B255A0ED-F198-4319-80D8-D346D965CA33}" type="sibTrans" cxnId="{BF0C7F7C-2831-46FB-9691-A715EDFE3B27}">
      <dgm:prSet/>
      <dgm:spPr/>
      <dgm:t>
        <a:bodyPr/>
        <a:lstStyle/>
        <a:p>
          <a:endParaRPr lang="en-US"/>
        </a:p>
      </dgm:t>
    </dgm:pt>
    <dgm:pt modelId="{CD9BF658-8360-49BC-B3AC-D576D32F0506}" type="pres">
      <dgm:prSet presAssocID="{BBA607F8-CD46-410A-8F6D-7A408245106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B24154-85EA-47B4-82C5-0F7A327EC24B}" type="pres">
      <dgm:prSet presAssocID="{72DC6ABC-C8CB-424D-A652-A095550B6C44}" presName="composite" presStyleCnt="0"/>
      <dgm:spPr/>
      <dgm:t>
        <a:bodyPr/>
        <a:lstStyle/>
        <a:p>
          <a:endParaRPr lang="en-US"/>
        </a:p>
      </dgm:t>
    </dgm:pt>
    <dgm:pt modelId="{D7AEC116-8C96-4081-BD3F-DABC8BA63222}" type="pres">
      <dgm:prSet presAssocID="{72DC6ABC-C8CB-424D-A652-A095550B6C4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586F9-1292-42B5-B9EF-5981059ABEC1}" type="pres">
      <dgm:prSet presAssocID="{72DC6ABC-C8CB-424D-A652-A095550B6C4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B5760-7786-4E3B-920C-B6BD8146F1BB}" type="pres">
      <dgm:prSet presAssocID="{226F4E04-12A6-404D-94A1-6011025B46E1}" presName="sp" presStyleCnt="0"/>
      <dgm:spPr/>
      <dgm:t>
        <a:bodyPr/>
        <a:lstStyle/>
        <a:p>
          <a:endParaRPr lang="en-US"/>
        </a:p>
      </dgm:t>
    </dgm:pt>
    <dgm:pt modelId="{4E9655A7-EFF1-407E-BCFA-93776AA5AD02}" type="pres">
      <dgm:prSet presAssocID="{AC5BC2D8-3A0E-429E-A4CF-9EA12D725E5F}" presName="composite" presStyleCnt="0"/>
      <dgm:spPr/>
      <dgm:t>
        <a:bodyPr/>
        <a:lstStyle/>
        <a:p>
          <a:endParaRPr lang="en-US"/>
        </a:p>
      </dgm:t>
    </dgm:pt>
    <dgm:pt modelId="{82FDA4B5-D83E-407D-AC87-A18B42C20697}" type="pres">
      <dgm:prSet presAssocID="{AC5BC2D8-3A0E-429E-A4CF-9EA12D725E5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C9FDC-B1F5-40BE-A5B8-03E0E9985C10}" type="pres">
      <dgm:prSet presAssocID="{AC5BC2D8-3A0E-429E-A4CF-9EA12D725E5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93B0C-4A24-4DA0-9F01-1E89B42042B1}" type="pres">
      <dgm:prSet presAssocID="{1DB8BD38-D447-4695-9F7F-189D88A644C1}" presName="sp" presStyleCnt="0"/>
      <dgm:spPr/>
      <dgm:t>
        <a:bodyPr/>
        <a:lstStyle/>
        <a:p>
          <a:endParaRPr lang="en-US"/>
        </a:p>
      </dgm:t>
    </dgm:pt>
    <dgm:pt modelId="{7BF0DBFD-36E4-4334-9A57-E1C929009269}" type="pres">
      <dgm:prSet presAssocID="{F6DD243E-5F3D-4526-A99D-21E89E8E4EC5}" presName="composite" presStyleCnt="0"/>
      <dgm:spPr/>
      <dgm:t>
        <a:bodyPr/>
        <a:lstStyle/>
        <a:p>
          <a:endParaRPr lang="en-US"/>
        </a:p>
      </dgm:t>
    </dgm:pt>
    <dgm:pt modelId="{B5BDC690-0F0C-4C08-A67C-E63B184E506E}" type="pres">
      <dgm:prSet presAssocID="{F6DD243E-5F3D-4526-A99D-21E89E8E4EC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BFE5F-AF2F-4CB1-92AE-8BF7AFEA5F48}" type="pres">
      <dgm:prSet presAssocID="{F6DD243E-5F3D-4526-A99D-21E89E8E4EC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160794-0633-4849-BCAF-6A9348363CFD}" type="presOf" srcId="{F5A17D1A-E3D4-460B-AA0C-C1CBDB64B502}" destId="{2FFBFE5F-AF2F-4CB1-92AE-8BF7AFEA5F48}" srcOrd="0" destOrd="0" presId="urn:microsoft.com/office/officeart/2005/8/layout/chevron2"/>
    <dgm:cxn modelId="{C085C874-1707-4EFB-92BC-24BA9D0428BF}" srcId="{F6DD243E-5F3D-4526-A99D-21E89E8E4EC5}" destId="{F5A17D1A-E3D4-460B-AA0C-C1CBDB64B502}" srcOrd="0" destOrd="0" parTransId="{2B1AFD58-43DC-4F37-A9F5-629636458B88}" sibTransId="{B407AE22-AA13-4B6F-98D7-8DAFC0A7481C}"/>
    <dgm:cxn modelId="{1D8E0949-56B8-49FC-8123-6BA527A06B62}" type="presOf" srcId="{72DC6ABC-C8CB-424D-A652-A095550B6C44}" destId="{D7AEC116-8C96-4081-BD3F-DABC8BA63222}" srcOrd="0" destOrd="0" presId="urn:microsoft.com/office/officeart/2005/8/layout/chevron2"/>
    <dgm:cxn modelId="{9163C65C-EFFF-452B-A930-AEEF401FED24}" type="presOf" srcId="{7F3F40B5-FA0F-4413-A88E-09DC09C51ABA}" destId="{8F1C9FDC-B1F5-40BE-A5B8-03E0E9985C10}" srcOrd="0" destOrd="0" presId="urn:microsoft.com/office/officeart/2005/8/layout/chevron2"/>
    <dgm:cxn modelId="{021C7B73-EB1D-4DE1-93DA-DEFD907D7F75}" srcId="{BBA607F8-CD46-410A-8F6D-7A408245106F}" destId="{72DC6ABC-C8CB-424D-A652-A095550B6C44}" srcOrd="0" destOrd="0" parTransId="{6AF275D2-5F28-4EDE-96D3-B0C17FA57333}" sibTransId="{226F4E04-12A6-404D-94A1-6011025B46E1}"/>
    <dgm:cxn modelId="{D1CCC001-8479-4A55-981F-27E45B334351}" type="presOf" srcId="{89022287-9111-4B27-AC19-B8DCA446927F}" destId="{2FFBFE5F-AF2F-4CB1-92AE-8BF7AFEA5F48}" srcOrd="0" destOrd="1" presId="urn:microsoft.com/office/officeart/2005/8/layout/chevron2"/>
    <dgm:cxn modelId="{91184485-47DE-4E50-BAD5-1C74829E2B64}" srcId="{72DC6ABC-C8CB-424D-A652-A095550B6C44}" destId="{33F20E7E-166F-4D81-8B62-80FD71E29AE3}" srcOrd="2" destOrd="0" parTransId="{B1D59ADD-D4CE-44B3-B99B-5B23960A22D3}" sibTransId="{D047EB35-78FE-41D6-BAED-3A3A9694D65B}"/>
    <dgm:cxn modelId="{16599887-24FE-448E-AF1A-B9B97A2940F9}" type="presOf" srcId="{7B413832-25CF-4C9A-BF8C-66A566F8485D}" destId="{8F1C9FDC-B1F5-40BE-A5B8-03E0E9985C10}" srcOrd="0" destOrd="1" presId="urn:microsoft.com/office/officeart/2005/8/layout/chevron2"/>
    <dgm:cxn modelId="{4BC5391B-944B-4039-95DD-0D6D93A83A5E}" type="presOf" srcId="{F7157892-CF6F-492B-B620-5BC88FB92C60}" destId="{73F586F9-1292-42B5-B9EF-5981059ABEC1}" srcOrd="0" destOrd="1" presId="urn:microsoft.com/office/officeart/2005/8/layout/chevron2"/>
    <dgm:cxn modelId="{53440348-B9B9-49BA-ACBE-CD8784238B30}" type="presOf" srcId="{33F20E7E-166F-4D81-8B62-80FD71E29AE3}" destId="{73F586F9-1292-42B5-B9EF-5981059ABEC1}" srcOrd="0" destOrd="2" presId="urn:microsoft.com/office/officeart/2005/8/layout/chevron2"/>
    <dgm:cxn modelId="{A64F1986-A715-4A8F-A5F9-2291B73F4F7C}" type="presOf" srcId="{BBA607F8-CD46-410A-8F6D-7A408245106F}" destId="{CD9BF658-8360-49BC-B3AC-D576D32F0506}" srcOrd="0" destOrd="0" presId="urn:microsoft.com/office/officeart/2005/8/layout/chevron2"/>
    <dgm:cxn modelId="{68AEF0A5-E522-4E6E-8D0F-4EDB011D22DA}" srcId="{72DC6ABC-C8CB-424D-A652-A095550B6C44}" destId="{F7157892-CF6F-492B-B620-5BC88FB92C60}" srcOrd="1" destOrd="0" parTransId="{470C0606-BE00-4C78-B349-49A2C67457B0}" sibTransId="{E12AAD8F-C834-40D3-95B5-7BB9B8B16B76}"/>
    <dgm:cxn modelId="{168BE40C-B98C-4D36-9029-7E180370F21C}" srcId="{72DC6ABC-C8CB-424D-A652-A095550B6C44}" destId="{2AF17858-4711-4933-B6FA-E7BCA5C5251E}" srcOrd="0" destOrd="0" parTransId="{6DE1EFCE-4EA6-45A8-8776-407A07AB5493}" sibTransId="{EEBE9EED-6E96-45DA-921F-99DBC7834C07}"/>
    <dgm:cxn modelId="{BF0C7F7C-2831-46FB-9691-A715EDFE3B27}" srcId="{AC5BC2D8-3A0E-429E-A4CF-9EA12D725E5F}" destId="{7F3F40B5-FA0F-4413-A88E-09DC09C51ABA}" srcOrd="0" destOrd="0" parTransId="{66450F1E-6C4B-49BF-8C9D-1BB27FD2F71E}" sibTransId="{B255A0ED-F198-4319-80D8-D346D965CA33}"/>
    <dgm:cxn modelId="{4BC436FC-F87F-4461-AE46-240B56A9665D}" type="presOf" srcId="{AC5BC2D8-3A0E-429E-A4CF-9EA12D725E5F}" destId="{82FDA4B5-D83E-407D-AC87-A18B42C20697}" srcOrd="0" destOrd="0" presId="urn:microsoft.com/office/officeart/2005/8/layout/chevron2"/>
    <dgm:cxn modelId="{0DC1A39E-3203-4FA0-AF19-3D0760081F91}" type="presOf" srcId="{F6DD243E-5F3D-4526-A99D-21E89E8E4EC5}" destId="{B5BDC690-0F0C-4C08-A67C-E63B184E506E}" srcOrd="0" destOrd="0" presId="urn:microsoft.com/office/officeart/2005/8/layout/chevron2"/>
    <dgm:cxn modelId="{A7E3F8B1-EEA4-4726-9C32-99ADCCFFE47F}" srcId="{F6DD243E-5F3D-4526-A99D-21E89E8E4EC5}" destId="{89022287-9111-4B27-AC19-B8DCA446927F}" srcOrd="1" destOrd="0" parTransId="{58500B60-07F0-45CD-ADD1-480DF86CA097}" sibTransId="{DE467FEC-7D39-451C-B4B7-8D3249CB8905}"/>
    <dgm:cxn modelId="{729A3584-A46D-4782-AACD-FF8EE0742ECD}" srcId="{AC5BC2D8-3A0E-429E-A4CF-9EA12D725E5F}" destId="{7B413832-25CF-4C9A-BF8C-66A566F8485D}" srcOrd="1" destOrd="0" parTransId="{D200615B-6A65-4235-9E3D-35899E8DDB7B}" sibTransId="{A75992B3-C5FA-4883-9951-37BCF29AB216}"/>
    <dgm:cxn modelId="{06C1376B-6856-4179-A376-8E4FFB5455C9}" type="presOf" srcId="{2AF17858-4711-4933-B6FA-E7BCA5C5251E}" destId="{73F586F9-1292-42B5-B9EF-5981059ABEC1}" srcOrd="0" destOrd="0" presId="urn:microsoft.com/office/officeart/2005/8/layout/chevron2"/>
    <dgm:cxn modelId="{8FF79EF8-FE18-40C2-B40C-934AC869092A}" srcId="{BBA607F8-CD46-410A-8F6D-7A408245106F}" destId="{F6DD243E-5F3D-4526-A99D-21E89E8E4EC5}" srcOrd="2" destOrd="0" parTransId="{DFEFD4B2-B615-4AD0-8817-D36958DEFC97}" sibTransId="{9C8044BF-9AD0-4538-9B2C-ABAC25BDC3CB}"/>
    <dgm:cxn modelId="{4379CFCB-6422-4E82-9F30-9615D668113D}" srcId="{BBA607F8-CD46-410A-8F6D-7A408245106F}" destId="{AC5BC2D8-3A0E-429E-A4CF-9EA12D725E5F}" srcOrd="1" destOrd="0" parTransId="{29ECA792-8ABF-408F-946D-AAE1E2F6AB83}" sibTransId="{1DB8BD38-D447-4695-9F7F-189D88A644C1}"/>
    <dgm:cxn modelId="{F76D861F-7AB6-482C-8DE2-AB932BA0B4A4}" type="presParOf" srcId="{CD9BF658-8360-49BC-B3AC-D576D32F0506}" destId="{6EB24154-85EA-47B4-82C5-0F7A327EC24B}" srcOrd="0" destOrd="0" presId="urn:microsoft.com/office/officeart/2005/8/layout/chevron2"/>
    <dgm:cxn modelId="{50B95028-8E49-4BD6-BD3D-E86E8492A275}" type="presParOf" srcId="{6EB24154-85EA-47B4-82C5-0F7A327EC24B}" destId="{D7AEC116-8C96-4081-BD3F-DABC8BA63222}" srcOrd="0" destOrd="0" presId="urn:microsoft.com/office/officeart/2005/8/layout/chevron2"/>
    <dgm:cxn modelId="{B19E9858-4BA8-440C-AE9C-3B06E788AAA0}" type="presParOf" srcId="{6EB24154-85EA-47B4-82C5-0F7A327EC24B}" destId="{73F586F9-1292-42B5-B9EF-5981059ABEC1}" srcOrd="1" destOrd="0" presId="urn:microsoft.com/office/officeart/2005/8/layout/chevron2"/>
    <dgm:cxn modelId="{11176CDB-B1E6-400F-A450-A29BD3E8B9BC}" type="presParOf" srcId="{CD9BF658-8360-49BC-B3AC-D576D32F0506}" destId="{F4BB5760-7786-4E3B-920C-B6BD8146F1BB}" srcOrd="1" destOrd="0" presId="urn:microsoft.com/office/officeart/2005/8/layout/chevron2"/>
    <dgm:cxn modelId="{5A3A2CEF-0D05-4554-A16E-EDEF172582D1}" type="presParOf" srcId="{CD9BF658-8360-49BC-B3AC-D576D32F0506}" destId="{4E9655A7-EFF1-407E-BCFA-93776AA5AD02}" srcOrd="2" destOrd="0" presId="urn:microsoft.com/office/officeart/2005/8/layout/chevron2"/>
    <dgm:cxn modelId="{2D79C2A5-9909-4BD4-B015-720C8EB26D0E}" type="presParOf" srcId="{4E9655A7-EFF1-407E-BCFA-93776AA5AD02}" destId="{82FDA4B5-D83E-407D-AC87-A18B42C20697}" srcOrd="0" destOrd="0" presId="urn:microsoft.com/office/officeart/2005/8/layout/chevron2"/>
    <dgm:cxn modelId="{383BABC3-1F1C-4EA9-AEB8-5383BDBE8AB8}" type="presParOf" srcId="{4E9655A7-EFF1-407E-BCFA-93776AA5AD02}" destId="{8F1C9FDC-B1F5-40BE-A5B8-03E0E9985C10}" srcOrd="1" destOrd="0" presId="urn:microsoft.com/office/officeart/2005/8/layout/chevron2"/>
    <dgm:cxn modelId="{70933AFA-D002-4409-A512-B00925E8B552}" type="presParOf" srcId="{CD9BF658-8360-49BC-B3AC-D576D32F0506}" destId="{34393B0C-4A24-4DA0-9F01-1E89B42042B1}" srcOrd="3" destOrd="0" presId="urn:microsoft.com/office/officeart/2005/8/layout/chevron2"/>
    <dgm:cxn modelId="{2310DB4E-0607-420A-AE54-5A0F04DB1F38}" type="presParOf" srcId="{CD9BF658-8360-49BC-B3AC-D576D32F0506}" destId="{7BF0DBFD-36E4-4334-9A57-E1C929009269}" srcOrd="4" destOrd="0" presId="urn:microsoft.com/office/officeart/2005/8/layout/chevron2"/>
    <dgm:cxn modelId="{6B3E6CCA-5D00-4DD3-BF9C-CE03292D1386}" type="presParOf" srcId="{7BF0DBFD-36E4-4334-9A57-E1C929009269}" destId="{B5BDC690-0F0C-4C08-A67C-E63B184E506E}" srcOrd="0" destOrd="0" presId="urn:microsoft.com/office/officeart/2005/8/layout/chevron2"/>
    <dgm:cxn modelId="{7BBC4F0C-D498-414D-81BB-DA47081CE361}" type="presParOf" srcId="{7BF0DBFD-36E4-4334-9A57-E1C929009269}" destId="{2FFBFE5F-AF2F-4CB1-92AE-8BF7AFEA5F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CF85AB-AAE2-4D0D-89DA-739CC44BC859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EF7404-671E-40DF-89F4-32BA3CD3A8E2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Base </a:t>
          </a:r>
          <a:r>
            <a:rPr lang="en-US" dirty="0" smtClean="0"/>
            <a:t>Framework Classes &amp; Methods</a:t>
          </a:r>
          <a:endParaRPr lang="en-US" dirty="0"/>
        </a:p>
      </dgm:t>
    </dgm:pt>
    <dgm:pt modelId="{BFC5AF5E-D27D-48CE-B073-A48383720DA9}" type="parTrans" cxnId="{3EAD84CB-13C5-45F0-9A41-F0BE23FDB209}">
      <dgm:prSet/>
      <dgm:spPr/>
      <dgm:t>
        <a:bodyPr/>
        <a:lstStyle/>
        <a:p>
          <a:endParaRPr lang="en-US"/>
        </a:p>
      </dgm:t>
    </dgm:pt>
    <dgm:pt modelId="{8134F3F0-2E35-4FD3-8189-950EB5D93EF2}" type="sibTrans" cxnId="{3EAD84CB-13C5-45F0-9A41-F0BE23FDB209}">
      <dgm:prSet/>
      <dgm:spPr/>
      <dgm:t>
        <a:bodyPr/>
        <a:lstStyle/>
        <a:p>
          <a:endParaRPr lang="en-US"/>
        </a:p>
      </dgm:t>
    </dgm:pt>
    <dgm:pt modelId="{A86AEB62-827A-4DD2-A0A2-26B40B3FA44A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Marketplace </a:t>
          </a:r>
          <a:r>
            <a:rPr lang="en-US" dirty="0" smtClean="0"/>
            <a:t>Classes &amp; Methods</a:t>
          </a:r>
          <a:endParaRPr lang="en-US" dirty="0"/>
        </a:p>
      </dgm:t>
    </dgm:pt>
    <dgm:pt modelId="{3FAE8F58-3AD7-4AE8-AB2C-5F4E297EC506}" type="parTrans" cxnId="{541DA21F-9C6D-4FEB-8ADF-C1D1BF09FFEF}">
      <dgm:prSet/>
      <dgm:spPr/>
      <dgm:t>
        <a:bodyPr/>
        <a:lstStyle/>
        <a:p>
          <a:endParaRPr lang="en-US"/>
        </a:p>
      </dgm:t>
    </dgm:pt>
    <dgm:pt modelId="{C05FDF01-E3B5-4A68-8958-E50D031B5037}" type="sibTrans" cxnId="{541DA21F-9C6D-4FEB-8ADF-C1D1BF09FFEF}">
      <dgm:prSet/>
      <dgm:spPr/>
      <dgm:t>
        <a:bodyPr/>
        <a:lstStyle/>
        <a:p>
          <a:endParaRPr lang="en-US"/>
        </a:p>
      </dgm:t>
    </dgm:pt>
    <dgm:pt modelId="{BCD480CA-A246-4E16-991C-EC1C51073811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Test Scripts: Buying</a:t>
          </a:r>
          <a:endParaRPr lang="en-US" dirty="0"/>
        </a:p>
      </dgm:t>
    </dgm:pt>
    <dgm:pt modelId="{3A1CAC70-D2F0-4FC0-9D80-8C1931EC6657}" type="parTrans" cxnId="{11FD84B6-3AEE-40B0-90F9-D0A095DDF7B3}">
      <dgm:prSet/>
      <dgm:spPr/>
      <dgm:t>
        <a:bodyPr/>
        <a:lstStyle/>
        <a:p>
          <a:endParaRPr lang="en-US"/>
        </a:p>
      </dgm:t>
    </dgm:pt>
    <dgm:pt modelId="{BDA3C0DB-D6CB-4675-B851-494E18D8FC49}" type="sibTrans" cxnId="{11FD84B6-3AEE-40B0-90F9-D0A095DDF7B3}">
      <dgm:prSet/>
      <dgm:spPr/>
      <dgm:t>
        <a:bodyPr/>
        <a:lstStyle/>
        <a:p>
          <a:endParaRPr lang="en-US"/>
        </a:p>
      </dgm:t>
    </dgm:pt>
    <dgm:pt modelId="{A3C943EC-FFEF-4BDF-A304-C2C80949E4E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Test Scripts: Shopping</a:t>
          </a:r>
          <a:endParaRPr lang="en-US" dirty="0"/>
        </a:p>
      </dgm:t>
    </dgm:pt>
    <dgm:pt modelId="{D9B813BE-AD5C-4DE7-94E4-DFD6871502EA}" type="parTrans" cxnId="{4A589CC3-41C6-4EC0-847C-41944017266E}">
      <dgm:prSet/>
      <dgm:spPr/>
      <dgm:t>
        <a:bodyPr/>
        <a:lstStyle/>
        <a:p>
          <a:endParaRPr lang="en-US"/>
        </a:p>
      </dgm:t>
    </dgm:pt>
    <dgm:pt modelId="{188289F2-900D-4167-81F0-B638223CBD33}" type="sibTrans" cxnId="{4A589CC3-41C6-4EC0-847C-41944017266E}">
      <dgm:prSet/>
      <dgm:spPr/>
      <dgm:t>
        <a:bodyPr/>
        <a:lstStyle/>
        <a:p>
          <a:endParaRPr lang="en-US"/>
        </a:p>
      </dgm:t>
    </dgm:pt>
    <dgm:pt modelId="{ECDB6F5C-1105-406D-888D-14C2AAF2F582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 anchor="ctr"/>
        <a:lstStyle/>
        <a:p>
          <a:r>
            <a:rPr lang="en-US" dirty="0" smtClean="0"/>
            <a:t>Provider Directory Classes &amp; Methods</a:t>
          </a:r>
          <a:endParaRPr lang="en-US" dirty="0"/>
        </a:p>
      </dgm:t>
    </dgm:pt>
    <dgm:pt modelId="{A061209F-00ED-4D26-BF42-084F97A31612}" type="parTrans" cxnId="{3F4F369B-F317-454D-AC20-C2EC2D3993B6}">
      <dgm:prSet/>
      <dgm:spPr/>
      <dgm:t>
        <a:bodyPr/>
        <a:lstStyle/>
        <a:p>
          <a:endParaRPr lang="en-US"/>
        </a:p>
      </dgm:t>
    </dgm:pt>
    <dgm:pt modelId="{FE9EEA77-F51E-41AB-885D-A43949970ACA}" type="sibTrans" cxnId="{3F4F369B-F317-454D-AC20-C2EC2D3993B6}">
      <dgm:prSet/>
      <dgm:spPr/>
      <dgm:t>
        <a:bodyPr/>
        <a:lstStyle/>
        <a:p>
          <a:endParaRPr lang="en-US"/>
        </a:p>
      </dgm:t>
    </dgm:pt>
    <dgm:pt modelId="{1B786A4B-00E3-41DA-A00D-D71017D69AB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Combined Test Scripts</a:t>
          </a:r>
          <a:r>
            <a:rPr lang="en-US" dirty="0" smtClean="0"/>
            <a:t>:</a:t>
          </a:r>
        </a:p>
        <a:p>
          <a:r>
            <a:rPr lang="en-US" dirty="0" smtClean="0"/>
            <a:t>Web UI and API </a:t>
          </a:r>
          <a:endParaRPr lang="en-US" dirty="0"/>
        </a:p>
      </dgm:t>
    </dgm:pt>
    <dgm:pt modelId="{C4525A1F-C6BD-4AFB-BEBD-C20BBBCFFE7C}" type="parTrans" cxnId="{B2586EB8-A970-4819-BAFE-664624E0835B}">
      <dgm:prSet/>
      <dgm:spPr/>
      <dgm:t>
        <a:bodyPr/>
        <a:lstStyle/>
        <a:p>
          <a:endParaRPr lang="en-US"/>
        </a:p>
      </dgm:t>
    </dgm:pt>
    <dgm:pt modelId="{7E247943-677A-4E81-BCDB-22E9F19E5982}" type="sibTrans" cxnId="{B2586EB8-A970-4819-BAFE-664624E0835B}">
      <dgm:prSet/>
      <dgm:spPr/>
      <dgm:t>
        <a:bodyPr/>
        <a:lstStyle/>
        <a:p>
          <a:endParaRPr lang="en-US"/>
        </a:p>
      </dgm:t>
    </dgm:pt>
    <dgm:pt modelId="{114A407B-8885-4DA6-848C-2B4373CB6ED9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 smtClean="0"/>
            <a:t>Additional Application Classes &amp; Methods</a:t>
          </a:r>
          <a:endParaRPr lang="en-US" dirty="0"/>
        </a:p>
      </dgm:t>
    </dgm:pt>
    <dgm:pt modelId="{D5BE30CA-0906-4E05-A4CC-4204076F16E0}" type="parTrans" cxnId="{7CDA273C-59CD-4784-ADD1-BBFE077D4458}">
      <dgm:prSet/>
      <dgm:spPr/>
      <dgm:t>
        <a:bodyPr/>
        <a:lstStyle/>
        <a:p>
          <a:endParaRPr lang="en-US"/>
        </a:p>
      </dgm:t>
    </dgm:pt>
    <dgm:pt modelId="{5328F5C3-9596-4CF9-9A58-9E7BE0B1C7B0}" type="sibTrans" cxnId="{7CDA273C-59CD-4784-ADD1-BBFE077D4458}">
      <dgm:prSet/>
      <dgm:spPr/>
      <dgm:t>
        <a:bodyPr/>
        <a:lstStyle/>
        <a:p>
          <a:endParaRPr lang="en-US"/>
        </a:p>
      </dgm:t>
    </dgm:pt>
    <dgm:pt modelId="{BADB3CAF-719D-40D6-8C05-AA8086B4DAE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D2C Apps or any other Web App</a:t>
          </a:r>
          <a:endParaRPr lang="en-US" dirty="0"/>
        </a:p>
      </dgm:t>
    </dgm:pt>
    <dgm:pt modelId="{219F1DA1-3445-4860-A31F-8034903B8611}" type="parTrans" cxnId="{CA80294C-3815-4157-A81E-D8F894ABF042}">
      <dgm:prSet/>
      <dgm:spPr/>
      <dgm:t>
        <a:bodyPr/>
        <a:lstStyle/>
        <a:p>
          <a:endParaRPr lang="en-US"/>
        </a:p>
      </dgm:t>
    </dgm:pt>
    <dgm:pt modelId="{B707F39E-03A5-4C67-BB09-6A7FAE560CBE}" type="sibTrans" cxnId="{CA80294C-3815-4157-A81E-D8F894ABF042}">
      <dgm:prSet/>
      <dgm:spPr/>
      <dgm:t>
        <a:bodyPr/>
        <a:lstStyle/>
        <a:p>
          <a:endParaRPr lang="en-US"/>
        </a:p>
      </dgm:t>
    </dgm:pt>
    <dgm:pt modelId="{EF2A0128-C792-4B07-85AD-95A1B206E403}" type="pres">
      <dgm:prSet presAssocID="{87CF85AB-AAE2-4D0D-89DA-739CC44BC85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7349F7B-D12E-4149-9B1C-F1BE5C4EEA22}" type="pres">
      <dgm:prSet presAssocID="{2FEF7404-671E-40DF-89F4-32BA3CD3A8E2}" presName="vertOne" presStyleCnt="0"/>
      <dgm:spPr/>
    </dgm:pt>
    <dgm:pt modelId="{23AF16F4-9F41-42AB-8CFC-C2C51FEC4FC8}" type="pres">
      <dgm:prSet presAssocID="{2FEF7404-671E-40DF-89F4-32BA3CD3A8E2}" presName="txOne" presStyleLbl="node0" presStyleIdx="0" presStyleCnt="1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  <dgm:pt modelId="{590AA85F-4A33-4769-8E80-48DF55346DAD}" type="pres">
      <dgm:prSet presAssocID="{2FEF7404-671E-40DF-89F4-32BA3CD3A8E2}" presName="parTransOne" presStyleCnt="0"/>
      <dgm:spPr/>
    </dgm:pt>
    <dgm:pt modelId="{A6BA20B7-4834-4284-817D-4C06D30734C4}" type="pres">
      <dgm:prSet presAssocID="{2FEF7404-671E-40DF-89F4-32BA3CD3A8E2}" presName="horzOne" presStyleCnt="0"/>
      <dgm:spPr/>
    </dgm:pt>
    <dgm:pt modelId="{00DF2548-29F8-4B4B-A0BD-C744442BCC19}" type="pres">
      <dgm:prSet presAssocID="{A86AEB62-827A-4DD2-A0A2-26B40B3FA44A}" presName="vertTwo" presStyleCnt="0"/>
      <dgm:spPr/>
    </dgm:pt>
    <dgm:pt modelId="{EB73F81A-3F2E-4BAA-8D10-655960E58E5C}" type="pres">
      <dgm:prSet presAssocID="{A86AEB62-827A-4DD2-A0A2-26B40B3FA44A}" presName="txTwo" presStyleLbl="node2" presStyleIdx="0" presStyleCnt="3" custScaleX="92312" custLinFactNeighborX="-2226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  <dgm:pt modelId="{C4CB9C45-8A6D-4483-9C7E-E53561A03C67}" type="pres">
      <dgm:prSet presAssocID="{A86AEB62-827A-4DD2-A0A2-26B40B3FA44A}" presName="parTransTwo" presStyleCnt="0"/>
      <dgm:spPr/>
    </dgm:pt>
    <dgm:pt modelId="{6F3E89F1-0CCF-4A4C-BA39-D839C1704BA0}" type="pres">
      <dgm:prSet presAssocID="{A86AEB62-827A-4DD2-A0A2-26B40B3FA44A}" presName="horzTwo" presStyleCnt="0"/>
      <dgm:spPr/>
    </dgm:pt>
    <dgm:pt modelId="{88FC65C8-EC55-438E-A451-8E3FA5ED64C6}" type="pres">
      <dgm:prSet presAssocID="{BCD480CA-A246-4E16-991C-EC1C51073811}" presName="vertThree" presStyleCnt="0"/>
      <dgm:spPr/>
    </dgm:pt>
    <dgm:pt modelId="{B381DB1B-2DC1-413F-A695-21C9657B80B6}" type="pres">
      <dgm:prSet presAssocID="{BCD480CA-A246-4E16-991C-EC1C51073811}" presName="txThree" presStyleLbl="node3" presStyleIdx="0" presStyleCnt="4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  <dgm:pt modelId="{4295B09A-B187-4066-9065-8613E656D2A4}" type="pres">
      <dgm:prSet presAssocID="{BCD480CA-A246-4E16-991C-EC1C51073811}" presName="horzThree" presStyleCnt="0"/>
      <dgm:spPr/>
    </dgm:pt>
    <dgm:pt modelId="{87C65606-DB02-41A3-AE91-31F08624B5F4}" type="pres">
      <dgm:prSet presAssocID="{BDA3C0DB-D6CB-4675-B851-494E18D8FC49}" presName="sibSpaceThree" presStyleCnt="0"/>
      <dgm:spPr/>
    </dgm:pt>
    <dgm:pt modelId="{0559E5C7-AB7A-42E2-8EA6-E5738466B0B5}" type="pres">
      <dgm:prSet presAssocID="{A3C943EC-FFEF-4BDF-A304-C2C80949E4E8}" presName="vertThree" presStyleCnt="0"/>
      <dgm:spPr/>
    </dgm:pt>
    <dgm:pt modelId="{B6086ABC-00FA-43FB-BF1E-CBC230605DFB}" type="pres">
      <dgm:prSet presAssocID="{A3C943EC-FFEF-4BDF-A304-C2C80949E4E8}" presName="txThree" presStyleLbl="node3" presStyleIdx="1" presStyleCnt="4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  <dgm:pt modelId="{8820BE32-4BFC-4A0E-9801-9FE36636B63B}" type="pres">
      <dgm:prSet presAssocID="{A3C943EC-FFEF-4BDF-A304-C2C80949E4E8}" presName="horzThree" presStyleCnt="0"/>
      <dgm:spPr/>
    </dgm:pt>
    <dgm:pt modelId="{88D4C750-08E5-4859-892E-EFDF0ABE7FE3}" type="pres">
      <dgm:prSet presAssocID="{C05FDF01-E3B5-4A68-8958-E50D031B5037}" presName="sibSpaceTwo" presStyleCnt="0"/>
      <dgm:spPr/>
    </dgm:pt>
    <dgm:pt modelId="{0F16D1FC-CE80-4B7A-9B69-146F4D1258EC}" type="pres">
      <dgm:prSet presAssocID="{ECDB6F5C-1105-406D-888D-14C2AAF2F582}" presName="vertTwo" presStyleCnt="0"/>
      <dgm:spPr/>
    </dgm:pt>
    <dgm:pt modelId="{F3D491C7-07BA-46FE-9B34-88A35076D112}" type="pres">
      <dgm:prSet presAssocID="{ECDB6F5C-1105-406D-888D-14C2AAF2F582}" presName="txTwo" presStyleLbl="node2" presStyleIdx="1" presStyleCnt="3" custScaleX="70136" custScaleY="90201" custLinFactNeighborX="-13856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  <dgm:pt modelId="{8F89DB62-7549-4315-9199-53BBB64514BD}" type="pres">
      <dgm:prSet presAssocID="{ECDB6F5C-1105-406D-888D-14C2AAF2F582}" presName="parTransTwo" presStyleCnt="0"/>
      <dgm:spPr/>
    </dgm:pt>
    <dgm:pt modelId="{3AA7A779-31C6-4406-9049-759701D5D107}" type="pres">
      <dgm:prSet presAssocID="{ECDB6F5C-1105-406D-888D-14C2AAF2F582}" presName="horzTwo" presStyleCnt="0"/>
      <dgm:spPr/>
    </dgm:pt>
    <dgm:pt modelId="{E9A01D90-BA40-4C84-A000-15AA2B5948EE}" type="pres">
      <dgm:prSet presAssocID="{1B786A4B-00E3-41DA-A00D-D71017D69AB4}" presName="vertThree" presStyleCnt="0"/>
      <dgm:spPr/>
    </dgm:pt>
    <dgm:pt modelId="{21F41221-6A37-4992-AA1C-1665022C4266}" type="pres">
      <dgm:prSet presAssocID="{1B786A4B-00E3-41DA-A00D-D71017D69AB4}" presName="txThree" presStyleLbl="node3" presStyleIdx="2" presStyleCnt="4" custScaleX="130228" custLinFactNeighborX="15160" custLinFactNeighborY="-8086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  <dgm:pt modelId="{1DA0A221-314B-4C4F-9BDB-4A125DA8263C}" type="pres">
      <dgm:prSet presAssocID="{1B786A4B-00E3-41DA-A00D-D71017D69AB4}" presName="horzThree" presStyleCnt="0"/>
      <dgm:spPr/>
    </dgm:pt>
    <dgm:pt modelId="{D43BF8D0-8346-48EF-8203-6EDA5C9B98B0}" type="pres">
      <dgm:prSet presAssocID="{7E247943-677A-4E81-BCDB-22E9F19E5982}" presName="sibSpaceThree" presStyleCnt="0"/>
      <dgm:spPr/>
    </dgm:pt>
    <dgm:pt modelId="{0595CFDC-2053-4457-83FC-C76DF0467050}" type="pres">
      <dgm:prSet presAssocID="{BADB3CAF-719D-40D6-8C05-AA8086B4DAE4}" presName="vertThree" presStyleCnt="0"/>
      <dgm:spPr/>
    </dgm:pt>
    <dgm:pt modelId="{2D805277-B685-4573-BA05-A39BB2A66457}" type="pres">
      <dgm:prSet presAssocID="{BADB3CAF-719D-40D6-8C05-AA8086B4DAE4}" presName="txThree" presStyleLbl="node3" presStyleIdx="3" presStyleCnt="4" custScaleX="122799" custLinFactNeighborX="93756" custLinFactNeighborY="-1907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  <dgm:pt modelId="{61A9AB87-0462-4EEA-A525-A0F0637E5CFF}" type="pres">
      <dgm:prSet presAssocID="{BADB3CAF-719D-40D6-8C05-AA8086B4DAE4}" presName="horzThree" presStyleCnt="0"/>
      <dgm:spPr/>
    </dgm:pt>
    <dgm:pt modelId="{0B31509E-BDE4-44BA-B148-236867DB6320}" type="pres">
      <dgm:prSet presAssocID="{FE9EEA77-F51E-41AB-885D-A43949970ACA}" presName="sibSpaceTwo" presStyleCnt="0"/>
      <dgm:spPr/>
    </dgm:pt>
    <dgm:pt modelId="{AF71B85B-C566-40DF-A4C1-A721FAC5FC25}" type="pres">
      <dgm:prSet presAssocID="{114A407B-8885-4DA6-848C-2B4373CB6ED9}" presName="vertTwo" presStyleCnt="0"/>
      <dgm:spPr/>
    </dgm:pt>
    <dgm:pt modelId="{864FFBDF-FE52-4044-A8AC-5664EA9511D2}" type="pres">
      <dgm:prSet presAssocID="{114A407B-8885-4DA6-848C-2B4373CB6ED9}" presName="txTwo" presStyleLbl="node2" presStyleIdx="2" presStyleCnt="3" custLinFactNeighborX="-37922">
        <dgm:presLayoutVars>
          <dgm:chPref val="3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  <dgm:pt modelId="{66AC3F23-9496-4CFA-887E-5052F690DA86}" type="pres">
      <dgm:prSet presAssocID="{114A407B-8885-4DA6-848C-2B4373CB6ED9}" presName="horzTwo" presStyleCnt="0"/>
      <dgm:spPr/>
    </dgm:pt>
  </dgm:ptLst>
  <dgm:cxnLst>
    <dgm:cxn modelId="{B4E0CC06-0AEE-47DD-83B2-52380BB2DA56}" type="presOf" srcId="{1B786A4B-00E3-41DA-A00D-D71017D69AB4}" destId="{21F41221-6A37-4992-AA1C-1665022C4266}" srcOrd="0" destOrd="0" presId="urn:microsoft.com/office/officeart/2005/8/layout/architecture"/>
    <dgm:cxn modelId="{6E56146C-E97C-482B-806F-362160A86F31}" type="presOf" srcId="{114A407B-8885-4DA6-848C-2B4373CB6ED9}" destId="{864FFBDF-FE52-4044-A8AC-5664EA9511D2}" srcOrd="0" destOrd="0" presId="urn:microsoft.com/office/officeart/2005/8/layout/architecture"/>
    <dgm:cxn modelId="{3EAD84CB-13C5-45F0-9A41-F0BE23FDB209}" srcId="{87CF85AB-AAE2-4D0D-89DA-739CC44BC859}" destId="{2FEF7404-671E-40DF-89F4-32BA3CD3A8E2}" srcOrd="0" destOrd="0" parTransId="{BFC5AF5E-D27D-48CE-B073-A48383720DA9}" sibTransId="{8134F3F0-2E35-4FD3-8189-950EB5D93EF2}"/>
    <dgm:cxn modelId="{CA80294C-3815-4157-A81E-D8F894ABF042}" srcId="{ECDB6F5C-1105-406D-888D-14C2AAF2F582}" destId="{BADB3CAF-719D-40D6-8C05-AA8086B4DAE4}" srcOrd="1" destOrd="0" parTransId="{219F1DA1-3445-4860-A31F-8034903B8611}" sibTransId="{B707F39E-03A5-4C67-BB09-6A7FAE560CBE}"/>
    <dgm:cxn modelId="{B2586EB8-A970-4819-BAFE-664624E0835B}" srcId="{ECDB6F5C-1105-406D-888D-14C2AAF2F582}" destId="{1B786A4B-00E3-41DA-A00D-D71017D69AB4}" srcOrd="0" destOrd="0" parTransId="{C4525A1F-C6BD-4AFB-BEBD-C20BBBCFFE7C}" sibTransId="{7E247943-677A-4E81-BCDB-22E9F19E5982}"/>
    <dgm:cxn modelId="{541DA21F-9C6D-4FEB-8ADF-C1D1BF09FFEF}" srcId="{2FEF7404-671E-40DF-89F4-32BA3CD3A8E2}" destId="{A86AEB62-827A-4DD2-A0A2-26B40B3FA44A}" srcOrd="0" destOrd="0" parTransId="{3FAE8F58-3AD7-4AE8-AB2C-5F4E297EC506}" sibTransId="{C05FDF01-E3B5-4A68-8958-E50D031B5037}"/>
    <dgm:cxn modelId="{11FD84B6-3AEE-40B0-90F9-D0A095DDF7B3}" srcId="{A86AEB62-827A-4DD2-A0A2-26B40B3FA44A}" destId="{BCD480CA-A246-4E16-991C-EC1C51073811}" srcOrd="0" destOrd="0" parTransId="{3A1CAC70-D2F0-4FC0-9D80-8C1931EC6657}" sibTransId="{BDA3C0DB-D6CB-4675-B851-494E18D8FC49}"/>
    <dgm:cxn modelId="{052387BE-FF6B-48CF-B8AE-90AA60BF8109}" type="presOf" srcId="{ECDB6F5C-1105-406D-888D-14C2AAF2F582}" destId="{F3D491C7-07BA-46FE-9B34-88A35076D112}" srcOrd="0" destOrd="0" presId="urn:microsoft.com/office/officeart/2005/8/layout/architecture"/>
    <dgm:cxn modelId="{0A1112A3-FE80-470C-970B-E62AD50F4B5B}" type="presOf" srcId="{87CF85AB-AAE2-4D0D-89DA-739CC44BC859}" destId="{EF2A0128-C792-4B07-85AD-95A1B206E403}" srcOrd="0" destOrd="0" presId="urn:microsoft.com/office/officeart/2005/8/layout/architecture"/>
    <dgm:cxn modelId="{4A589CC3-41C6-4EC0-847C-41944017266E}" srcId="{A86AEB62-827A-4DD2-A0A2-26B40B3FA44A}" destId="{A3C943EC-FFEF-4BDF-A304-C2C80949E4E8}" srcOrd="1" destOrd="0" parTransId="{D9B813BE-AD5C-4DE7-94E4-DFD6871502EA}" sibTransId="{188289F2-900D-4167-81F0-B638223CBD33}"/>
    <dgm:cxn modelId="{3F4F369B-F317-454D-AC20-C2EC2D3993B6}" srcId="{2FEF7404-671E-40DF-89F4-32BA3CD3A8E2}" destId="{ECDB6F5C-1105-406D-888D-14C2AAF2F582}" srcOrd="1" destOrd="0" parTransId="{A061209F-00ED-4D26-BF42-084F97A31612}" sibTransId="{FE9EEA77-F51E-41AB-885D-A43949970ACA}"/>
    <dgm:cxn modelId="{51A5D943-FF18-4F1F-AD1D-DDF95CCB8366}" type="presOf" srcId="{BCD480CA-A246-4E16-991C-EC1C51073811}" destId="{B381DB1B-2DC1-413F-A695-21C9657B80B6}" srcOrd="0" destOrd="0" presId="urn:microsoft.com/office/officeart/2005/8/layout/architecture"/>
    <dgm:cxn modelId="{7CDA273C-59CD-4784-ADD1-BBFE077D4458}" srcId="{2FEF7404-671E-40DF-89F4-32BA3CD3A8E2}" destId="{114A407B-8885-4DA6-848C-2B4373CB6ED9}" srcOrd="2" destOrd="0" parTransId="{D5BE30CA-0906-4E05-A4CC-4204076F16E0}" sibTransId="{5328F5C3-9596-4CF9-9A58-9E7BE0B1C7B0}"/>
    <dgm:cxn modelId="{F0F30E17-94B4-490D-9CBE-884723E24046}" type="presOf" srcId="{A86AEB62-827A-4DD2-A0A2-26B40B3FA44A}" destId="{EB73F81A-3F2E-4BAA-8D10-655960E58E5C}" srcOrd="0" destOrd="0" presId="urn:microsoft.com/office/officeart/2005/8/layout/architecture"/>
    <dgm:cxn modelId="{43C989D7-DE5F-404B-919C-9911833EA23D}" type="presOf" srcId="{2FEF7404-671E-40DF-89F4-32BA3CD3A8E2}" destId="{23AF16F4-9F41-42AB-8CFC-C2C51FEC4FC8}" srcOrd="0" destOrd="0" presId="urn:microsoft.com/office/officeart/2005/8/layout/architecture"/>
    <dgm:cxn modelId="{4735D1A6-63DF-4646-B56F-74DFCCEA2F0A}" type="presOf" srcId="{BADB3CAF-719D-40D6-8C05-AA8086B4DAE4}" destId="{2D805277-B685-4573-BA05-A39BB2A66457}" srcOrd="0" destOrd="0" presId="urn:microsoft.com/office/officeart/2005/8/layout/architecture"/>
    <dgm:cxn modelId="{2486050E-2DA2-495A-BF19-C99B6BABA79C}" type="presOf" srcId="{A3C943EC-FFEF-4BDF-A304-C2C80949E4E8}" destId="{B6086ABC-00FA-43FB-BF1E-CBC230605DFB}" srcOrd="0" destOrd="0" presId="urn:microsoft.com/office/officeart/2005/8/layout/architecture"/>
    <dgm:cxn modelId="{5098D5B2-F41E-4749-9CDF-2F21F1CBCCE4}" type="presParOf" srcId="{EF2A0128-C792-4B07-85AD-95A1B206E403}" destId="{C7349F7B-D12E-4149-9B1C-F1BE5C4EEA22}" srcOrd="0" destOrd="0" presId="urn:microsoft.com/office/officeart/2005/8/layout/architecture"/>
    <dgm:cxn modelId="{8716F861-16D1-4381-89D4-96698B3B8D1A}" type="presParOf" srcId="{C7349F7B-D12E-4149-9B1C-F1BE5C4EEA22}" destId="{23AF16F4-9F41-42AB-8CFC-C2C51FEC4FC8}" srcOrd="0" destOrd="0" presId="urn:microsoft.com/office/officeart/2005/8/layout/architecture"/>
    <dgm:cxn modelId="{82D65D30-1B59-4822-B348-29ACA07C1323}" type="presParOf" srcId="{C7349F7B-D12E-4149-9B1C-F1BE5C4EEA22}" destId="{590AA85F-4A33-4769-8E80-48DF55346DAD}" srcOrd="1" destOrd="0" presId="urn:microsoft.com/office/officeart/2005/8/layout/architecture"/>
    <dgm:cxn modelId="{10536DE6-D78D-4B37-94B1-1D57FCFF95B8}" type="presParOf" srcId="{C7349F7B-D12E-4149-9B1C-F1BE5C4EEA22}" destId="{A6BA20B7-4834-4284-817D-4C06D30734C4}" srcOrd="2" destOrd="0" presId="urn:microsoft.com/office/officeart/2005/8/layout/architecture"/>
    <dgm:cxn modelId="{D4F29791-5549-4981-96FC-666B52670C23}" type="presParOf" srcId="{A6BA20B7-4834-4284-817D-4C06D30734C4}" destId="{00DF2548-29F8-4B4B-A0BD-C744442BCC19}" srcOrd="0" destOrd="0" presId="urn:microsoft.com/office/officeart/2005/8/layout/architecture"/>
    <dgm:cxn modelId="{F650C484-D585-42F7-BB6D-5B1676184326}" type="presParOf" srcId="{00DF2548-29F8-4B4B-A0BD-C744442BCC19}" destId="{EB73F81A-3F2E-4BAA-8D10-655960E58E5C}" srcOrd="0" destOrd="0" presId="urn:microsoft.com/office/officeart/2005/8/layout/architecture"/>
    <dgm:cxn modelId="{C1EE8714-F1E4-4CD8-87C5-E00B41C7EB06}" type="presParOf" srcId="{00DF2548-29F8-4B4B-A0BD-C744442BCC19}" destId="{C4CB9C45-8A6D-4483-9C7E-E53561A03C67}" srcOrd="1" destOrd="0" presId="urn:microsoft.com/office/officeart/2005/8/layout/architecture"/>
    <dgm:cxn modelId="{2FFDD8BA-F565-4FCB-B741-52D3EBDA8D43}" type="presParOf" srcId="{00DF2548-29F8-4B4B-A0BD-C744442BCC19}" destId="{6F3E89F1-0CCF-4A4C-BA39-D839C1704BA0}" srcOrd="2" destOrd="0" presId="urn:microsoft.com/office/officeart/2005/8/layout/architecture"/>
    <dgm:cxn modelId="{50EA2A1E-D55B-4478-9218-1181B104D7F3}" type="presParOf" srcId="{6F3E89F1-0CCF-4A4C-BA39-D839C1704BA0}" destId="{88FC65C8-EC55-438E-A451-8E3FA5ED64C6}" srcOrd="0" destOrd="0" presId="urn:microsoft.com/office/officeart/2005/8/layout/architecture"/>
    <dgm:cxn modelId="{E7BDC917-2066-422A-9D78-3FF879A0C908}" type="presParOf" srcId="{88FC65C8-EC55-438E-A451-8E3FA5ED64C6}" destId="{B381DB1B-2DC1-413F-A695-21C9657B80B6}" srcOrd="0" destOrd="0" presId="urn:microsoft.com/office/officeart/2005/8/layout/architecture"/>
    <dgm:cxn modelId="{AF38A094-4A99-409E-BA80-3C061C4EE9D6}" type="presParOf" srcId="{88FC65C8-EC55-438E-A451-8E3FA5ED64C6}" destId="{4295B09A-B187-4066-9065-8613E656D2A4}" srcOrd="1" destOrd="0" presId="urn:microsoft.com/office/officeart/2005/8/layout/architecture"/>
    <dgm:cxn modelId="{D5F12972-A052-4B1B-913D-270CE2ADDFDB}" type="presParOf" srcId="{6F3E89F1-0CCF-4A4C-BA39-D839C1704BA0}" destId="{87C65606-DB02-41A3-AE91-31F08624B5F4}" srcOrd="1" destOrd="0" presId="urn:microsoft.com/office/officeart/2005/8/layout/architecture"/>
    <dgm:cxn modelId="{D6944C11-9E34-48E4-9A7F-49144B2DD9B3}" type="presParOf" srcId="{6F3E89F1-0CCF-4A4C-BA39-D839C1704BA0}" destId="{0559E5C7-AB7A-42E2-8EA6-E5738466B0B5}" srcOrd="2" destOrd="0" presId="urn:microsoft.com/office/officeart/2005/8/layout/architecture"/>
    <dgm:cxn modelId="{8AA55B15-65B3-46E5-81D6-48BD88F9E738}" type="presParOf" srcId="{0559E5C7-AB7A-42E2-8EA6-E5738466B0B5}" destId="{B6086ABC-00FA-43FB-BF1E-CBC230605DFB}" srcOrd="0" destOrd="0" presId="urn:microsoft.com/office/officeart/2005/8/layout/architecture"/>
    <dgm:cxn modelId="{6E9FD2A1-B646-4E79-8A1E-734FAA13F694}" type="presParOf" srcId="{0559E5C7-AB7A-42E2-8EA6-E5738466B0B5}" destId="{8820BE32-4BFC-4A0E-9801-9FE36636B63B}" srcOrd="1" destOrd="0" presId="urn:microsoft.com/office/officeart/2005/8/layout/architecture"/>
    <dgm:cxn modelId="{CFF65CAC-1F9C-4E94-8EA3-D64D96836097}" type="presParOf" srcId="{A6BA20B7-4834-4284-817D-4C06D30734C4}" destId="{88D4C750-08E5-4859-892E-EFDF0ABE7FE3}" srcOrd="1" destOrd="0" presId="urn:microsoft.com/office/officeart/2005/8/layout/architecture"/>
    <dgm:cxn modelId="{DE0CD7A3-1D55-4530-A72E-A55E78F8D0CF}" type="presParOf" srcId="{A6BA20B7-4834-4284-817D-4C06D30734C4}" destId="{0F16D1FC-CE80-4B7A-9B69-146F4D1258EC}" srcOrd="2" destOrd="0" presId="urn:microsoft.com/office/officeart/2005/8/layout/architecture"/>
    <dgm:cxn modelId="{8D1E19B5-DE73-4AB4-B813-CCBC4B45FF9C}" type="presParOf" srcId="{0F16D1FC-CE80-4B7A-9B69-146F4D1258EC}" destId="{F3D491C7-07BA-46FE-9B34-88A35076D112}" srcOrd="0" destOrd="0" presId="urn:microsoft.com/office/officeart/2005/8/layout/architecture"/>
    <dgm:cxn modelId="{7825DE05-7CB8-42BC-ABA2-3690FDEF035C}" type="presParOf" srcId="{0F16D1FC-CE80-4B7A-9B69-146F4D1258EC}" destId="{8F89DB62-7549-4315-9199-53BBB64514BD}" srcOrd="1" destOrd="0" presId="urn:microsoft.com/office/officeart/2005/8/layout/architecture"/>
    <dgm:cxn modelId="{3BD00A50-8884-4684-9310-F310A0CEBA5C}" type="presParOf" srcId="{0F16D1FC-CE80-4B7A-9B69-146F4D1258EC}" destId="{3AA7A779-31C6-4406-9049-759701D5D107}" srcOrd="2" destOrd="0" presId="urn:microsoft.com/office/officeart/2005/8/layout/architecture"/>
    <dgm:cxn modelId="{78BD5C8A-ED90-491E-A7A0-20B1FBE862E3}" type="presParOf" srcId="{3AA7A779-31C6-4406-9049-759701D5D107}" destId="{E9A01D90-BA40-4C84-A000-15AA2B5948EE}" srcOrd="0" destOrd="0" presId="urn:microsoft.com/office/officeart/2005/8/layout/architecture"/>
    <dgm:cxn modelId="{6B9AD25C-CB18-46A0-AF91-52A0B441EDBF}" type="presParOf" srcId="{E9A01D90-BA40-4C84-A000-15AA2B5948EE}" destId="{21F41221-6A37-4992-AA1C-1665022C4266}" srcOrd="0" destOrd="0" presId="urn:microsoft.com/office/officeart/2005/8/layout/architecture"/>
    <dgm:cxn modelId="{CCB75C7C-EA21-44DC-9310-996E0D76E75C}" type="presParOf" srcId="{E9A01D90-BA40-4C84-A000-15AA2B5948EE}" destId="{1DA0A221-314B-4C4F-9BDB-4A125DA8263C}" srcOrd="1" destOrd="0" presId="urn:microsoft.com/office/officeart/2005/8/layout/architecture"/>
    <dgm:cxn modelId="{5EEFBB2E-FB0F-4E69-B116-54392BCDAD93}" type="presParOf" srcId="{3AA7A779-31C6-4406-9049-759701D5D107}" destId="{D43BF8D0-8346-48EF-8203-6EDA5C9B98B0}" srcOrd="1" destOrd="0" presId="urn:microsoft.com/office/officeart/2005/8/layout/architecture"/>
    <dgm:cxn modelId="{74FEEDF4-7A01-4DD5-B0DE-C817C6B056D1}" type="presParOf" srcId="{3AA7A779-31C6-4406-9049-759701D5D107}" destId="{0595CFDC-2053-4457-83FC-C76DF0467050}" srcOrd="2" destOrd="0" presId="urn:microsoft.com/office/officeart/2005/8/layout/architecture"/>
    <dgm:cxn modelId="{AAD1C7E0-0DDF-4586-9212-BD83A4C364B1}" type="presParOf" srcId="{0595CFDC-2053-4457-83FC-C76DF0467050}" destId="{2D805277-B685-4573-BA05-A39BB2A66457}" srcOrd="0" destOrd="0" presId="urn:microsoft.com/office/officeart/2005/8/layout/architecture"/>
    <dgm:cxn modelId="{497B390A-B1A0-4B9F-B23D-12F5737A6FB3}" type="presParOf" srcId="{0595CFDC-2053-4457-83FC-C76DF0467050}" destId="{61A9AB87-0462-4EEA-A525-A0F0637E5CFF}" srcOrd="1" destOrd="0" presId="urn:microsoft.com/office/officeart/2005/8/layout/architecture"/>
    <dgm:cxn modelId="{BF11AAB2-5DE8-471A-BAE2-4FCF8675D1DA}" type="presParOf" srcId="{A6BA20B7-4834-4284-817D-4C06D30734C4}" destId="{0B31509E-BDE4-44BA-B148-236867DB6320}" srcOrd="3" destOrd="0" presId="urn:microsoft.com/office/officeart/2005/8/layout/architecture"/>
    <dgm:cxn modelId="{ADD6ABC6-3BC8-4B27-B846-22D5DF74870B}" type="presParOf" srcId="{A6BA20B7-4834-4284-817D-4C06D30734C4}" destId="{AF71B85B-C566-40DF-A4C1-A721FAC5FC25}" srcOrd="4" destOrd="0" presId="urn:microsoft.com/office/officeart/2005/8/layout/architecture"/>
    <dgm:cxn modelId="{953E3092-5D21-4B7F-A427-AD4A0D67C333}" type="presParOf" srcId="{AF71B85B-C566-40DF-A4C1-A721FAC5FC25}" destId="{864FFBDF-FE52-4044-A8AC-5664EA9511D2}" srcOrd="0" destOrd="0" presId="urn:microsoft.com/office/officeart/2005/8/layout/architecture"/>
    <dgm:cxn modelId="{5260941D-90C3-4D0F-BA32-3AF245757AB6}" type="presParOf" srcId="{AF71B85B-C566-40DF-A4C1-A721FAC5FC25}" destId="{66AC3F23-9496-4CFA-887E-5052F690DA8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EC116-8C96-4081-BD3F-DABC8BA63222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bg2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 Scripts and Configurations</a:t>
          </a:r>
          <a:endParaRPr lang="en-US" sz="1300" kern="1200" dirty="0"/>
        </a:p>
      </dsp:txBody>
      <dsp:txXfrm rot="-5400000">
        <a:off x="1" y="679096"/>
        <a:ext cx="1352020" cy="579438"/>
      </dsp:txXfrm>
    </dsp:sp>
    <dsp:sp modelId="{73F586F9-1292-42B5-B9EF-5981059ABEC1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err="1" smtClean="0"/>
            <a:t>Config</a:t>
          </a:r>
          <a:r>
            <a:rPr lang="en-US" sz="2300" kern="1200" dirty="0" smtClean="0"/>
            <a:t> files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Spec files (Test Scripts)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Test Data</a:t>
          </a:r>
          <a:endParaRPr lang="en-US" sz="2300" kern="1200" dirty="0"/>
        </a:p>
      </dsp:txBody>
      <dsp:txXfrm rot="-5400000">
        <a:off x="1352020" y="64373"/>
        <a:ext cx="6714693" cy="1132875"/>
      </dsp:txXfrm>
    </dsp:sp>
    <dsp:sp modelId="{82FDA4B5-D83E-407D-AC87-A18B42C20697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Product / Team Specific Framework</a:t>
          </a:r>
          <a:endParaRPr lang="en-US" sz="1300" kern="1200" dirty="0"/>
        </a:p>
      </dsp:txBody>
      <dsp:txXfrm rot="-5400000">
        <a:off x="1" y="2419614"/>
        <a:ext cx="1352020" cy="579438"/>
      </dsp:txXfrm>
    </dsp:sp>
    <dsp:sp modelId="{8F1C9FDC-B1F5-40BE-A5B8-03E0E9985C10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Page Methods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Page Locators</a:t>
          </a:r>
          <a:endParaRPr lang="en-US" sz="2300" kern="1200" dirty="0"/>
        </a:p>
      </dsp:txBody>
      <dsp:txXfrm rot="-5400000">
        <a:off x="1352020" y="1804891"/>
        <a:ext cx="6714693" cy="1132875"/>
      </dsp:txXfrm>
    </dsp:sp>
    <dsp:sp modelId="{B5BDC690-0F0C-4C08-A67C-E63B184E506E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Base Framework</a:t>
          </a:r>
          <a:endParaRPr lang="en-US" sz="1300" kern="1200" dirty="0"/>
        </a:p>
      </dsp:txBody>
      <dsp:txXfrm rot="-5400000">
        <a:off x="1" y="4160131"/>
        <a:ext cx="1352020" cy="579438"/>
      </dsp:txXfrm>
    </dsp:sp>
    <dsp:sp modelId="{2FFBFE5F-AF2F-4CB1-92AE-8BF7AFEA5F48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Base Element Controls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Base Utilities</a:t>
          </a:r>
          <a:endParaRPr lang="en-US" sz="2300" kern="1200" dirty="0"/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F16F4-9F41-42AB-8CFC-C2C51FEC4FC8}">
      <dsp:nvSpPr>
        <dsp:cNvPr id="0" name=""/>
        <dsp:cNvSpPr/>
      </dsp:nvSpPr>
      <dsp:spPr>
        <a:xfrm>
          <a:off x="2136" y="3707511"/>
          <a:ext cx="8123727" cy="1709208"/>
        </a:xfrm>
        <a:prstGeom prst="flowChartMultidocumen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Base </a:t>
          </a:r>
          <a:r>
            <a:rPr lang="en-US" sz="3800" kern="1200" dirty="0" smtClean="0"/>
            <a:t>Framework Classes &amp; Methods</a:t>
          </a:r>
          <a:endParaRPr lang="en-US" sz="3800" kern="1200" dirty="0"/>
        </a:p>
      </dsp:txBody>
      <dsp:txXfrm>
        <a:off x="2136" y="3998314"/>
        <a:ext cx="6993551" cy="1353677"/>
      </dsp:txXfrm>
    </dsp:sp>
    <dsp:sp modelId="{EB73F81A-3F2E-4BAA-8D10-655960E58E5C}">
      <dsp:nvSpPr>
        <dsp:cNvPr id="0" name=""/>
        <dsp:cNvSpPr/>
      </dsp:nvSpPr>
      <dsp:spPr>
        <a:xfrm>
          <a:off x="56393" y="1854729"/>
          <a:ext cx="2643152" cy="1709208"/>
        </a:xfrm>
        <a:prstGeom prst="flowChartMultidocumen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Marketplace </a:t>
          </a:r>
          <a:r>
            <a:rPr lang="en-US" sz="1800" kern="1200" dirty="0" smtClean="0"/>
            <a:t>Classes &amp; Methods</a:t>
          </a:r>
          <a:endParaRPr lang="en-US" sz="1800" kern="1200" dirty="0"/>
        </a:p>
      </dsp:txBody>
      <dsp:txXfrm>
        <a:off x="56393" y="2145532"/>
        <a:ext cx="2275436" cy="1353677"/>
      </dsp:txXfrm>
    </dsp:sp>
    <dsp:sp modelId="{B381DB1B-2DC1-413F-A695-21C9657B80B6}">
      <dsp:nvSpPr>
        <dsp:cNvPr id="0" name=""/>
        <dsp:cNvSpPr/>
      </dsp:nvSpPr>
      <dsp:spPr>
        <a:xfrm>
          <a:off x="10065" y="1947"/>
          <a:ext cx="1402194" cy="1709208"/>
        </a:xfrm>
        <a:prstGeom prst="flowChartMultidocumen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Scripts: Buying</a:t>
          </a:r>
          <a:endParaRPr lang="en-US" sz="1800" kern="1200" dirty="0"/>
        </a:p>
      </dsp:txBody>
      <dsp:txXfrm>
        <a:off x="10065" y="292750"/>
        <a:ext cx="1207120" cy="1353677"/>
      </dsp:txXfrm>
    </dsp:sp>
    <dsp:sp modelId="{B6086ABC-00FA-43FB-BF1E-CBC230605DFB}">
      <dsp:nvSpPr>
        <dsp:cNvPr id="0" name=""/>
        <dsp:cNvSpPr/>
      </dsp:nvSpPr>
      <dsp:spPr>
        <a:xfrm>
          <a:off x="1471152" y="1947"/>
          <a:ext cx="1402194" cy="1709208"/>
        </a:xfrm>
        <a:prstGeom prst="flowChartMultidocumen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Scripts: Shopping</a:t>
          </a:r>
          <a:endParaRPr lang="en-US" sz="1800" kern="1200" dirty="0"/>
        </a:p>
      </dsp:txBody>
      <dsp:txXfrm>
        <a:off x="1471152" y="292750"/>
        <a:ext cx="1207120" cy="1353677"/>
      </dsp:txXfrm>
    </dsp:sp>
    <dsp:sp modelId="{F3D491C7-07BA-46FE-9B34-88A35076D112}">
      <dsp:nvSpPr>
        <dsp:cNvPr id="0" name=""/>
        <dsp:cNvSpPr/>
      </dsp:nvSpPr>
      <dsp:spPr>
        <a:xfrm>
          <a:off x="3029941" y="2022214"/>
          <a:ext cx="2529681" cy="1541723"/>
        </a:xfrm>
        <a:prstGeom prst="flowChartMultidocumen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Provider Directory Classes &amp; Methods</a:t>
          </a:r>
          <a:endParaRPr lang="en-US" sz="1800" kern="1200" dirty="0"/>
        </a:p>
      </dsp:txBody>
      <dsp:txXfrm>
        <a:off x="3029941" y="2284521"/>
        <a:ext cx="2177751" cy="1221030"/>
      </dsp:txXfrm>
    </dsp:sp>
    <dsp:sp modelId="{21F41221-6A37-4992-AA1C-1665022C4266}">
      <dsp:nvSpPr>
        <dsp:cNvPr id="0" name=""/>
        <dsp:cNvSpPr/>
      </dsp:nvSpPr>
      <dsp:spPr>
        <a:xfrm>
          <a:off x="3203704" y="31226"/>
          <a:ext cx="1826050" cy="1709208"/>
        </a:xfrm>
        <a:prstGeom prst="flowChartMultidocumen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Combined Test Scripts</a:t>
          </a:r>
          <a:r>
            <a:rPr lang="en-US" sz="1800" kern="1200" dirty="0" smtClean="0"/>
            <a:t>: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Web UI and API </a:t>
          </a:r>
          <a:endParaRPr lang="en-US" sz="1800" kern="1200" dirty="0"/>
        </a:p>
      </dsp:txBody>
      <dsp:txXfrm>
        <a:off x="3203704" y="322029"/>
        <a:ext cx="1572009" cy="1353677"/>
      </dsp:txXfrm>
    </dsp:sp>
    <dsp:sp modelId="{2D805277-B685-4573-BA05-A39BB2A66457}">
      <dsp:nvSpPr>
        <dsp:cNvPr id="0" name=""/>
        <dsp:cNvSpPr/>
      </dsp:nvSpPr>
      <dsp:spPr>
        <a:xfrm>
          <a:off x="6190715" y="136838"/>
          <a:ext cx="1721881" cy="1709208"/>
        </a:xfrm>
        <a:prstGeom prst="flowChartMultidocumen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D2C Apps or any other Web App</a:t>
          </a:r>
          <a:endParaRPr lang="en-US" sz="1800" kern="1200" dirty="0"/>
        </a:p>
      </dsp:txBody>
      <dsp:txXfrm>
        <a:off x="6190715" y="427641"/>
        <a:ext cx="1482332" cy="1353677"/>
      </dsp:txXfrm>
    </dsp:sp>
    <dsp:sp modelId="{864FFBDF-FE52-4044-A8AC-5664EA9511D2}">
      <dsp:nvSpPr>
        <dsp:cNvPr id="0" name=""/>
        <dsp:cNvSpPr/>
      </dsp:nvSpPr>
      <dsp:spPr>
        <a:xfrm>
          <a:off x="6183999" y="1854729"/>
          <a:ext cx="1402194" cy="1709208"/>
        </a:xfrm>
        <a:prstGeom prst="flowChartMultidocumen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Additional Application Classes &amp; Methods</a:t>
          </a:r>
          <a:endParaRPr lang="en-US" sz="1800" kern="1200" dirty="0"/>
        </a:p>
      </dsp:txBody>
      <dsp:txXfrm>
        <a:off x="6183999" y="2145532"/>
        <a:ext cx="1207120" cy="1353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8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1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8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7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6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8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2BAA-1BFD-4680-AB90-F45EDB3FD45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2BAA-1BFD-4680-AB90-F45EDB3FD450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A212-CDE9-465D-9029-A951064D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0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463584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2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86228598"/>
              </p:ext>
            </p:extLst>
          </p:nvPr>
        </p:nvGraphicFramePr>
        <p:xfrm>
          <a:off x="201073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4938011" y="719666"/>
            <a:ext cx="8626" cy="3597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6955" y="715833"/>
            <a:ext cx="2339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</a:t>
            </a:r>
          </a:p>
          <a:p>
            <a:r>
              <a:rPr lang="en-US" sz="1200" b="1" dirty="0" smtClean="0"/>
              <a:t>P</a:t>
            </a:r>
          </a:p>
          <a:p>
            <a:r>
              <a:rPr lang="en-US" sz="1200" b="1" dirty="0" smtClean="0"/>
              <a:t>P</a:t>
            </a:r>
          </a:p>
          <a:p>
            <a:r>
              <a:rPr lang="en-US" sz="1200" b="1" dirty="0" smtClean="0"/>
              <a:t>L</a:t>
            </a:r>
          </a:p>
          <a:p>
            <a:r>
              <a:rPr lang="en-US" sz="1200" b="1" dirty="0" smtClean="0"/>
              <a:t>I</a:t>
            </a:r>
          </a:p>
          <a:p>
            <a:r>
              <a:rPr lang="en-US" sz="1200" b="1" dirty="0" smtClean="0"/>
              <a:t>C</a:t>
            </a:r>
          </a:p>
          <a:p>
            <a:r>
              <a:rPr lang="en-US" sz="1200" b="1" dirty="0" smtClean="0"/>
              <a:t>A</a:t>
            </a:r>
          </a:p>
          <a:p>
            <a:r>
              <a:rPr lang="en-US" sz="1200" b="1" dirty="0" smtClean="0"/>
              <a:t>T</a:t>
            </a:r>
          </a:p>
          <a:p>
            <a:r>
              <a:rPr lang="en-US" sz="1200" b="1" dirty="0" smtClean="0"/>
              <a:t>I</a:t>
            </a:r>
          </a:p>
          <a:p>
            <a:r>
              <a:rPr lang="en-US" sz="1200" b="1" dirty="0" smtClean="0"/>
              <a:t>O</a:t>
            </a:r>
          </a:p>
          <a:p>
            <a:r>
              <a:rPr lang="en-US" sz="1200" b="1" dirty="0" smtClean="0"/>
              <a:t>N</a:t>
            </a:r>
          </a:p>
          <a:p>
            <a:endParaRPr lang="en-US" sz="1200" b="1" dirty="0"/>
          </a:p>
          <a:p>
            <a:r>
              <a:rPr lang="en-US" sz="1200" b="1" dirty="0" smtClean="0"/>
              <a:t>B</a:t>
            </a:r>
          </a:p>
          <a:p>
            <a:r>
              <a:rPr lang="en-US" sz="1200" b="1" dirty="0" smtClean="0"/>
              <a:t>O</a:t>
            </a:r>
          </a:p>
          <a:p>
            <a:r>
              <a:rPr lang="en-US" sz="1200" b="1" dirty="0" smtClean="0"/>
              <a:t>U</a:t>
            </a:r>
          </a:p>
          <a:p>
            <a:r>
              <a:rPr lang="en-US" sz="1200" b="1" dirty="0" smtClean="0"/>
              <a:t>N</a:t>
            </a:r>
          </a:p>
          <a:p>
            <a:r>
              <a:rPr lang="en-US" sz="1200" b="1" dirty="0" smtClean="0"/>
              <a:t>D</a:t>
            </a:r>
          </a:p>
          <a:p>
            <a:r>
              <a:rPr lang="en-US" sz="1200" b="1" dirty="0" smtClean="0"/>
              <a:t>R</a:t>
            </a:r>
          </a:p>
          <a:p>
            <a:r>
              <a:rPr lang="en-US" sz="1200" b="1" dirty="0" smtClean="0"/>
              <a:t>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381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90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Delta Dental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Shounak Shah</dc:creator>
  <cp:lastModifiedBy>Mark Atkinson</cp:lastModifiedBy>
  <cp:revision>12</cp:revision>
  <dcterms:created xsi:type="dcterms:W3CDTF">2018-02-05T23:27:37Z</dcterms:created>
  <dcterms:modified xsi:type="dcterms:W3CDTF">2018-03-03T00:10:24Z</dcterms:modified>
</cp:coreProperties>
</file>