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7" r:id="rId3"/>
    <p:sldId id="266" r:id="rId4"/>
  </p:sldIdLst>
  <p:sldSz cx="6858000" cy="9144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7" autoAdjust="0"/>
    <p:restoredTop sz="94629" autoAdjust="0"/>
  </p:normalViewPr>
  <p:slideViewPr>
    <p:cSldViewPr snapToGrid="0">
      <p:cViewPr>
        <p:scale>
          <a:sx n="50" d="100"/>
          <a:sy n="50" d="100"/>
        </p:scale>
        <p:origin x="163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4861-AB0E-4967-A169-DC4D9974776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6164986" cy="9022080"/>
          </a:xfrm>
        </p:spPr>
      </p:pic>
    </p:spTree>
    <p:extLst>
      <p:ext uri="{BB962C8B-B14F-4D97-AF65-F5344CB8AC3E}">
        <p14:creationId xmlns:p14="http://schemas.microsoft.com/office/powerpoint/2010/main" val="13629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54"/>
            <a:ext cx="6858000" cy="8525063"/>
          </a:xfrm>
        </p:spPr>
      </p:pic>
    </p:spTree>
    <p:extLst>
      <p:ext uri="{BB962C8B-B14F-4D97-AF65-F5344CB8AC3E}">
        <p14:creationId xmlns:p14="http://schemas.microsoft.com/office/powerpoint/2010/main" val="360888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6332220" cy="9288107"/>
          </a:xfrm>
        </p:spPr>
      </p:pic>
    </p:spTree>
    <p:extLst>
      <p:ext uri="{BB962C8B-B14F-4D97-AF65-F5344CB8AC3E}">
        <p14:creationId xmlns:p14="http://schemas.microsoft.com/office/powerpoint/2010/main" val="29321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0</Words>
  <Application>Microsoft Office PowerPoint</Application>
  <PresentationFormat>Letter Paper (8.5x11 in)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Experience  Test Automation</dc:title>
  <dc:creator>Mark Atkinson</dc:creator>
  <cp:lastModifiedBy>Mark Atkinson</cp:lastModifiedBy>
  <cp:revision>36</cp:revision>
  <dcterms:created xsi:type="dcterms:W3CDTF">2018-02-27T19:16:50Z</dcterms:created>
  <dcterms:modified xsi:type="dcterms:W3CDTF">2018-02-28T21:45:49Z</dcterms:modified>
</cp:coreProperties>
</file>