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7" autoAdjust="0"/>
    <p:restoredTop sz="94585" autoAdjust="0"/>
  </p:normalViewPr>
  <p:slideViewPr>
    <p:cSldViewPr snapToGrid="0">
      <p:cViewPr varScale="1">
        <p:scale>
          <a:sx n="81" d="100"/>
          <a:sy n="81" d="100"/>
        </p:scale>
        <p:origin x="91" y="226"/>
      </p:cViewPr>
      <p:guideLst/>
    </p:cSldViewPr>
  </p:slideViewPr>
  <p:outlineViewPr>
    <p:cViewPr>
      <p:scale>
        <a:sx n="33" d="100"/>
        <a:sy n="33" d="100"/>
      </p:scale>
      <p:origin x="0" y="-54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46017" y="3878386"/>
            <a:ext cx="103632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DLogo_PMS 36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17" y="420688"/>
            <a:ext cx="2440432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6017" y="2100386"/>
            <a:ext cx="10503111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4161713"/>
            <a:ext cx="103632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877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5234" y="302847"/>
            <a:ext cx="10647167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THANK YOU FOR</a:t>
            </a:r>
            <a:br>
              <a:rPr lang="en-US" dirty="0" smtClean="0"/>
            </a:b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35567" y="3379673"/>
            <a:ext cx="10646833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129981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0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7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4861-AB0E-4967-A169-DC4D997477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421569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145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Atkinson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3/1/2018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75185" y="396815"/>
            <a:ext cx="6635690" cy="168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Customer Experience </a:t>
            </a:r>
            <a:br>
              <a:rPr lang="en-US" smtClean="0"/>
            </a:br>
            <a:r>
              <a:rPr lang="en-US" smtClean="0"/>
              <a:t>Test Automation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148368" y="1919937"/>
            <a:ext cx="6635690" cy="3916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Introduction</a:t>
            </a:r>
          </a:p>
          <a:p>
            <a:pPr algn="ctr"/>
            <a:r>
              <a:rPr lang="en-US" sz="2800" dirty="0" smtClean="0"/>
              <a:t>Purpose</a:t>
            </a:r>
          </a:p>
          <a:p>
            <a:pPr algn="ctr"/>
            <a:r>
              <a:rPr lang="en-US" sz="2800" dirty="0" smtClean="0"/>
              <a:t>Evolution</a:t>
            </a:r>
          </a:p>
          <a:p>
            <a:pPr algn="ctr"/>
            <a:r>
              <a:rPr lang="en-US" sz="2800" dirty="0" smtClean="0"/>
              <a:t>Roll Out</a:t>
            </a:r>
          </a:p>
          <a:p>
            <a:pPr algn="ctr"/>
            <a:r>
              <a:rPr lang="en-US" sz="2800" dirty="0" smtClean="0"/>
              <a:t>Independent Product Test, Content , Scaling</a:t>
            </a:r>
          </a:p>
          <a:p>
            <a:pPr algn="ctr"/>
            <a:r>
              <a:rPr lang="en-US" sz="2800" dirty="0" smtClean="0"/>
              <a:t>How its built</a:t>
            </a:r>
          </a:p>
          <a:p>
            <a:pPr algn="ctr"/>
            <a:r>
              <a:rPr lang="en-US" sz="2800" dirty="0" smtClean="0"/>
              <a:t>Execution</a:t>
            </a:r>
          </a:p>
          <a:p>
            <a:pPr algn="ctr"/>
            <a:r>
              <a:rPr lang="en-US" sz="2800" dirty="0" smtClean="0"/>
              <a:t>Reporting</a:t>
            </a:r>
          </a:p>
          <a:p>
            <a:pPr algn="ctr"/>
            <a:r>
              <a:rPr lang="en-US" sz="2800" dirty="0" smtClean="0"/>
              <a:t>Closing or Conclusions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90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21" y="78736"/>
            <a:ext cx="4520242" cy="6615098"/>
          </a:xfrm>
        </p:spPr>
      </p:pic>
    </p:spTree>
    <p:extLst>
      <p:ext uri="{BB962C8B-B14F-4D97-AF65-F5344CB8AC3E}">
        <p14:creationId xmlns:p14="http://schemas.microsoft.com/office/powerpoint/2010/main" val="22472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71" y="100492"/>
            <a:ext cx="5436086" cy="6757508"/>
          </a:xfrm>
        </p:spPr>
      </p:pic>
    </p:spTree>
    <p:extLst>
      <p:ext uri="{BB962C8B-B14F-4D97-AF65-F5344CB8AC3E}">
        <p14:creationId xmlns:p14="http://schemas.microsoft.com/office/powerpoint/2010/main" val="18897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57" y="83088"/>
            <a:ext cx="4643418" cy="6810969"/>
          </a:xfrm>
        </p:spPr>
      </p:pic>
    </p:spTree>
    <p:extLst>
      <p:ext uri="{BB962C8B-B14F-4D97-AF65-F5344CB8AC3E}">
        <p14:creationId xmlns:p14="http://schemas.microsoft.com/office/powerpoint/2010/main" val="6682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143451"/>
            <a:ext cx="3041073" cy="1325563"/>
          </a:xfrm>
        </p:spPr>
        <p:txBody>
          <a:bodyPr anchor="t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16" y="1825625"/>
            <a:ext cx="10515600" cy="4351338"/>
          </a:xfrm>
        </p:spPr>
        <p:txBody>
          <a:bodyPr/>
          <a:lstStyle/>
          <a:p>
            <a:r>
              <a:rPr lang="en-US" dirty="0" smtClean="0"/>
              <a:t>Mobile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299"/>
            <a:ext cx="9920177" cy="1333501"/>
          </a:xfrm>
        </p:spPr>
        <p:txBody>
          <a:bodyPr anchor="t"/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- </a:t>
            </a:r>
            <a:r>
              <a:rPr lang="en-US" sz="3000" b="1" dirty="0"/>
              <a:t>Customer Experience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29" y="1730866"/>
            <a:ext cx="11677879" cy="39978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effectLst/>
              </a:rPr>
              <a:t>The Test Automation frame work leverages available open source technology</a:t>
            </a:r>
            <a:endParaRPr lang="en-US" dirty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effectLst/>
              </a:rPr>
              <a:t>CXTA validates the operational correctness of CX Web Applications…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/>
              <a:t>CXTA validates </a:t>
            </a:r>
            <a:r>
              <a:rPr lang="en-US" dirty="0" smtClean="0">
                <a:effectLst/>
              </a:rPr>
              <a:t>supporting technologies ( micro service API )…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/>
              <a:t>The following provides an </a:t>
            </a:r>
            <a:r>
              <a:rPr lang="en-US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59" y="103302"/>
            <a:ext cx="8596601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/>
              <a:t>Operational  &amp; Functional Process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97" y="1861096"/>
            <a:ext cx="11490593" cy="4762500"/>
          </a:xfrm>
        </p:spPr>
        <p:txBody>
          <a:bodyPr>
            <a:normAutofit/>
          </a:bodyPr>
          <a:lstStyle/>
          <a:p>
            <a:r>
              <a:rPr lang="en-US" dirty="0" smtClean="0"/>
              <a:t>Develop and deliver an automated </a:t>
            </a:r>
            <a:r>
              <a:rPr lang="en-US" dirty="0"/>
              <a:t>testing frame </a:t>
            </a:r>
            <a:r>
              <a:rPr lang="en-US" dirty="0" smtClean="0"/>
              <a:t>work… </a:t>
            </a:r>
          </a:p>
          <a:p>
            <a:endParaRPr lang="en-US" dirty="0"/>
          </a:p>
          <a:p>
            <a:r>
              <a:rPr lang="en-US" dirty="0" smtClean="0"/>
              <a:t>Design the Framework with enough power and flexibility to meet </a:t>
            </a:r>
            <a:r>
              <a:rPr lang="en-US" dirty="0"/>
              <a:t>current and future </a:t>
            </a:r>
            <a:r>
              <a:rPr lang="en-US" dirty="0" smtClean="0"/>
              <a:t>needs</a:t>
            </a:r>
          </a:p>
          <a:p>
            <a:endParaRPr lang="en-US" dirty="0"/>
          </a:p>
          <a:p>
            <a:r>
              <a:rPr lang="en-US" dirty="0" smtClean="0"/>
              <a:t>Design with a developmental </a:t>
            </a:r>
            <a:r>
              <a:rPr lang="en-US" dirty="0"/>
              <a:t>philosophy that </a:t>
            </a:r>
            <a:r>
              <a:rPr lang="en-US" dirty="0" smtClean="0"/>
              <a:t>enables seasoned </a:t>
            </a:r>
            <a:r>
              <a:rPr lang="en-US" dirty="0"/>
              <a:t>engineers to </a:t>
            </a:r>
            <a:r>
              <a:rPr lang="en-US" dirty="0" smtClean="0"/>
              <a:t>create test scripts to validate their own work…</a:t>
            </a:r>
          </a:p>
          <a:p>
            <a:endParaRPr lang="en-US" dirty="0" smtClean="0"/>
          </a:p>
          <a:p>
            <a:r>
              <a:rPr lang="en-US" dirty="0" smtClean="0"/>
              <a:t>Continue </a:t>
            </a:r>
            <a:r>
              <a:rPr lang="en-US" dirty="0"/>
              <a:t>developing Use Case End to End Work Flow test </a:t>
            </a:r>
            <a:r>
              <a:rPr lang="en-US" dirty="0" smtClean="0"/>
              <a:t>scripts…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229" y="136496"/>
            <a:ext cx="6679019" cy="88011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04" y="1877487"/>
            <a:ext cx="10515600" cy="4568256"/>
          </a:xfrm>
        </p:spPr>
        <p:txBody>
          <a:bodyPr/>
          <a:lstStyle/>
          <a:p>
            <a:r>
              <a:rPr lang="en-US" dirty="0"/>
              <a:t>CXTA and the CX Market Place Development Team have matured.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able to do more and deliver to a greater audience. 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California </a:t>
            </a:r>
            <a:r>
              <a:rPr lang="en-US" dirty="0"/>
              <a:t>is no longer the </a:t>
            </a:r>
            <a:r>
              <a:rPr lang="en-US" dirty="0" smtClean="0"/>
              <a:t>horizon !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 smtClean="0"/>
              <a:t>To scale as is projected we have to change how we develop tests…</a:t>
            </a:r>
          </a:p>
          <a:p>
            <a:endParaRPr lang="en-US" dirty="0" smtClean="0"/>
          </a:p>
          <a:p>
            <a:r>
              <a:rPr lang="en-US" dirty="0" smtClean="0"/>
              <a:t>We have to change how we select and execute tests…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7662796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196" y="1795828"/>
            <a:ext cx="11254740" cy="440319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dirty="0"/>
              <a:t>CXTA </a:t>
            </a:r>
            <a:r>
              <a:rPr lang="en-US" dirty="0" smtClean="0"/>
              <a:t> is rolling </a:t>
            </a:r>
            <a:r>
              <a:rPr lang="en-US" dirty="0"/>
              <a:t>out </a:t>
            </a:r>
            <a:r>
              <a:rPr lang="en-US" dirty="0" smtClean="0"/>
              <a:t>their </a:t>
            </a:r>
            <a:r>
              <a:rPr lang="en-US" dirty="0"/>
              <a:t>first version </a:t>
            </a:r>
            <a:r>
              <a:rPr lang="en-US" dirty="0" smtClean="0"/>
              <a:t>of the Test </a:t>
            </a:r>
            <a:r>
              <a:rPr lang="en-US" dirty="0"/>
              <a:t>Automation Framework </a:t>
            </a:r>
            <a:endParaRPr lang="en-US" dirty="0" smtClean="0"/>
          </a:p>
          <a:p>
            <a:pPr>
              <a:lnSpc>
                <a:spcPct val="125000"/>
              </a:lnSpc>
            </a:pPr>
            <a:r>
              <a:rPr lang="en-US" dirty="0"/>
              <a:t>Development </a:t>
            </a:r>
            <a:r>
              <a:rPr lang="en-US" dirty="0" smtClean="0"/>
              <a:t>will </a:t>
            </a:r>
            <a:r>
              <a:rPr lang="en-US" dirty="0"/>
              <a:t>write test automation scripts </a:t>
            </a:r>
            <a:r>
              <a:rPr lang="en-US" dirty="0" smtClean="0"/>
              <a:t>supporting their work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This scripting </a:t>
            </a:r>
            <a:r>
              <a:rPr lang="en-US" dirty="0"/>
              <a:t>will be page specific feature level integration </a:t>
            </a:r>
            <a:r>
              <a:rPr lang="en-US" dirty="0" smtClean="0"/>
              <a:t>tests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CXTA will develop and manage </a:t>
            </a:r>
            <a:r>
              <a:rPr lang="en-US" dirty="0"/>
              <a:t>all </a:t>
            </a:r>
            <a:r>
              <a:rPr lang="en-US" dirty="0" smtClean="0"/>
              <a:t>Use Case End </a:t>
            </a:r>
            <a:r>
              <a:rPr lang="en-US" dirty="0"/>
              <a:t>to End test automation </a:t>
            </a:r>
            <a:endParaRPr lang="en-US" dirty="0" smtClean="0"/>
          </a:p>
          <a:p>
            <a:pPr>
              <a:lnSpc>
                <a:spcPct val="125000"/>
              </a:lnSpc>
            </a:pPr>
            <a:r>
              <a:rPr lang="en-US" dirty="0" smtClean="0"/>
              <a:t>CXTA will maintain </a:t>
            </a:r>
            <a:r>
              <a:rPr lang="en-US" dirty="0"/>
              <a:t>and enhance the </a:t>
            </a:r>
            <a:r>
              <a:rPr lang="en-US" dirty="0" smtClean="0"/>
              <a:t>Test Automation </a:t>
            </a:r>
            <a:r>
              <a:rPr lang="en-US" dirty="0"/>
              <a:t>framework.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Inclusion of development staff </a:t>
            </a:r>
            <a:r>
              <a:rPr lang="en-US" dirty="0"/>
              <a:t>in the automation development process we </a:t>
            </a:r>
            <a:r>
              <a:rPr lang="en-US" dirty="0" smtClean="0"/>
              <a:t>align </a:t>
            </a:r>
            <a:r>
              <a:rPr lang="en-US" dirty="0"/>
              <a:t>our teams much like the rest of the industry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4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INDEPENDENT PRODUCT  TESTING </a:t>
            </a:r>
            <a:br>
              <a:rPr lang="en-US" dirty="0" smtClean="0"/>
            </a:br>
            <a:r>
              <a:rPr lang="en-US" dirty="0" smtClean="0"/>
              <a:t>SCALING &amp;</a:t>
            </a:r>
            <a:r>
              <a:rPr lang="en-US" sz="2400" dirty="0"/>
              <a:t>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40" y="1839480"/>
            <a:ext cx="11625314" cy="45890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ability to test a products full abilities independently of all other products is a pressing </a:t>
            </a:r>
            <a:r>
              <a:rPr lang="en-US" dirty="0" smtClean="0"/>
              <a:t>need…</a:t>
            </a:r>
          </a:p>
          <a:p>
            <a:pPr>
              <a:lnSpc>
                <a:spcPct val="110000"/>
              </a:lnSpc>
            </a:pPr>
            <a:r>
              <a:rPr lang="en-US" dirty="0"/>
              <a:t>CXTA's proposed solution </a:t>
            </a:r>
            <a:r>
              <a:rPr lang="en-US" dirty="0" smtClean="0"/>
              <a:t>reduces </a:t>
            </a:r>
            <a:r>
              <a:rPr lang="en-US" dirty="0"/>
              <a:t>the overall quantity of source code that must be maintained.  We see this as an evolutionary improvement</a:t>
            </a:r>
            <a:r>
              <a:rPr lang="en-US" dirty="0" smtClean="0"/>
              <a:t>.  There is a cost…</a:t>
            </a:r>
          </a:p>
          <a:p>
            <a:pPr>
              <a:lnSpc>
                <a:spcPct val="110000"/>
              </a:lnSpc>
            </a:pPr>
            <a:r>
              <a:rPr lang="en-US" dirty="0"/>
              <a:t>CXTA sees a direct correlation in manner and approach between refactoring code base and new test data framework methodology giving us the ability to address content test data regionally or by product selection</a:t>
            </a:r>
            <a:r>
              <a:rPr lang="en-US" dirty="0" smtClean="0"/>
              <a:t>.  Independent Product Testing opened a door for us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253" y="115744"/>
            <a:ext cx="3997036" cy="1325563"/>
          </a:xfrm>
        </p:spPr>
        <p:txBody>
          <a:bodyPr anchor="t"/>
          <a:lstStyle/>
          <a:p>
            <a:pPr algn="ctr"/>
            <a:r>
              <a:rPr lang="en-US" dirty="0" smtClean="0"/>
              <a:t>HOW IT’S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8" y="1872760"/>
            <a:ext cx="10515600" cy="435133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</a:t>
            </a:r>
            <a:r>
              <a:rPr lang="en-US" dirty="0"/>
              <a:t> </a:t>
            </a:r>
            <a:r>
              <a:rPr lang="en-US" dirty="0" smtClean="0"/>
              <a:t>Node.js, Protractor, JavaScript</a:t>
            </a:r>
          </a:p>
          <a:p>
            <a:r>
              <a:rPr lang="en-US" dirty="0" smtClean="0"/>
              <a:t>Framework is Class/Object based</a:t>
            </a:r>
          </a:p>
          <a:p>
            <a:pPr lvl="1"/>
            <a:r>
              <a:rPr lang="en-US" dirty="0" smtClean="0"/>
              <a:t>Core base level classes defining what is common to any component on a web page</a:t>
            </a:r>
          </a:p>
          <a:p>
            <a:pPr lvl="1"/>
            <a:r>
              <a:rPr lang="en-US" dirty="0" smtClean="0"/>
              <a:t>Specialized components and methods build up from the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0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953" y="124691"/>
            <a:ext cx="6431539" cy="1325563"/>
          </a:xfrm>
        </p:spPr>
        <p:txBody>
          <a:bodyPr anchor="t"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4" y="1837658"/>
            <a:ext cx="10515600" cy="50014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Two primary modes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Schedule Based : Covers Regression Testing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On Demand : Covers all developer build initiated testing</a:t>
            </a:r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400" dirty="0"/>
              <a:t>     </a:t>
            </a:r>
            <a:endParaRPr lang="en-US" sz="300" dirty="0"/>
          </a:p>
          <a:p>
            <a:r>
              <a:rPr lang="en-US" dirty="0" smtClean="0"/>
              <a:t>All testing regardless of mode is configurable prior to run</a:t>
            </a:r>
          </a:p>
          <a:p>
            <a:pPr lvl="1"/>
            <a:r>
              <a:rPr lang="en-US" sz="2800" dirty="0"/>
              <a:t>Gives developers ability to focus testing of code in development</a:t>
            </a:r>
          </a:p>
          <a:p>
            <a:pPr marL="457206" lvl="1" indent="0">
              <a:buNone/>
            </a:pPr>
            <a:r>
              <a:rPr lang="en-US" sz="500" dirty="0"/>
              <a:t>     </a:t>
            </a:r>
          </a:p>
          <a:p>
            <a:r>
              <a:rPr lang="en-US" dirty="0"/>
              <a:t>Configuration </a:t>
            </a:r>
            <a:r>
              <a:rPr lang="en-US" dirty="0" smtClean="0"/>
              <a:t>controlled testing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Evolutionary change in configuration and approach moves to control of what product and state being tested out of the script and to Framework Configuration</a:t>
            </a:r>
            <a:r>
              <a:rPr lang="en-US" sz="2800" dirty="0" smtClean="0"/>
              <a:t>… 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9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6" y="129597"/>
            <a:ext cx="6366163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4" y="1863333"/>
            <a:ext cx="10515600" cy="4351338"/>
          </a:xfrm>
        </p:spPr>
        <p:txBody>
          <a:bodyPr/>
          <a:lstStyle/>
          <a:p>
            <a:r>
              <a:rPr lang="en-US" dirty="0" smtClean="0"/>
              <a:t>Reporting:  Three levels of information</a:t>
            </a:r>
          </a:p>
          <a:p>
            <a:endParaRPr lang="en-US" dirty="0"/>
          </a:p>
          <a:p>
            <a:r>
              <a:rPr lang="en-US" dirty="0" smtClean="0"/>
              <a:t>Hyper granular:  Cover every Assert and Compare in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Debugging and Framework Development tool</a:t>
            </a:r>
            <a:endParaRPr lang="en-US" dirty="0" smtClean="0"/>
          </a:p>
          <a:p>
            <a:r>
              <a:rPr lang="en-US" dirty="0" smtClean="0"/>
              <a:t>Test Run Specific:  Pass / Fail assessment of all written script </a:t>
            </a: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Current Standard test run encompassing test report</a:t>
            </a:r>
            <a:endParaRPr lang="en-US" dirty="0" smtClean="0"/>
          </a:p>
          <a:p>
            <a:r>
              <a:rPr lang="en-US" dirty="0" smtClean="0"/>
              <a:t>High Level Product Specific:  Go / No-go on a Product </a:t>
            </a:r>
            <a:r>
              <a:rPr lang="en-US" dirty="0" smtClean="0"/>
              <a:t>basis</a:t>
            </a:r>
          </a:p>
          <a:p>
            <a:pPr lvl="1"/>
            <a:r>
              <a:rPr lang="en-US" dirty="0" smtClean="0"/>
              <a:t>In Design Mode.  Would provide Development and Product Managers a quick look at the current health and capability to ship the product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1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omNisheet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mNisheetTheme1" id="{867BE3CC-E440-4FFF-B1B6-AA54221102D8}" vid="{601AF4FC-7F68-400F-AF1A-BB38D632B5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FromNisheetTheme1</Template>
  <TotalTime>389</TotalTime>
  <Words>373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FromNisheetTheme1</vt:lpstr>
      <vt:lpstr> </vt:lpstr>
      <vt:lpstr>INTRODUCTION      CXTA  - Customer Experience Test Automation</vt:lpstr>
      <vt:lpstr>PURPOSE Operational  &amp; Functional Process </vt:lpstr>
      <vt:lpstr>EVOLUTION</vt:lpstr>
      <vt:lpstr>ROLL OUT</vt:lpstr>
      <vt:lpstr>INDEPENDENT PRODUCT  TESTING  SCALING &amp; CONTENT</vt:lpstr>
      <vt:lpstr>HOW IT’S BUILT</vt:lpstr>
      <vt:lpstr>EXECUTION</vt:lpstr>
      <vt:lpstr>REPORTING</vt:lpstr>
      <vt:lpstr>PowerPoint Presentation</vt:lpstr>
      <vt:lpstr>PowerPoint Presentation</vt:lpstr>
      <vt:lpstr>PowerPoint Presentation</vt:lpstr>
      <vt:lpstr>FUTURE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Experience  Test Automation</dc:title>
  <dc:creator>Mark Atkinson</dc:creator>
  <cp:lastModifiedBy>Mark Atkinson</cp:lastModifiedBy>
  <cp:revision>49</cp:revision>
  <dcterms:created xsi:type="dcterms:W3CDTF">2018-02-27T19:16:50Z</dcterms:created>
  <dcterms:modified xsi:type="dcterms:W3CDTF">2018-03-01T21:13:05Z</dcterms:modified>
</cp:coreProperties>
</file>