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Mon, 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3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Mon, 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Mon, 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Mon, 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Mon, 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8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Mon, 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Mon, 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7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Mon, 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8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Mon, 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7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Mon, 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6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Mon, 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29E95-EBDD-4EEB-ADA3-5BF29B211E1A}" type="datetimeFigureOut">
              <a:rPr lang="en-US" smtClean="0"/>
              <a:t>Mon, 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37" y="365125"/>
            <a:ext cx="10515600" cy="4862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Automation :  Strategy discussion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862" y="1219199"/>
            <a:ext cx="10985938" cy="4957763"/>
          </a:xfrm>
        </p:spPr>
        <p:txBody>
          <a:bodyPr>
            <a:normAutofit/>
          </a:bodyPr>
          <a:lstStyle/>
          <a:p>
            <a:r>
              <a:rPr lang="en-US" dirty="0" smtClean="0"/>
              <a:t>Intake Process:  </a:t>
            </a:r>
            <a:r>
              <a:rPr lang="en-US" sz="1600" dirty="0" smtClean="0"/>
              <a:t>How / Where do I start</a:t>
            </a:r>
          </a:p>
          <a:p>
            <a:pPr lvl="1"/>
            <a:r>
              <a:rPr lang="en-US" dirty="0" smtClean="0"/>
              <a:t>Manual QA :  </a:t>
            </a:r>
            <a:r>
              <a:rPr lang="en-US" sz="1600" dirty="0" smtClean="0"/>
              <a:t>Work done repetitively with little change</a:t>
            </a:r>
            <a:endParaRPr lang="en-US" sz="2000" dirty="0" smtClean="0"/>
          </a:p>
          <a:p>
            <a:pPr lvl="2"/>
            <a:r>
              <a:rPr lang="en-US" dirty="0" smtClean="0"/>
              <a:t>Stories of feature defined functionality </a:t>
            </a:r>
          </a:p>
          <a:p>
            <a:pPr lvl="2"/>
            <a:r>
              <a:rPr lang="en-US" dirty="0" smtClean="0"/>
              <a:t>Combinations of feature functions making up user work flows</a:t>
            </a:r>
          </a:p>
          <a:p>
            <a:pPr lvl="2"/>
            <a:r>
              <a:rPr lang="en-US" dirty="0" smtClean="0"/>
              <a:t>The specifics of a work flows define test scenarios  </a:t>
            </a:r>
          </a:p>
          <a:p>
            <a:pPr lvl="2"/>
            <a:r>
              <a:rPr lang="en-US" dirty="0" smtClean="0"/>
              <a:t>Ultimately there is a Global workflow across all 4 or 5 pages culminating in a sale (B&amp;A)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Two Primary areas of test</a:t>
            </a:r>
          </a:p>
          <a:p>
            <a:pPr lvl="1"/>
            <a:r>
              <a:rPr lang="en-US" dirty="0" smtClean="0"/>
              <a:t>Data Source API’s:  </a:t>
            </a:r>
            <a:r>
              <a:rPr lang="en-US" sz="1800" dirty="0" smtClean="0"/>
              <a:t>Supported by </a:t>
            </a:r>
            <a:r>
              <a:rPr lang="en-US" sz="1800" dirty="0" err="1" smtClean="0"/>
              <a:t>microservices</a:t>
            </a:r>
            <a:endParaRPr lang="en-US" sz="1800" dirty="0" smtClean="0"/>
          </a:p>
          <a:p>
            <a:pPr lvl="1"/>
            <a:r>
              <a:rPr lang="en-US" dirty="0" smtClean="0"/>
              <a:t>Product Lines:  </a:t>
            </a:r>
            <a:r>
              <a:rPr lang="en-US" sz="1800" dirty="0" smtClean="0"/>
              <a:t>Consumer of data : B&amp;A, PD, PM( </a:t>
            </a:r>
            <a:r>
              <a:rPr lang="en-US" sz="1800" dirty="0" err="1" smtClean="0"/>
              <a:t>unstarted</a:t>
            </a:r>
            <a:r>
              <a:rPr lang="en-US" sz="1800" dirty="0" smtClean="0"/>
              <a:t> 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782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6745"/>
            <a:ext cx="10515600" cy="5399198"/>
          </a:xfrm>
        </p:spPr>
        <p:txBody>
          <a:bodyPr/>
          <a:lstStyle/>
          <a:p>
            <a:r>
              <a:rPr lang="en-US" dirty="0" smtClean="0"/>
              <a:t>Types of Automation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Smoke / Acceptance:   </a:t>
            </a:r>
            <a:r>
              <a:rPr lang="en-US" sz="2000" dirty="0" smtClean="0"/>
              <a:t>Focused feature areas, </a:t>
            </a:r>
            <a:r>
              <a:rPr lang="en-US" sz="2000" dirty="0" smtClean="0"/>
              <a:t>quick</a:t>
            </a:r>
            <a:r>
              <a:rPr lang="en-US" sz="2000" dirty="0" smtClean="0"/>
              <a:t>.   :   Should I </a:t>
            </a:r>
            <a:r>
              <a:rPr lang="en-US" sz="2000" dirty="0" smtClean="0"/>
              <a:t>continue ?</a:t>
            </a:r>
            <a:endParaRPr lang="en-US" sz="1800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Functional Feature :   </a:t>
            </a:r>
            <a:r>
              <a:rPr lang="en-US" sz="2000" dirty="0" smtClean="0"/>
              <a:t>Newly developed </a:t>
            </a:r>
            <a:r>
              <a:rPr lang="en-US" sz="2000" dirty="0" smtClean="0"/>
              <a:t>functionality   :   </a:t>
            </a:r>
            <a:r>
              <a:rPr lang="en-US" sz="2000" dirty="0" smtClean="0"/>
              <a:t>V</a:t>
            </a:r>
            <a:r>
              <a:rPr lang="en-US" sz="2000" dirty="0" smtClean="0"/>
              <a:t>alidated usable  ?</a:t>
            </a:r>
            <a:endParaRPr lang="en-US" sz="2000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Page level Unit : </a:t>
            </a:r>
            <a:r>
              <a:rPr lang="en-US" sz="2000" dirty="0" smtClean="0"/>
              <a:t>Page level layout &amp; operation, early work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End to end Work flow : </a:t>
            </a:r>
            <a:r>
              <a:rPr lang="en-US" sz="2000" dirty="0" smtClean="0"/>
              <a:t>Usability validation, business case </a:t>
            </a:r>
            <a:r>
              <a:rPr lang="en-US" sz="2000" dirty="0" smtClean="0"/>
              <a:t>validation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Execution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Clock based :  </a:t>
            </a:r>
            <a:r>
              <a:rPr lang="en-US" sz="1800" dirty="0" smtClean="0"/>
              <a:t>Regression testing:  MOT tested every four hours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Functional Feature test Jenkins on a build : </a:t>
            </a:r>
            <a:r>
              <a:rPr lang="en-US" sz="1800" dirty="0" smtClean="0"/>
              <a:t>AWS DIT </a:t>
            </a:r>
            <a:r>
              <a:rPr lang="en-US" sz="1800" dirty="0" err="1" smtClean="0"/>
              <a:t>Const</a:t>
            </a:r>
            <a:r>
              <a:rPr lang="en-US" sz="1800" dirty="0" smtClean="0"/>
              <a:t> Integration Jenkins Lead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1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/>
          <a:lstStyle/>
          <a:p>
            <a:r>
              <a:rPr lang="en-US" dirty="0" smtClean="0"/>
              <a:t>Vision : </a:t>
            </a:r>
            <a:r>
              <a:rPr lang="en-US" sz="3600" dirty="0" smtClean="0"/>
              <a:t>Minimal Manual</a:t>
            </a:r>
            <a:r>
              <a:rPr lang="en-US" sz="3600" dirty="0"/>
              <a:t> </a:t>
            </a:r>
            <a:r>
              <a:rPr lang="en-US" sz="3600" dirty="0" smtClean="0"/>
              <a:t>– Better Reporting </a:t>
            </a:r>
            <a:r>
              <a:rPr lang="en-US" sz="3600" dirty="0" smtClean="0"/>
              <a:t>statistics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853" y="1187670"/>
            <a:ext cx="11028947" cy="498929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Goal: </a:t>
            </a:r>
            <a:r>
              <a:rPr lang="en-US" dirty="0" smtClean="0"/>
              <a:t>Severely </a:t>
            </a:r>
            <a:r>
              <a:rPr lang="en-US" dirty="0" smtClean="0"/>
              <a:t>reduce the manual effort</a:t>
            </a:r>
          </a:p>
          <a:p>
            <a:pPr lvl="1"/>
            <a:r>
              <a:rPr lang="en-US" dirty="0" smtClean="0"/>
              <a:t>Will require a currently unknown technique / process that will enable improved developed to automated time cycle</a:t>
            </a:r>
          </a:p>
          <a:p>
            <a:pPr marL="0" indent="0">
              <a:buNone/>
            </a:pPr>
            <a:r>
              <a:rPr lang="en-US" sz="1100" dirty="0" smtClean="0"/>
              <a:t>        </a:t>
            </a:r>
            <a:endParaRPr lang="en-US" sz="1100" dirty="0"/>
          </a:p>
          <a:p>
            <a:r>
              <a:rPr lang="en-US" dirty="0" smtClean="0"/>
              <a:t>How do we get there</a:t>
            </a:r>
          </a:p>
          <a:p>
            <a:pPr lvl="1"/>
            <a:r>
              <a:rPr lang="en-US" dirty="0" smtClean="0"/>
              <a:t>Working that out.  Pair programming developer </a:t>
            </a:r>
            <a:r>
              <a:rPr lang="en-US" dirty="0" err="1" smtClean="0"/>
              <a:t>automator</a:t>
            </a:r>
            <a:endParaRPr lang="en-US" dirty="0" smtClean="0"/>
          </a:p>
          <a:p>
            <a:pPr lvl="1"/>
            <a:r>
              <a:rPr lang="en-US" dirty="0" smtClean="0"/>
              <a:t>???</a:t>
            </a:r>
            <a:endParaRPr lang="en-US" dirty="0"/>
          </a:p>
          <a:p>
            <a:r>
              <a:rPr lang="en-US" dirty="0" smtClean="0"/>
              <a:t>What am I doing to get there</a:t>
            </a:r>
          </a:p>
          <a:p>
            <a:pPr lvl="1"/>
            <a:r>
              <a:rPr lang="en-US" dirty="0" smtClean="0"/>
              <a:t>Currently getting all the infrastructure in place to support the Automating anything, everything</a:t>
            </a:r>
            <a:endParaRPr lang="en-US" dirty="0"/>
          </a:p>
          <a:p>
            <a:r>
              <a:rPr lang="en-US" dirty="0" smtClean="0"/>
              <a:t>Test on Mobile </a:t>
            </a:r>
            <a:r>
              <a:rPr lang="en-US" dirty="0"/>
              <a:t>devices (</a:t>
            </a:r>
            <a:r>
              <a:rPr lang="en-US" sz="1800" dirty="0"/>
              <a:t>Want to work towards mobile device test automation.  Either emulated or actually on device.  Need to do some research about industry best practices.</a:t>
            </a:r>
            <a:r>
              <a:rPr lang="en-US" dirty="0"/>
              <a:t>  </a:t>
            </a:r>
            <a:r>
              <a:rPr lang="en-US" dirty="0" smtClean="0"/>
              <a:t> )</a:t>
            </a:r>
            <a:endParaRPr lang="en-US" dirty="0" smtClean="0"/>
          </a:p>
          <a:p>
            <a:r>
              <a:rPr lang="en-US" dirty="0" smtClean="0"/>
              <a:t>Record all test </a:t>
            </a:r>
            <a:r>
              <a:rPr lang="en-US" dirty="0" smtClean="0"/>
              <a:t>parameters in a test reporting Database</a:t>
            </a:r>
          </a:p>
          <a:p>
            <a:r>
              <a:rPr lang="en-US" dirty="0" smtClean="0"/>
              <a:t>Enable queries on</a:t>
            </a:r>
          </a:p>
          <a:p>
            <a:pPr lvl="1"/>
            <a:r>
              <a:rPr lang="en-US" dirty="0" smtClean="0"/>
              <a:t>Test duration over time</a:t>
            </a:r>
          </a:p>
          <a:p>
            <a:pPr lvl="2"/>
            <a:r>
              <a:rPr lang="en-US" dirty="0" smtClean="0"/>
              <a:t>How long a suite of tests takes</a:t>
            </a:r>
          </a:p>
          <a:p>
            <a:pPr lvl="2"/>
            <a:r>
              <a:rPr lang="en-US" dirty="0" smtClean="0"/>
              <a:t>How long a specific test takes</a:t>
            </a:r>
          </a:p>
          <a:p>
            <a:pPr lvl="1"/>
            <a:r>
              <a:rPr lang="en-US" dirty="0" smtClean="0"/>
              <a:t>Test duration average longest shortest</a:t>
            </a:r>
          </a:p>
          <a:p>
            <a:pPr lvl="1"/>
            <a:r>
              <a:rPr lang="en-US" dirty="0" smtClean="0"/>
              <a:t>Test </a:t>
            </a:r>
            <a:r>
              <a:rPr lang="en-US" dirty="0" smtClean="0"/>
              <a:t>run </a:t>
            </a:r>
            <a:r>
              <a:rPr lang="en-US" dirty="0" smtClean="0"/>
              <a:t>duration difference between servers</a:t>
            </a:r>
            <a:endParaRPr lang="en-US" dirty="0" smtClean="0"/>
          </a:p>
          <a:p>
            <a:pPr lvl="1"/>
            <a:r>
              <a:rPr lang="en-US" dirty="0" smtClean="0"/>
              <a:t>Count of </a:t>
            </a:r>
            <a:r>
              <a:rPr lang="en-US" dirty="0" smtClean="0"/>
              <a:t>Tests:  Historical views </a:t>
            </a:r>
            <a:endParaRPr lang="en-US" dirty="0" smtClean="0"/>
          </a:p>
          <a:p>
            <a:pPr lvl="1"/>
            <a:r>
              <a:rPr lang="en-US" dirty="0" smtClean="0"/>
              <a:t>Test </a:t>
            </a:r>
            <a:r>
              <a:rPr lang="en-US" dirty="0" smtClean="0"/>
              <a:t>passes:  Historical views</a:t>
            </a:r>
            <a:endParaRPr lang="en-US" dirty="0" smtClean="0"/>
          </a:p>
          <a:p>
            <a:pPr lvl="1"/>
            <a:r>
              <a:rPr lang="en-US" dirty="0" smtClean="0"/>
              <a:t>Test </a:t>
            </a:r>
            <a:r>
              <a:rPr lang="en-US" dirty="0" smtClean="0"/>
              <a:t>fails : Historical views</a:t>
            </a:r>
            <a:endParaRPr lang="en-US" dirty="0" smtClean="0"/>
          </a:p>
          <a:p>
            <a:pPr lvl="1"/>
            <a:r>
              <a:rPr lang="en-US" dirty="0" smtClean="0"/>
              <a:t>Build I’m on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1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2979" y="212095"/>
            <a:ext cx="111893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plan to </a:t>
            </a:r>
            <a:r>
              <a:rPr lang="en-US" dirty="0" smtClean="0"/>
              <a:t>capture Command </a:t>
            </a:r>
            <a:r>
              <a:rPr lang="en-US" dirty="0"/>
              <a:t>line that calls the test.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server tested against, the server tested </a:t>
            </a:r>
            <a:r>
              <a:rPr lang="en-US" dirty="0" smtClean="0"/>
              <a:t>from.  The  average </a:t>
            </a:r>
            <a:r>
              <a:rPr lang="en-US" dirty="0"/>
              <a:t>ping test server to app server</a:t>
            </a:r>
          </a:p>
          <a:p>
            <a:r>
              <a:rPr lang="en-US" dirty="0"/>
              <a:t>Browser, browser </a:t>
            </a:r>
            <a:r>
              <a:rPr lang="en-US" dirty="0" smtClean="0"/>
              <a:t>version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test run captures and calculates.  </a:t>
            </a:r>
          </a:p>
          <a:p>
            <a:r>
              <a:rPr lang="en-US" dirty="0"/>
              <a:t>Run: number of tests, passes, failures, Duration of the tests in the run summed up.</a:t>
            </a:r>
          </a:p>
          <a:p>
            <a:r>
              <a:rPr lang="en-US" dirty="0"/>
              <a:t>An individual test captures Feature Story it belongs to , pass/fail, test duration, Failure notification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892855"/>
              </p:ext>
            </p:extLst>
          </p:nvPr>
        </p:nvGraphicFramePr>
        <p:xfrm>
          <a:off x="186143" y="3681664"/>
          <a:ext cx="11259208" cy="2734831"/>
        </p:xfrm>
        <a:graphic>
          <a:graphicData uri="http://schemas.openxmlformats.org/drawingml/2006/table">
            <a:tbl>
              <a:tblPr/>
              <a:tblGrid>
                <a:gridCol w="5507422"/>
                <a:gridCol w="1671145"/>
                <a:gridCol w="1265839"/>
                <a:gridCol w="2814802"/>
              </a:tblGrid>
              <a:tr h="1086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Tests 169,</a:t>
                      </a:r>
                      <a:br>
                        <a:rPr lang="en-US" dirty="0"/>
                      </a:br>
                      <a:r>
                        <a:rPr lang="en-US" dirty="0"/>
                        <a:t>Total Pass 0,</a:t>
                      </a:r>
                      <a:br>
                        <a:rPr lang="en-US" dirty="0"/>
                      </a:br>
                      <a:r>
                        <a:rPr lang="en-US" dirty="0"/>
                        <a:t>Total Fail 169,</a:t>
                      </a:r>
                      <a:br>
                        <a:rPr lang="en-US" dirty="0"/>
                      </a:br>
                      <a:r>
                        <a:rPr lang="en-US" dirty="0"/>
                        <a:t>Duration 3.33 Minutes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Result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Duration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Message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53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CXINIT2-1146: </a:t>
                      </a:r>
                      <a:r>
                        <a:rPr lang="en-US" dirty="0" err="1"/>
                        <a:t>Prov</a:t>
                      </a:r>
                      <a:r>
                        <a:rPr lang="en-US" dirty="0"/>
                        <a:t> Dir Dist_1o13:Should show fewer results on </a:t>
                      </a:r>
                      <a:r>
                        <a:rPr lang="en-US" dirty="0" smtClean="0"/>
                        <a:t>15 </a:t>
                      </a:r>
                      <a:r>
                        <a:rPr lang="en-US" dirty="0"/>
                        <a:t>Mile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Filter "</a:t>
                      </a:r>
                      <a:r>
                        <a:rPr lang="en-US" dirty="0" smtClean="0"/>
                        <a:t>94949“</a:t>
                      </a:r>
                    </a:p>
                    <a:p>
                      <a:pPr algn="l"/>
                      <a:endParaRPr lang="en-US" dirty="0"/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Failed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3390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Failed: </a:t>
                      </a:r>
                      <a:r>
                        <a:rPr lang="en-US" dirty="0" err="1" smtClean="0"/>
                        <a:t>dirSearch.getProvi</a:t>
                      </a:r>
                      <a:endParaRPr lang="en-US" dirty="0" smtClean="0"/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72315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CXINIT2-1146: </a:t>
                      </a:r>
                      <a:r>
                        <a:rPr lang="en-US" dirty="0" err="1"/>
                        <a:t>Prov</a:t>
                      </a:r>
                      <a:r>
                        <a:rPr lang="en-US" dirty="0"/>
                        <a:t> Dir </a:t>
                      </a:r>
                      <a:r>
                        <a:rPr lang="en-US" dirty="0" smtClean="0"/>
                        <a:t>Dist_2o13:Should </a:t>
                      </a:r>
                      <a:r>
                        <a:rPr lang="en-US" dirty="0"/>
                        <a:t>show fewer results on 5 Mile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Filter "94949"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Failed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2734</a:t>
                      </a:r>
                      <a:endParaRPr lang="en-US" dirty="0"/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Failed: </a:t>
                      </a:r>
                      <a:r>
                        <a:rPr lang="en-US" dirty="0" err="1" smtClean="0"/>
                        <a:t>dirSearch.getProvi</a:t>
                      </a:r>
                      <a:endParaRPr lang="en-US" dirty="0" smtClean="0"/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31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85812"/>
              </p:ext>
            </p:extLst>
          </p:nvPr>
        </p:nvGraphicFramePr>
        <p:xfrm>
          <a:off x="186144" y="1684421"/>
          <a:ext cx="11177335" cy="4680284"/>
        </p:xfrm>
        <a:graphic>
          <a:graphicData uri="http://schemas.openxmlformats.org/drawingml/2006/table">
            <a:tbl>
              <a:tblPr/>
              <a:tblGrid>
                <a:gridCol w="5467374"/>
                <a:gridCol w="1658993"/>
                <a:gridCol w="1256634"/>
                <a:gridCol w="2794334"/>
              </a:tblGrid>
              <a:tr h="26985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Date</a:t>
                      </a:r>
                      <a:r>
                        <a:rPr lang="en-US" baseline="0" dirty="0" smtClean="0"/>
                        <a:t> : Start Time:  End Time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Total </a:t>
                      </a:r>
                      <a:r>
                        <a:rPr lang="en-US" dirty="0"/>
                        <a:t>Tests 169,</a:t>
                      </a:r>
                      <a:br>
                        <a:rPr lang="en-US" dirty="0"/>
                      </a:br>
                      <a:r>
                        <a:rPr lang="en-US" dirty="0"/>
                        <a:t>Total Pass </a:t>
                      </a:r>
                      <a:r>
                        <a:rPr lang="en-US" dirty="0" smtClean="0"/>
                        <a:t>0,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        </a:t>
                      </a:r>
                      <a:r>
                        <a:rPr lang="en-US" dirty="0" smtClean="0"/>
                        <a:t>Total </a:t>
                      </a:r>
                      <a:r>
                        <a:rPr lang="en-US" dirty="0"/>
                        <a:t>Fail 169,</a:t>
                      </a:r>
                      <a:br>
                        <a:rPr lang="en-US" dirty="0"/>
                      </a:br>
                      <a:r>
                        <a:rPr lang="en-US" dirty="0" smtClean="0"/>
                        <a:t>Parallel Execution 3.33 Minutes</a:t>
                      </a:r>
                    </a:p>
                    <a:p>
                      <a:pPr algn="ctr"/>
                      <a:r>
                        <a:rPr lang="en-US" dirty="0" smtClean="0"/>
                        <a:t>Total Test time 1.37</a:t>
                      </a:r>
                      <a:r>
                        <a:rPr lang="en-US" baseline="0" dirty="0" smtClean="0"/>
                        <a:t> Minutes</a:t>
                      </a:r>
                    </a:p>
                    <a:p>
                      <a:pPr algn="ctr"/>
                      <a:r>
                        <a:rPr lang="en-US" baseline="0" dirty="0" smtClean="0"/>
                        <a:t>Chrome </a:t>
                      </a:r>
                      <a:r>
                        <a:rPr lang="en-US" baseline="0" dirty="0" err="1" smtClean="0"/>
                        <a:t>Ver</a:t>
                      </a:r>
                      <a:r>
                        <a:rPr lang="en-US" baseline="0" dirty="0" smtClean="0"/>
                        <a:t> 48.078  | Firefox </a:t>
                      </a:r>
                      <a:r>
                        <a:rPr lang="en-US" baseline="0" dirty="0" err="1" smtClean="0"/>
                        <a:t>Ver</a:t>
                      </a:r>
                      <a:r>
                        <a:rPr lang="en-US" baseline="0" dirty="0" smtClean="0"/>
                        <a:t> 7.56</a:t>
                      </a:r>
                    </a:p>
                    <a:p>
                      <a:pPr algn="ctr"/>
                      <a:r>
                        <a:rPr lang="en-US" baseline="0" dirty="0" smtClean="0"/>
                        <a:t>Test Server:  SACAPPSEID01.DELTADEV.ENT</a:t>
                      </a:r>
                    </a:p>
                    <a:p>
                      <a:pPr algn="ctr"/>
                      <a:r>
                        <a:rPr lang="en-US" baseline="0" dirty="0" smtClean="0"/>
                        <a:t>Web App Server:  http://mot1.deltadentalins.com</a:t>
                      </a:r>
                    </a:p>
                    <a:p>
                      <a:pPr algn="ctr"/>
                      <a:r>
                        <a:rPr lang="en-US" baseline="0" dirty="0" smtClean="0"/>
                        <a:t>Ping communication average: 127 </a:t>
                      </a:r>
                      <a:r>
                        <a:rPr lang="en-US" baseline="0" dirty="0" err="1" smtClean="0"/>
                        <a:t>ms</a:t>
                      </a:r>
                      <a:endParaRPr lang="en-US" dirty="0"/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Single Test</a:t>
                      </a:r>
                    </a:p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Error </a:t>
                      </a:r>
                      <a:r>
                        <a:rPr lang="en-US" dirty="0"/>
                        <a:t>Message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084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CXINIT2-1146: </a:t>
                      </a:r>
                      <a:r>
                        <a:rPr lang="en-US" dirty="0" err="1"/>
                        <a:t>Prov</a:t>
                      </a:r>
                      <a:r>
                        <a:rPr lang="en-US" dirty="0"/>
                        <a:t> Dir Dist_1o13:Should show fewer results on 5 Mile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Filter "94949"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Failed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3390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Failed: </a:t>
                      </a:r>
                      <a:r>
                        <a:rPr lang="en-US" dirty="0" err="1" smtClean="0"/>
                        <a:t>dirSearch.getProvi</a:t>
                      </a:r>
                      <a:endParaRPr lang="en-US" dirty="0" smtClean="0"/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99084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CXINIT2-1146: </a:t>
                      </a:r>
                      <a:r>
                        <a:rPr lang="en-US" dirty="0" err="1"/>
                        <a:t>Prov</a:t>
                      </a:r>
                      <a:r>
                        <a:rPr lang="en-US" dirty="0"/>
                        <a:t> Dir </a:t>
                      </a:r>
                      <a:r>
                        <a:rPr lang="en-US" dirty="0" smtClean="0"/>
                        <a:t>Dist_2o13:Should </a:t>
                      </a:r>
                      <a:r>
                        <a:rPr lang="en-US" dirty="0"/>
                        <a:t>show fewer results on 5 Mile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Filter "94949"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Failed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2734</a:t>
                      </a:r>
                      <a:endParaRPr lang="en-US" dirty="0"/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Failed: </a:t>
                      </a:r>
                      <a:r>
                        <a:rPr lang="en-US" dirty="0" err="1" smtClean="0"/>
                        <a:t>dirSearch.getProvi</a:t>
                      </a:r>
                      <a:endParaRPr lang="en-US" dirty="0" smtClean="0"/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86144" y="174445"/>
            <a:ext cx="11259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plan to capture Command line that calls the test. </a:t>
            </a:r>
          </a:p>
          <a:p>
            <a:r>
              <a:rPr lang="en-US" dirty="0"/>
              <a:t>The server tested against, the server tested from the </a:t>
            </a:r>
          </a:p>
          <a:p>
            <a:r>
              <a:rPr lang="en-US" dirty="0"/>
              <a:t>average ping test server to app server</a:t>
            </a:r>
          </a:p>
          <a:p>
            <a:r>
              <a:rPr lang="en-US" dirty="0"/>
              <a:t>Browser, browser </a:t>
            </a:r>
            <a:r>
              <a:rPr lang="en-US" dirty="0" smtClean="0"/>
              <a:t>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2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548</Words>
  <Application>Microsoft Office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Test Automation :  Strategy discussion </vt:lpstr>
      <vt:lpstr>PowerPoint Presentation</vt:lpstr>
      <vt:lpstr>Vision : Minimal Manual – Better Reporting statistics </vt:lpstr>
      <vt:lpstr>PowerPoint Presentation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Atkinson</dc:creator>
  <cp:lastModifiedBy>Mark Atkinson</cp:lastModifiedBy>
  <cp:revision>29</cp:revision>
  <dcterms:created xsi:type="dcterms:W3CDTF">2017-11-02T00:33:45Z</dcterms:created>
  <dcterms:modified xsi:type="dcterms:W3CDTF">2017-11-06T23:00:12Z</dcterms:modified>
</cp:coreProperties>
</file>