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sldIdLst>
    <p:sldId id="256" r:id="rId6"/>
    <p:sldId id="261" r:id="rId7"/>
    <p:sldId id="262" r:id="rId8"/>
    <p:sldId id="263" r:id="rId9"/>
    <p:sldId id="283" r:id="rId10"/>
    <p:sldId id="271" r:id="rId11"/>
    <p:sldId id="286" r:id="rId12"/>
    <p:sldId id="274" r:id="rId13"/>
    <p:sldId id="287" r:id="rId14"/>
    <p:sldId id="285" r:id="rId15"/>
    <p:sldId id="280" r:id="rId16"/>
    <p:sldId id="275" r:id="rId17"/>
    <p:sldId id="281" r:id="rId18"/>
    <p:sldId id="282" r:id="rId19"/>
    <p:sldId id="273" r:id="rId20"/>
    <p:sldId id="279" r:id="rId21"/>
    <p:sldId id="288" r:id="rId22"/>
    <p:sldId id="284" r:id="rId2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51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71" y="82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111328"/>
            <a:ext cx="5757866" cy="536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Roles &amp; Responsibilities</a:t>
            </a:r>
          </a:p>
          <a:p>
            <a:pPr algn="ctr"/>
            <a:r>
              <a:rPr lang="en-US" sz="2800" dirty="0" smtClean="0"/>
              <a:t>Proposed Timeline</a:t>
            </a:r>
          </a:p>
          <a:p>
            <a:pPr algn="ctr"/>
            <a:r>
              <a:rPr lang="en-US" sz="2800" dirty="0" smtClean="0"/>
              <a:t>Test Execution</a:t>
            </a:r>
          </a:p>
          <a:p>
            <a:pPr algn="ctr"/>
            <a:r>
              <a:rPr lang="en-US" sz="2800" dirty="0" smtClean="0"/>
              <a:t>Testing Types</a:t>
            </a:r>
          </a:p>
          <a:p>
            <a:pPr algn="ctr"/>
            <a:r>
              <a:rPr lang="en-US" sz="2800" dirty="0" smtClean="0"/>
              <a:t>Test Case Numbers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/>
              <a:t>How its built</a:t>
            </a:r>
          </a:p>
          <a:p>
            <a:pPr algn="ctr"/>
            <a:r>
              <a:rPr lang="en-US" sz="2800" dirty="0" smtClean="0"/>
              <a:t>Future</a:t>
            </a:r>
          </a:p>
          <a:p>
            <a:pPr algn="ctr"/>
            <a:r>
              <a:rPr lang="en-US" sz="2800" dirty="0" smtClean="0"/>
              <a:t>Appendix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74621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Three primary types of testing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Page level Functional Integration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Complete page element analysis</a:t>
            </a:r>
            <a:r>
              <a:rPr lang="en-US" sz="1400" b="1" dirty="0"/>
              <a:t> </a:t>
            </a:r>
            <a:r>
              <a:rPr lang="en-US" sz="1400" b="1" dirty="0" smtClean="0"/>
              <a:t>across all pages in application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Every Button, Field, </a:t>
            </a:r>
            <a:r>
              <a:rPr lang="en-US" sz="1400" b="1" dirty="0" smtClean="0"/>
              <a:t>Check Box</a:t>
            </a:r>
            <a:r>
              <a:rPr lang="en-US" sz="1400" b="1" dirty="0" smtClean="0"/>
              <a:t>, Link, etc.  Functionally evaluated and error checked</a:t>
            </a:r>
          </a:p>
          <a:p>
            <a:pPr marL="3413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b="1" dirty="0" smtClean="0"/>
              <a:t>    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Application level work flow : End to End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Designated user work flow execution pathways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Data driven</a:t>
            </a:r>
          </a:p>
          <a:p>
            <a:pPr indent="-234950">
              <a:lnSpc>
                <a:spcPct val="150000"/>
              </a:lnSpc>
              <a:spcBef>
                <a:spcPts val="0"/>
              </a:spcBef>
            </a:pPr>
            <a:r>
              <a:rPr lang="en-US" sz="800" b="1" dirty="0" smtClean="0"/>
              <a:t>  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Regression coverage for Micro service REST API Data type &amp; Data range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Functional test use to supply data driven testing in CX Applications</a:t>
            </a:r>
            <a:endParaRPr lang="en-US" sz="14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</a:p>
          <a:p>
            <a:pPr marL="457206" lvl="1" indent="0">
              <a:lnSpc>
                <a:spcPct val="11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3155" y="109366"/>
            <a:ext cx="6896686" cy="98315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CASES NUMBERS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720" y="1066750"/>
            <a:ext cx="5618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</a:t>
            </a:r>
            <a:r>
              <a:rPr lang="en-US" sz="2000" dirty="0" smtClean="0"/>
              <a:t>case numbers </a:t>
            </a:r>
            <a:r>
              <a:rPr lang="en-US" sz="2000" dirty="0" smtClean="0"/>
              <a:t>are a combination of a Phase release, A product under test, and the number of states we are testing against.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Phase 1 AARP HMO 5 states </a:t>
            </a:r>
            <a:r>
              <a:rPr lang="en-US" sz="2000" dirty="0" smtClean="0"/>
              <a:t>	=== </a:t>
            </a:r>
            <a:r>
              <a:rPr lang="en-US" sz="2000" dirty="0"/>
              <a:t>850 </a:t>
            </a:r>
            <a:r>
              <a:rPr lang="en-US" sz="2000" dirty="0" smtClean="0"/>
              <a:t>tests</a:t>
            </a:r>
          </a:p>
          <a:p>
            <a:endParaRPr lang="en-US" sz="2000" dirty="0"/>
          </a:p>
          <a:p>
            <a:r>
              <a:rPr lang="en-US" sz="2000" dirty="0"/>
              <a:t>Phase 1 DPPO  X </a:t>
            </a:r>
            <a:r>
              <a:rPr lang="en-US" sz="2000" dirty="0" smtClean="0"/>
              <a:t>States		=== </a:t>
            </a:r>
            <a:r>
              <a:rPr lang="en-US" sz="2000" dirty="0"/>
              <a:t>1327 </a:t>
            </a:r>
            <a:r>
              <a:rPr lang="en-US" sz="2000" dirty="0" smtClean="0"/>
              <a:t>tests</a:t>
            </a:r>
          </a:p>
          <a:p>
            <a:endParaRPr lang="en-US" sz="2000" dirty="0"/>
          </a:p>
          <a:p>
            <a:r>
              <a:rPr lang="en-US" sz="2000" dirty="0"/>
              <a:t>Phase 2 All products All states </a:t>
            </a:r>
            <a:r>
              <a:rPr lang="en-US" sz="2000" dirty="0" smtClean="0"/>
              <a:t>	=== </a:t>
            </a:r>
            <a:r>
              <a:rPr lang="en-US" sz="2000" dirty="0"/>
              <a:t>73475 tests.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3"/>
            <a:ext cx="3953962" cy="5366633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endParaRPr lang="en-US" b="1" dirty="0" smtClean="0"/>
          </a:p>
          <a:p>
            <a:r>
              <a:rPr lang="en-US" b="1" dirty="0" smtClean="0"/>
              <a:t>ASPERIAIONAL PRESENTATION</a:t>
            </a:r>
          </a:p>
          <a:p>
            <a:endParaRPr lang="en-US" b="1" dirty="0"/>
          </a:p>
          <a:p>
            <a:r>
              <a:rPr lang="en-US" b="1" dirty="0" smtClean="0"/>
              <a:t>High </a:t>
            </a:r>
            <a:r>
              <a:rPr lang="en-US" b="1" dirty="0" smtClean="0"/>
              <a:t>Level </a:t>
            </a:r>
            <a:r>
              <a:rPr lang="en-US" b="1" dirty="0" smtClean="0"/>
              <a:t>Dashboard</a:t>
            </a:r>
          </a:p>
          <a:p>
            <a:r>
              <a:rPr lang="en-US" b="1" dirty="0" smtClean="0"/>
              <a:t>Product </a:t>
            </a:r>
            <a:r>
              <a:rPr lang="en-US" b="1" dirty="0" smtClean="0"/>
              <a:t>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1800" b="1" dirty="0" smtClean="0"/>
              <a:t>Direction I think we really need to go !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</a:t>
            </a:r>
            <a:r>
              <a:rPr lang="en-US" sz="1800" dirty="0" smtClean="0"/>
              <a:t>)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Decouple testing concepts in the upper layer from calls to Protractor that belong in the </a:t>
            </a:r>
            <a:r>
              <a:rPr lang="en-US" sz="1800" dirty="0" err="1" smtClean="0"/>
              <a:t>midLayer</a:t>
            </a:r>
            <a:r>
              <a:rPr lang="en-US" sz="1800" dirty="0" smtClean="0"/>
              <a:t> ( </a:t>
            </a:r>
            <a:r>
              <a:rPr lang="en-US" sz="1800" dirty="0" err="1" smtClean="0"/>
              <a:t>pageObjects</a:t>
            </a:r>
            <a:r>
              <a:rPr lang="en-US" sz="1800" dirty="0" smtClean="0"/>
              <a:t> )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Work in localized well isolated areas.  Keep the churn away from the dev engineers</a:t>
            </a:r>
            <a:endParaRPr lang="en-US" sz="18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Coverage for a new </a:t>
            </a:r>
            <a:r>
              <a:rPr lang="en-US" sz="2000" dirty="0" smtClean="0"/>
              <a:t>application  Ability to spin up new </a:t>
            </a:r>
            <a:r>
              <a:rPr lang="en-US" sz="2000" dirty="0" err="1" smtClean="0"/>
              <a:t>applicaiton</a:t>
            </a:r>
            <a:endParaRPr lang="en-US" sz="2000" dirty="0"/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Adding support for new applications can be accomplished in </a:t>
            </a:r>
            <a:r>
              <a:rPr lang="en-US" sz="1600" dirty="0"/>
              <a:t>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</a:t>
            </a:r>
            <a:r>
              <a:rPr lang="en-US" sz="2000" dirty="0"/>
              <a:t>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1907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073" y="95820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078394"/>
            <a:ext cx="8865705" cy="203887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to change how we develop 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changed how we select &amp; control 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 lvl="1" indent="0">
              <a:lnSpc>
                <a:spcPct val="13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57026" y="3701428"/>
            <a:ext cx="1288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7344" y="5664387"/>
            <a:ext cx="16521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2771" y="3886658"/>
            <a:ext cx="744474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4713" y="32748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 of Test Cases run manually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813" y="51925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collection of Test Cases run in Automation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" y="3554932"/>
            <a:ext cx="6008932" cy="1324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2" y="5472429"/>
            <a:ext cx="6088537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/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Increase in number of test points without more code.   </a:t>
            </a:r>
            <a:r>
              <a:rPr lang="en-US" sz="1700" b="1" dirty="0" smtClean="0"/>
              <a:t>See Appendix: Test Case Numbers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Implementation of the ‘dataProvider’ technology 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Provider Directory testing  incorporates novel use of the API scripts</a:t>
            </a:r>
            <a:endParaRPr lang="en-US" b="1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First access REST API and capture data.  Then access PD UI requesting same information.  Compare results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b="1" dirty="0" smtClean="0"/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Micro Service REST API Testing accomplished in same framework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No need for another product or framework.  It can all be done in CXTA Framework.</a:t>
            </a:r>
            <a:endParaRPr lang="en-US" sz="19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will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779966"/>
            <a:ext cx="7088136" cy="774514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50621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Shopping &amp; Buying Development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 Page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</a:t>
            </a:r>
            <a:r>
              <a:rPr lang="en-US" sz="1400" dirty="0"/>
              <a:t>for </a:t>
            </a:r>
            <a:r>
              <a:rPr lang="en-US" sz="1400" dirty="0" smtClean="0"/>
              <a:t>correcting all test failures in  ../fitmp  directory, keeping it completely operational</a:t>
            </a:r>
            <a:endParaRPr lang="en-US" sz="14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Provider Directory </a:t>
            </a:r>
            <a:r>
              <a:rPr lang="en-US" sz="2000" b="1" dirty="0"/>
              <a:t>Development Engineers </a:t>
            </a:r>
            <a:endParaRPr lang="en-US" sz="2000" b="1" dirty="0" smtClean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Template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test failures in the  ../fitpd  directory, keeping all test operational</a:t>
            </a:r>
            <a:endParaRPr lang="en-US" sz="1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 Core Technology API Team engineers</a:t>
            </a:r>
            <a:endParaRPr lang="en-US" sz="2000" b="1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adding new tests to the REST API regression suite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</a:t>
            </a:r>
            <a:r>
              <a:rPr lang="en-US" sz="1400" dirty="0" smtClean="0"/>
              <a:t>test failures in the ../fitapi</a:t>
            </a:r>
            <a:r>
              <a:rPr lang="en-US" sz="1400" dirty="0"/>
              <a:t> directory, keeping all test </a:t>
            </a:r>
            <a:r>
              <a:rPr lang="en-US" sz="1400" dirty="0" smtClean="0"/>
              <a:t>operational</a:t>
            </a:r>
            <a:endParaRPr lang="en-US" sz="1400" dirty="0" smtClean="0"/>
          </a:p>
          <a:p>
            <a:pPr>
              <a:lnSpc>
                <a:spcPct val="125000"/>
              </a:lnSpc>
            </a:pPr>
            <a:r>
              <a:rPr lang="en-US" sz="500" b="1" dirty="0" smtClean="0"/>
              <a:t>             </a:t>
            </a:r>
            <a:endParaRPr lang="en-US" sz="5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/>
              <a:t>T</a:t>
            </a:r>
            <a:r>
              <a:rPr lang="en-US" sz="2000" b="1" dirty="0" smtClean="0"/>
              <a:t>eam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Oversee and manage all Framework development.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 </a:t>
            </a:r>
            <a:r>
              <a:rPr lang="en-US" sz="1400" dirty="0"/>
              <a:t>frame work </a:t>
            </a:r>
            <a:r>
              <a:rPr lang="en-US" sz="1400" dirty="0" smtClean="0"/>
              <a:t>improvement, evaluating all need </a:t>
            </a:r>
            <a:r>
              <a:rPr lang="en-US" sz="1400" dirty="0"/>
              <a:t>for new </a:t>
            </a:r>
            <a:r>
              <a:rPr lang="en-US" sz="1400" dirty="0" smtClean="0"/>
              <a:t>coverage</a:t>
            </a:r>
            <a:endParaRPr lang="en-US" sz="1400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Continually analyze mid layer code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Refactor </a:t>
            </a:r>
            <a:r>
              <a:rPr lang="en-US" sz="1400" dirty="0"/>
              <a:t>content from mid layer </a:t>
            </a:r>
            <a:r>
              <a:rPr lang="en-US" sz="1400" dirty="0" smtClean="0"/>
              <a:t>to the lower common </a:t>
            </a:r>
            <a:r>
              <a:rPr lang="en-US" sz="1400" dirty="0"/>
              <a:t>layer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Develop all End </a:t>
            </a:r>
            <a:r>
              <a:rPr lang="en-US" sz="1400" dirty="0"/>
              <a:t>to End test </a:t>
            </a:r>
            <a:r>
              <a:rPr lang="en-US" sz="1400" dirty="0" smtClean="0"/>
              <a:t>automation scripts based on business use cases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85" y="779965"/>
            <a:ext cx="6356616" cy="86595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4" y="1827498"/>
            <a:ext cx="8567504" cy="486794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ROLL OUT &amp; ENGINEERING ADOPTION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Refactor mid </a:t>
            </a:r>
            <a:r>
              <a:rPr lang="en-US" sz="1800" b="1" dirty="0" smtClean="0"/>
              <a:t>l</a:t>
            </a:r>
            <a:r>
              <a:rPr lang="en-US" sz="1800" b="1" dirty="0" smtClean="0"/>
              <a:t>ayer, ensure API is uniform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Write up training aids, examples of installation and configuration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Training </a:t>
            </a:r>
            <a:r>
              <a:rPr lang="en-US" sz="1800" b="1" dirty="0" smtClean="0"/>
              <a:t>staff in the use and operation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Test and debug </a:t>
            </a:r>
            <a:r>
              <a:rPr lang="en-US" sz="1800" b="1" dirty="0" smtClean="0"/>
              <a:t>initial installations</a:t>
            </a:r>
            <a:endParaRPr lang="en-US" sz="1800" b="1" dirty="0" smtClean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Timing on Roll out	</a:t>
            </a:r>
            <a:endParaRPr lang="en-US" sz="2000" b="1" u="sng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Roll out First week April to the Core Tech Team REST API Test Framework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Roll </a:t>
            </a:r>
            <a:r>
              <a:rPr lang="en-US" sz="1800" b="1" dirty="0" smtClean="0"/>
              <a:t>out to Market place team at the end of April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Roll out to other teams on first or second week of May</a:t>
            </a:r>
            <a:endParaRPr lang="en-US" sz="1000" b="1" dirty="0" smtClean="0"/>
          </a:p>
          <a:p>
            <a:endParaRPr lang="en-US" b="1" dirty="0" smtClean="0"/>
          </a:p>
          <a:p>
            <a:pPr marL="457206" lvl="1" indent="0">
              <a:buNone/>
            </a:pPr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82749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a9328eaf-6333-4034-a7ce-997665b5f80d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6251</TotalTime>
  <Words>1147</Words>
  <Application>Microsoft Office PowerPoint</Application>
  <PresentationFormat>On-screen Show (4:3)</PresentationFormat>
  <Paragraphs>234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TEST CASES NUMBERS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166</cp:revision>
  <cp:lastPrinted>2018-03-12T21:48:31Z</cp:lastPrinted>
  <dcterms:created xsi:type="dcterms:W3CDTF">2018-02-03T01:05:09Z</dcterms:created>
  <dcterms:modified xsi:type="dcterms:W3CDTF">2018-03-29T23:50:02Z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