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90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3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4861-AB0E-4967-A169-DC4D9974776C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36171-CD4D-43BD-9BBF-2CCD34572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93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4861-AB0E-4967-A169-DC4D9974776C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36171-CD4D-43BD-9BBF-2CCD34572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459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4861-AB0E-4967-A169-DC4D9974776C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36171-CD4D-43BD-9BBF-2CCD34572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419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4861-AB0E-4967-A169-DC4D9974776C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36171-CD4D-43BD-9BBF-2CCD34572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800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4861-AB0E-4967-A169-DC4D9974776C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36171-CD4D-43BD-9BBF-2CCD34572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197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4861-AB0E-4967-A169-DC4D9974776C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36171-CD4D-43BD-9BBF-2CCD34572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772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4861-AB0E-4967-A169-DC4D9974776C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36171-CD4D-43BD-9BBF-2CCD34572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470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4861-AB0E-4967-A169-DC4D9974776C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36171-CD4D-43BD-9BBF-2CCD34572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170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4861-AB0E-4967-A169-DC4D9974776C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36171-CD4D-43BD-9BBF-2CCD34572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435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4861-AB0E-4967-A169-DC4D9974776C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36171-CD4D-43BD-9BBF-2CCD34572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259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4861-AB0E-4967-A169-DC4D9974776C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36171-CD4D-43BD-9BBF-2CCD34572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24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B64861-AB0E-4967-A169-DC4D9974776C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036171-CD4D-43BD-9BBF-2CCD34572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981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Customer Experience </a:t>
            </a:r>
            <a:br>
              <a:rPr lang="en-US" dirty="0" smtClean="0"/>
            </a:br>
            <a:r>
              <a:rPr lang="en-US" dirty="0" smtClean="0"/>
              <a:t>Test Automation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385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202" y="365125"/>
            <a:ext cx="12059798" cy="1325563"/>
          </a:xfrm>
        </p:spPr>
        <p:txBody>
          <a:bodyPr/>
          <a:lstStyle/>
          <a:p>
            <a:r>
              <a:rPr lang="en-US" dirty="0" smtClean="0"/>
              <a:t>INTRODUCTION  :  CXTA  - </a:t>
            </a:r>
            <a:r>
              <a:rPr lang="en-US" sz="3000" b="1" dirty="0" smtClean="0">
                <a:effectLst/>
              </a:rPr>
              <a:t>Customer Experience Test Automation</a:t>
            </a:r>
            <a:endParaRPr lang="en-US" sz="3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4405" y="1825625"/>
            <a:ext cx="11677879" cy="4351338"/>
          </a:xfrm>
        </p:spPr>
        <p:txBody>
          <a:bodyPr>
            <a:normAutofit/>
          </a:bodyPr>
          <a:lstStyle/>
          <a:p>
            <a:r>
              <a:rPr lang="en-US" dirty="0" smtClean="0">
                <a:effectLst/>
              </a:rPr>
              <a:t>The Test Automation frame work leverages available open source technology</a:t>
            </a:r>
          </a:p>
          <a:p>
            <a:endParaRPr lang="en-US" dirty="0"/>
          </a:p>
          <a:p>
            <a:r>
              <a:rPr lang="en-US" dirty="0" smtClean="0">
                <a:effectLst/>
              </a:rPr>
              <a:t>gives the organization ability to leverage technology to prove the correctness of CX Web Applications and supporting technologies.</a:t>
            </a:r>
          </a:p>
          <a:p>
            <a:r>
              <a:rPr lang="en-US" dirty="0" smtClean="0">
                <a:effectLst/>
              </a:rPr>
              <a:t>This documentation provides detailed explanation of CXTA, our purpose, technologies, philosophies, process, and our evolutionary plans for 2018.</a:t>
            </a:r>
          </a:p>
          <a:p>
            <a:r>
              <a:rPr lang="en-US" dirty="0" smtClean="0">
                <a:effectLst/>
              </a:rPr>
              <a:t>We will give both high level and low technical level explanation of our execution environments, products used, design approach and design methods.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997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88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Customer Experience  Test Automation</vt:lpstr>
      <vt:lpstr>INTRODUCTION  :  CXTA  - Customer Experience Test Automation</vt:lpstr>
    </vt:vector>
  </TitlesOfParts>
  <Company>Delta Dental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Experience  Test Automation</dc:title>
  <dc:creator>Mark Atkinson</dc:creator>
  <cp:lastModifiedBy>Mark Atkinson</cp:lastModifiedBy>
  <cp:revision>2</cp:revision>
  <dcterms:created xsi:type="dcterms:W3CDTF">2018-02-27T19:16:50Z</dcterms:created>
  <dcterms:modified xsi:type="dcterms:W3CDTF">2018-02-27T19:26:39Z</dcterms:modified>
</cp:coreProperties>
</file>