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3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EB36-156A-429A-99EB-4FA26D0994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17BC-22C3-4F2A-9B4E-F53DAC20E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Notes App By </a:t>
            </a:r>
            <a:r>
              <a:rPr lang="en-US" dirty="0" err="1" smtClean="0"/>
              <a:t>Raghvendra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app is made for making notes according to our requirement and notes can be modified.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6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89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16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1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Page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74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Notes App By Raghvendra</vt:lpstr>
      <vt:lpstr>Login Page</vt:lpstr>
      <vt:lpstr>Registration Page</vt:lpstr>
      <vt:lpstr>Home Page</vt:lpstr>
      <vt:lpstr>Notes 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App By Raghvendra</dc:title>
  <dc:creator>asus</dc:creator>
  <cp:lastModifiedBy>asus</cp:lastModifiedBy>
  <cp:revision>2</cp:revision>
  <dcterms:created xsi:type="dcterms:W3CDTF">2023-11-22T08:27:47Z</dcterms:created>
  <dcterms:modified xsi:type="dcterms:W3CDTF">2023-11-22T08:41:40Z</dcterms:modified>
</cp:coreProperties>
</file>