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6744-6B03-4FA4-B88D-CE7E6389189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890F-F111-4370-B8E4-8AA077BD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My Project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 have created a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19358" cy="44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15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I have used ,</a:t>
            </a:r>
            <a:r>
              <a:rPr lang="en-IN" dirty="0" err="1" smtClean="0"/>
              <a:t>jwt</a:t>
            </a:r>
            <a:r>
              <a:rPr lang="en-IN" dirty="0" smtClean="0"/>
              <a:t> token strategy with passport-</a:t>
            </a:r>
            <a:r>
              <a:rPr lang="en-IN" dirty="0" err="1" smtClean="0"/>
              <a:t>jwt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 have used </a:t>
            </a:r>
            <a:r>
              <a:rPr lang="en-IN" dirty="0" err="1" smtClean="0"/>
              <a:t>mongoDB</a:t>
            </a:r>
            <a:r>
              <a:rPr lang="en-IN" dirty="0" smtClean="0"/>
              <a:t> for storing user data.</a:t>
            </a:r>
          </a:p>
          <a:p>
            <a:r>
              <a:rPr lang="en-IN" dirty="0" smtClean="0"/>
              <a:t>Server is sending </a:t>
            </a:r>
            <a:r>
              <a:rPr lang="en-IN" dirty="0" err="1" smtClean="0"/>
              <a:t>jwt</a:t>
            </a:r>
            <a:r>
              <a:rPr lang="en-IN" dirty="0" smtClean="0"/>
              <a:t> token to app and I am storing it on local storage.</a:t>
            </a:r>
          </a:p>
          <a:p>
            <a:r>
              <a:rPr lang="en-IN" dirty="0" smtClean="0"/>
              <a:t>In edit profile I am getting some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have created five pages which are- </a:t>
            </a:r>
          </a:p>
          <a:p>
            <a:r>
              <a:rPr lang="en-IN" dirty="0" err="1" smtClean="0"/>
              <a:t>LoginPage,RegistrationPage,MyDetails,HomePage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They are working except editing.</a:t>
            </a:r>
          </a:p>
          <a:p>
            <a:r>
              <a:rPr lang="en-IN" dirty="0" smtClean="0"/>
              <a:t>Profile picture can be changed but I am getting problem while sending to server.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609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My Project Task</vt:lpstr>
      <vt:lpstr>Login Page</vt:lpstr>
      <vt:lpstr>Registration Page</vt:lpstr>
      <vt:lpstr>Server Info</vt:lpstr>
      <vt:lpstr>App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Task</dc:title>
  <dc:creator>asus</dc:creator>
  <cp:lastModifiedBy>asus</cp:lastModifiedBy>
  <cp:revision>2</cp:revision>
  <dcterms:created xsi:type="dcterms:W3CDTF">2023-10-27T17:55:55Z</dcterms:created>
  <dcterms:modified xsi:type="dcterms:W3CDTF">2023-10-27T18:10:06Z</dcterms:modified>
</cp:coreProperties>
</file>