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891200" cy="32918400"/>
  <p:notesSz cx="7315200" cy="9601200"/>
  <p:defaultTextStyle>
    <a:defPPr>
      <a:defRPr lang="en-US"/>
    </a:defPPr>
    <a:lvl1pPr algn="l" rtl="0" fontAlgn="base">
      <a:spcBef>
        <a:spcPct val="0"/>
      </a:spcBef>
      <a:spcAft>
        <a:spcPct val="0"/>
      </a:spcAft>
      <a:defRPr sz="3258" kern="1200">
        <a:solidFill>
          <a:schemeClr val="tx1"/>
        </a:solidFill>
        <a:latin typeface="Arial" pitchFamily="34" charset="0"/>
        <a:ea typeface="ＭＳ Ｐゴシック" charset="-128"/>
        <a:cs typeface="+mn-cs"/>
      </a:defRPr>
    </a:lvl1pPr>
    <a:lvl2pPr marL="876186" algn="l" rtl="0" fontAlgn="base">
      <a:spcBef>
        <a:spcPct val="0"/>
      </a:spcBef>
      <a:spcAft>
        <a:spcPct val="0"/>
      </a:spcAft>
      <a:defRPr sz="3258" kern="1200">
        <a:solidFill>
          <a:schemeClr val="tx1"/>
        </a:solidFill>
        <a:latin typeface="Arial" pitchFamily="34" charset="0"/>
        <a:ea typeface="ＭＳ Ｐゴシック" charset="-128"/>
        <a:cs typeface="+mn-cs"/>
      </a:defRPr>
    </a:lvl2pPr>
    <a:lvl3pPr marL="1752370" algn="l" rtl="0" fontAlgn="base">
      <a:spcBef>
        <a:spcPct val="0"/>
      </a:spcBef>
      <a:spcAft>
        <a:spcPct val="0"/>
      </a:spcAft>
      <a:defRPr sz="3258" kern="1200">
        <a:solidFill>
          <a:schemeClr val="tx1"/>
        </a:solidFill>
        <a:latin typeface="Arial" pitchFamily="34" charset="0"/>
        <a:ea typeface="ＭＳ Ｐゴシック" charset="-128"/>
        <a:cs typeface="+mn-cs"/>
      </a:defRPr>
    </a:lvl3pPr>
    <a:lvl4pPr marL="2628556" algn="l" rtl="0" fontAlgn="base">
      <a:spcBef>
        <a:spcPct val="0"/>
      </a:spcBef>
      <a:spcAft>
        <a:spcPct val="0"/>
      </a:spcAft>
      <a:defRPr sz="3258" kern="1200">
        <a:solidFill>
          <a:schemeClr val="tx1"/>
        </a:solidFill>
        <a:latin typeface="Arial" pitchFamily="34" charset="0"/>
        <a:ea typeface="ＭＳ Ｐゴシック" charset="-128"/>
        <a:cs typeface="+mn-cs"/>
      </a:defRPr>
    </a:lvl4pPr>
    <a:lvl5pPr marL="3504739" algn="l" rtl="0" fontAlgn="base">
      <a:spcBef>
        <a:spcPct val="0"/>
      </a:spcBef>
      <a:spcAft>
        <a:spcPct val="0"/>
      </a:spcAft>
      <a:defRPr sz="3258" kern="1200">
        <a:solidFill>
          <a:schemeClr val="tx1"/>
        </a:solidFill>
        <a:latin typeface="Arial" pitchFamily="34" charset="0"/>
        <a:ea typeface="ＭＳ Ｐゴシック" charset="-128"/>
        <a:cs typeface="+mn-cs"/>
      </a:defRPr>
    </a:lvl5pPr>
    <a:lvl6pPr marL="4380923" algn="l" defTabSz="1752370" rtl="0" eaLnBrk="1" latinLnBrk="0" hangingPunct="1">
      <a:defRPr sz="3258" kern="1200">
        <a:solidFill>
          <a:schemeClr val="tx1"/>
        </a:solidFill>
        <a:latin typeface="Arial" pitchFamily="34" charset="0"/>
        <a:ea typeface="ＭＳ Ｐゴシック" charset="-128"/>
        <a:cs typeface="+mn-cs"/>
      </a:defRPr>
    </a:lvl6pPr>
    <a:lvl7pPr marL="5257109" algn="l" defTabSz="1752370" rtl="0" eaLnBrk="1" latinLnBrk="0" hangingPunct="1">
      <a:defRPr sz="3258" kern="1200">
        <a:solidFill>
          <a:schemeClr val="tx1"/>
        </a:solidFill>
        <a:latin typeface="Arial" pitchFamily="34" charset="0"/>
        <a:ea typeface="ＭＳ Ｐゴシック" charset="-128"/>
        <a:cs typeface="+mn-cs"/>
      </a:defRPr>
    </a:lvl7pPr>
    <a:lvl8pPr marL="6133294" algn="l" defTabSz="1752370" rtl="0" eaLnBrk="1" latinLnBrk="0" hangingPunct="1">
      <a:defRPr sz="3258" kern="1200">
        <a:solidFill>
          <a:schemeClr val="tx1"/>
        </a:solidFill>
        <a:latin typeface="Arial" pitchFamily="34" charset="0"/>
        <a:ea typeface="ＭＳ Ｐゴシック" charset="-128"/>
        <a:cs typeface="+mn-cs"/>
      </a:defRPr>
    </a:lvl8pPr>
    <a:lvl9pPr marL="7009478" algn="l" defTabSz="1752370" rtl="0" eaLnBrk="1" latinLnBrk="0" hangingPunct="1">
      <a:defRPr sz="3258"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456" userDrawn="1">
          <p15:clr>
            <a:srgbClr val="F26B43"/>
          </p15:clr>
        </p15:guide>
        <p15:guide id="2" orient="horz" pos="20064" userDrawn="1">
          <p15:clr>
            <a:srgbClr val="F26B43"/>
          </p15:clr>
        </p15:guide>
        <p15:guide id="3" pos="7159" userDrawn="1">
          <p15:clr>
            <a:srgbClr val="F26B43"/>
          </p15:clr>
        </p15:guide>
        <p15:guide id="4" pos="1131" userDrawn="1">
          <p15:clr>
            <a:srgbClr val="F26B43"/>
          </p15:clr>
        </p15:guide>
        <p15:guide id="5" pos="26475" userDrawn="1">
          <p15:clr>
            <a:srgbClr val="F26B43"/>
          </p15:clr>
        </p15:guide>
        <p15:guide id="6" pos="7550" userDrawn="1">
          <p15:clr>
            <a:srgbClr val="F26B43"/>
          </p15:clr>
        </p15:guide>
        <p15:guide id="7" pos="13584" userDrawn="1">
          <p15:clr>
            <a:srgbClr val="F26B43"/>
          </p15:clr>
        </p15:guide>
        <p15:guide id="8" pos="13968" userDrawn="1">
          <p15:clr>
            <a:srgbClr val="F26B43"/>
          </p15:clr>
        </p15:guide>
        <p15:guide id="9" pos="20016" userDrawn="1">
          <p15:clr>
            <a:srgbClr val="F26B43"/>
          </p15:clr>
        </p15:guide>
        <p15:guide id="10" pos="20427" userDrawn="1">
          <p15:clr>
            <a:srgbClr val="F26B43"/>
          </p15:clr>
        </p15:guide>
        <p15:guide id="11" pos="350" userDrawn="1">
          <p15:clr>
            <a:srgbClr val="F26B43"/>
          </p15:clr>
        </p15:guide>
        <p15:guide id="12" orient="horz" pos="3120" userDrawn="1">
          <p15:clr>
            <a:srgbClr val="F26B43"/>
          </p15:clr>
        </p15:guide>
        <p15:guide id="13" orient="horz" pos="4224" userDrawn="1">
          <p15:clr>
            <a:srgbClr val="F26B43"/>
          </p15:clr>
        </p15:guide>
        <p15:guide id="14" pos="27237" userDrawn="1">
          <p15:clr>
            <a:srgbClr val="F26B43"/>
          </p15:clr>
        </p15:guide>
        <p15:guide id="15" orient="horz" pos="3624" userDrawn="1">
          <p15:clr>
            <a:srgbClr val="F26B43"/>
          </p15:clr>
        </p15:guide>
        <p15:guide id="16" orient="horz" pos="2040" userDrawn="1">
          <p15:clr>
            <a:srgbClr val="A4A3A4"/>
          </p15:clr>
        </p15:guide>
        <p15:guide id="17" pos="69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nish Goya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4"/>
    <a:srgbClr val="002564"/>
    <a:srgbClr val="F7F0E6"/>
    <a:srgbClr val="FCD900"/>
    <a:srgbClr val="FCD9FF"/>
    <a:srgbClr val="001948"/>
    <a:srgbClr val="001944"/>
    <a:srgbClr val="001946"/>
    <a:srgbClr val="001446"/>
    <a:srgbClr val="0516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1"/>
    <p:restoredTop sz="94660"/>
  </p:normalViewPr>
  <p:slideViewPr>
    <p:cSldViewPr snapToGrid="0">
      <p:cViewPr>
        <p:scale>
          <a:sx n="92" d="100"/>
          <a:sy n="92" d="100"/>
        </p:scale>
        <p:origin x="-11368" y="-3424"/>
      </p:cViewPr>
      <p:guideLst>
        <p:guide orient="horz" pos="456"/>
        <p:guide orient="horz" pos="20064"/>
        <p:guide pos="7159"/>
        <p:guide pos="1131"/>
        <p:guide pos="26475"/>
        <p:guide pos="7550"/>
        <p:guide pos="13584"/>
        <p:guide pos="13968"/>
        <p:guide pos="20016"/>
        <p:guide pos="20427"/>
        <p:guide pos="350"/>
        <p:guide orient="horz" pos="3120"/>
        <p:guide orient="horz" pos="4224"/>
        <p:guide pos="27237"/>
        <p:guide orient="horz" pos="3624"/>
        <p:guide orient="horz" pos="2040"/>
        <p:guide pos="6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2952" y="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defRPr>
            </a:lvl1pPr>
          </a:lstStyle>
          <a:p>
            <a:pPr>
              <a:defRPr/>
            </a:pPr>
            <a:endParaRPr lang="en-US"/>
          </a:p>
        </p:txBody>
      </p:sp>
      <p:sp>
        <p:nvSpPr>
          <p:cNvPr id="409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defRPr>
            </a:lvl1pPr>
          </a:lstStyle>
          <a:p>
            <a:pPr>
              <a:defRPr/>
            </a:pPr>
            <a:endParaRPr lang="en-US"/>
          </a:p>
        </p:txBody>
      </p:sp>
      <p:sp>
        <p:nvSpPr>
          <p:cNvPr id="410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defRPr>
            </a:lvl1pPr>
          </a:lstStyle>
          <a:p>
            <a:pPr>
              <a:defRPr/>
            </a:pPr>
            <a:endParaRPr lang="en-US"/>
          </a:p>
        </p:txBody>
      </p:sp>
      <p:sp>
        <p:nvSpPr>
          <p:cNvPr id="410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DC27D66C-2A52-4254-8A69-5E1B84023069}" type="slidenum">
              <a:rPr lang="en-US"/>
              <a:pPr>
                <a:defRPr/>
              </a:pPr>
              <a:t>‹#›</a:t>
            </a:fld>
            <a:endParaRPr lang="en-US"/>
          </a:p>
        </p:txBody>
      </p:sp>
    </p:spTree>
    <p:extLst>
      <p:ext uri="{BB962C8B-B14F-4D97-AF65-F5344CB8AC3E}">
        <p14:creationId xmlns:p14="http://schemas.microsoft.com/office/powerpoint/2010/main" val="1248023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0570546E-36E9-4B9C-9F1C-039CA4093056}" type="slidenum">
              <a:rPr lang="en-US"/>
              <a:pPr>
                <a:defRPr/>
              </a:pPr>
              <a:t>‹#›</a:t>
            </a:fld>
            <a:endParaRPr lang="en-US"/>
          </a:p>
        </p:txBody>
      </p:sp>
    </p:spTree>
    <p:extLst>
      <p:ext uri="{BB962C8B-B14F-4D97-AF65-F5344CB8AC3E}">
        <p14:creationId xmlns:p14="http://schemas.microsoft.com/office/powerpoint/2010/main" val="1200455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300" kern="1200">
        <a:solidFill>
          <a:schemeClr val="tx1"/>
        </a:solidFill>
        <a:latin typeface="Arial" charset="0"/>
        <a:ea typeface="ＭＳ Ｐゴシック" charset="0"/>
        <a:cs typeface="+mn-cs"/>
      </a:defRPr>
    </a:lvl1pPr>
    <a:lvl2pPr marL="876186" algn="l" rtl="0" eaLnBrk="0" fontAlgn="base" hangingPunct="0">
      <a:spcBef>
        <a:spcPct val="30000"/>
      </a:spcBef>
      <a:spcAft>
        <a:spcPct val="0"/>
      </a:spcAft>
      <a:defRPr sz="2300" kern="1200">
        <a:solidFill>
          <a:schemeClr val="tx1"/>
        </a:solidFill>
        <a:latin typeface="Arial" charset="0"/>
        <a:ea typeface="ＭＳ Ｐゴシック" charset="0"/>
        <a:cs typeface="+mn-cs"/>
      </a:defRPr>
    </a:lvl2pPr>
    <a:lvl3pPr marL="1752370" algn="l" rtl="0" eaLnBrk="0" fontAlgn="base" hangingPunct="0">
      <a:spcBef>
        <a:spcPct val="30000"/>
      </a:spcBef>
      <a:spcAft>
        <a:spcPct val="0"/>
      </a:spcAft>
      <a:defRPr sz="2300" kern="1200">
        <a:solidFill>
          <a:schemeClr val="tx1"/>
        </a:solidFill>
        <a:latin typeface="Arial" charset="0"/>
        <a:ea typeface="ＭＳ Ｐゴシック" charset="0"/>
        <a:cs typeface="+mn-cs"/>
      </a:defRPr>
    </a:lvl3pPr>
    <a:lvl4pPr marL="2628556" algn="l" rtl="0" eaLnBrk="0" fontAlgn="base" hangingPunct="0">
      <a:spcBef>
        <a:spcPct val="30000"/>
      </a:spcBef>
      <a:spcAft>
        <a:spcPct val="0"/>
      </a:spcAft>
      <a:defRPr sz="2300" kern="1200">
        <a:solidFill>
          <a:schemeClr val="tx1"/>
        </a:solidFill>
        <a:latin typeface="Arial" charset="0"/>
        <a:ea typeface="ＭＳ Ｐゴシック" charset="0"/>
        <a:cs typeface="+mn-cs"/>
      </a:defRPr>
    </a:lvl4pPr>
    <a:lvl5pPr marL="3504739" algn="l" rtl="0" eaLnBrk="0" fontAlgn="base" hangingPunct="0">
      <a:spcBef>
        <a:spcPct val="30000"/>
      </a:spcBef>
      <a:spcAft>
        <a:spcPct val="0"/>
      </a:spcAft>
      <a:defRPr sz="2300" kern="1200">
        <a:solidFill>
          <a:schemeClr val="tx1"/>
        </a:solidFill>
        <a:latin typeface="Arial" charset="0"/>
        <a:ea typeface="ＭＳ Ｐゴシック" charset="0"/>
        <a:cs typeface="+mn-cs"/>
      </a:defRPr>
    </a:lvl5pPr>
    <a:lvl6pPr marL="4380923" algn="l" defTabSz="1752370" rtl="0" eaLnBrk="1" latinLnBrk="0" hangingPunct="1">
      <a:defRPr sz="2300" kern="1200">
        <a:solidFill>
          <a:schemeClr val="tx1"/>
        </a:solidFill>
        <a:latin typeface="+mn-lt"/>
        <a:ea typeface="+mn-ea"/>
        <a:cs typeface="+mn-cs"/>
      </a:defRPr>
    </a:lvl6pPr>
    <a:lvl7pPr marL="5257109" algn="l" defTabSz="1752370" rtl="0" eaLnBrk="1" latinLnBrk="0" hangingPunct="1">
      <a:defRPr sz="2300" kern="1200">
        <a:solidFill>
          <a:schemeClr val="tx1"/>
        </a:solidFill>
        <a:latin typeface="+mn-lt"/>
        <a:ea typeface="+mn-ea"/>
        <a:cs typeface="+mn-cs"/>
      </a:defRPr>
    </a:lvl7pPr>
    <a:lvl8pPr marL="6133294" algn="l" defTabSz="1752370" rtl="0" eaLnBrk="1" latinLnBrk="0" hangingPunct="1">
      <a:defRPr sz="2300" kern="1200">
        <a:solidFill>
          <a:schemeClr val="tx1"/>
        </a:solidFill>
        <a:latin typeface="+mn-lt"/>
        <a:ea typeface="+mn-ea"/>
        <a:cs typeface="+mn-cs"/>
      </a:defRPr>
    </a:lvl8pPr>
    <a:lvl9pPr marL="7009478" algn="l" defTabSz="1752370" rtl="0" eaLnBrk="1" latinLnBrk="0" hangingPunct="1">
      <a:defRPr sz="2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Vertical Text Placeholder 2"/>
          <p:cNvSpPr>
            <a:spLocks noGrp="1"/>
          </p:cNvSpPr>
          <p:nvPr>
            <p:ph type="body" orient="vert" idx="1"/>
          </p:nvPr>
        </p:nvSpPr>
        <p:spPr>
          <a:xfrm>
            <a:off x="2194560" y="7680326"/>
            <a:ext cx="39502080" cy="21726524"/>
          </a:xfrm>
          <a:prstGeom prst="rect">
            <a:avLst/>
          </a:prstGeom>
        </p:spPr>
        <p:txBody>
          <a:bodyPr vert="eaVert"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7628"/>
            <a:ext cx="9875520" cy="28089224"/>
          </a:xfrm>
          <a:prstGeom prst="rect">
            <a:avLst/>
          </a:prstGeom>
        </p:spPr>
        <p:txBody>
          <a:bodyPr vert="eaVert" lIns="91430" tIns="45715" rIns="91430" bIns="45715"/>
          <a:lstStyle/>
          <a:p>
            <a:r>
              <a:rPr lang="en-US"/>
              <a:t>Click to edit Master title style</a:t>
            </a:r>
          </a:p>
        </p:txBody>
      </p:sp>
      <p:sp>
        <p:nvSpPr>
          <p:cNvPr id="3" name="Vertical Text Placeholder 2"/>
          <p:cNvSpPr>
            <a:spLocks noGrp="1"/>
          </p:cNvSpPr>
          <p:nvPr>
            <p:ph type="body" orient="vert" idx="1"/>
          </p:nvPr>
        </p:nvSpPr>
        <p:spPr>
          <a:xfrm>
            <a:off x="2194560" y="1317628"/>
            <a:ext cx="29382720" cy="28089224"/>
          </a:xfrm>
          <a:prstGeom prst="rect">
            <a:avLst/>
          </a:prstGeom>
        </p:spPr>
        <p:txBody>
          <a:bodyPr vert="eaVert"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Content Placeholder 2"/>
          <p:cNvSpPr>
            <a:spLocks noGrp="1"/>
          </p:cNvSpPr>
          <p:nvPr>
            <p:ph idx="1"/>
          </p:nvPr>
        </p:nvSpPr>
        <p:spPr>
          <a:xfrm>
            <a:off x="2194560" y="7680326"/>
            <a:ext cx="39502080" cy="21726524"/>
          </a:xfrm>
          <a:prstGeom prst="rect">
            <a:avLst/>
          </a:prstGeom>
        </p:spPr>
        <p:txBody>
          <a:bodyPr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1852"/>
            <a:ext cx="37307520" cy="6540500"/>
          </a:xfrm>
          <a:prstGeom prst="rect">
            <a:avLst/>
          </a:prstGeom>
        </p:spPr>
        <p:txBody>
          <a:bodyPr lIns="91430" tIns="45715" rIns="91430" bIns="45715" anchor="t"/>
          <a:lstStyle>
            <a:lvl1pPr algn="l">
              <a:defRPr sz="6171" b="1" cap="all"/>
            </a:lvl1pPr>
          </a:lstStyle>
          <a:p>
            <a:r>
              <a:rPr lang="en-US"/>
              <a:t>Click to edit Master title style</a:t>
            </a:r>
          </a:p>
        </p:txBody>
      </p:sp>
      <p:sp>
        <p:nvSpPr>
          <p:cNvPr id="3" name="Text Placeholder 2"/>
          <p:cNvSpPr>
            <a:spLocks noGrp="1"/>
          </p:cNvSpPr>
          <p:nvPr>
            <p:ph type="body" idx="1"/>
          </p:nvPr>
        </p:nvSpPr>
        <p:spPr>
          <a:xfrm>
            <a:off x="3467102" y="13950950"/>
            <a:ext cx="37307520" cy="7200900"/>
          </a:xfrm>
          <a:prstGeom prst="rect">
            <a:avLst/>
          </a:prstGeom>
        </p:spPr>
        <p:txBody>
          <a:bodyPr lIns="91430" tIns="45715" rIns="91430" bIns="45715" anchor="b"/>
          <a:lstStyle>
            <a:lvl1pPr marL="0" indent="0">
              <a:buNone/>
              <a:defRPr sz="3086"/>
            </a:lvl1pPr>
            <a:lvl2pPr marL="705282" indent="0">
              <a:buNone/>
              <a:defRPr sz="2777"/>
            </a:lvl2pPr>
            <a:lvl3pPr marL="1410564" indent="0">
              <a:buNone/>
              <a:defRPr sz="2468"/>
            </a:lvl3pPr>
            <a:lvl4pPr marL="2115846" indent="0">
              <a:buNone/>
              <a:defRPr sz="2160"/>
            </a:lvl4pPr>
            <a:lvl5pPr marL="2821127" indent="0">
              <a:buNone/>
              <a:defRPr sz="2160"/>
            </a:lvl5pPr>
            <a:lvl6pPr marL="3526409" indent="0">
              <a:buNone/>
              <a:defRPr sz="2160"/>
            </a:lvl6pPr>
            <a:lvl7pPr marL="4231690" indent="0">
              <a:buNone/>
              <a:defRPr sz="2160"/>
            </a:lvl7pPr>
            <a:lvl8pPr marL="4936972" indent="0">
              <a:buNone/>
              <a:defRPr sz="2160"/>
            </a:lvl8pPr>
            <a:lvl9pPr marL="5642252" indent="0">
              <a:buNone/>
              <a:defRPr sz="216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Content Placeholder 2"/>
          <p:cNvSpPr>
            <a:spLocks noGrp="1"/>
          </p:cNvSpPr>
          <p:nvPr>
            <p:ph sz="half" idx="1"/>
          </p:nvPr>
        </p:nvSpPr>
        <p:spPr>
          <a:xfrm>
            <a:off x="2194560" y="7680326"/>
            <a:ext cx="19629120" cy="21726524"/>
          </a:xfrm>
          <a:prstGeom prst="rect">
            <a:avLst/>
          </a:prstGeom>
        </p:spPr>
        <p:txBody>
          <a:bodyPr lIns="91430" tIns="45715" rIns="91430" bIns="45715"/>
          <a:lstStyle>
            <a:lvl1pPr>
              <a:defRPr sz="4320"/>
            </a:lvl1pPr>
            <a:lvl2pPr>
              <a:defRPr sz="3703"/>
            </a:lvl2pPr>
            <a:lvl3pPr>
              <a:defRPr sz="3086"/>
            </a:lvl3pPr>
            <a:lvl4pPr>
              <a:defRPr sz="2777"/>
            </a:lvl4pPr>
            <a:lvl5pPr>
              <a:defRPr sz="2777"/>
            </a:lvl5pPr>
            <a:lvl6pPr>
              <a:defRPr sz="2777"/>
            </a:lvl6pPr>
            <a:lvl7pPr>
              <a:defRPr sz="2777"/>
            </a:lvl7pPr>
            <a:lvl8pPr>
              <a:defRPr sz="2777"/>
            </a:lvl8pPr>
            <a:lvl9pPr>
              <a:defRPr sz="27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0" y="7680326"/>
            <a:ext cx="19629120" cy="21726524"/>
          </a:xfrm>
          <a:prstGeom prst="rect">
            <a:avLst/>
          </a:prstGeom>
        </p:spPr>
        <p:txBody>
          <a:bodyPr lIns="91430" tIns="45715" rIns="91430" bIns="45715"/>
          <a:lstStyle>
            <a:lvl1pPr>
              <a:defRPr sz="4320"/>
            </a:lvl1pPr>
            <a:lvl2pPr>
              <a:defRPr sz="3703"/>
            </a:lvl2pPr>
            <a:lvl3pPr>
              <a:defRPr sz="3086"/>
            </a:lvl3pPr>
            <a:lvl4pPr>
              <a:defRPr sz="2777"/>
            </a:lvl4pPr>
            <a:lvl5pPr>
              <a:defRPr sz="2777"/>
            </a:lvl5pPr>
            <a:lvl6pPr>
              <a:defRPr sz="2777"/>
            </a:lvl6pPr>
            <a:lvl7pPr>
              <a:defRPr sz="2777"/>
            </a:lvl7pPr>
            <a:lvl8pPr>
              <a:defRPr sz="2777"/>
            </a:lvl8pPr>
            <a:lvl9pPr>
              <a:defRPr sz="27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lvl1pPr>
              <a:defRPr/>
            </a:lvl1pPr>
          </a:lstStyle>
          <a:p>
            <a:r>
              <a:rPr lang="en-US"/>
              <a:t>Click to edit Master title style</a:t>
            </a:r>
          </a:p>
        </p:txBody>
      </p:sp>
      <p:sp>
        <p:nvSpPr>
          <p:cNvPr id="3" name="Text Placeholder 2"/>
          <p:cNvSpPr>
            <a:spLocks noGrp="1"/>
          </p:cNvSpPr>
          <p:nvPr>
            <p:ph type="body" idx="1"/>
          </p:nvPr>
        </p:nvSpPr>
        <p:spPr>
          <a:xfrm>
            <a:off x="2194560" y="7369176"/>
            <a:ext cx="19392898" cy="3070224"/>
          </a:xfrm>
          <a:prstGeom prst="rect">
            <a:avLst/>
          </a:prstGeom>
        </p:spPr>
        <p:txBody>
          <a:bodyPr lIns="91430" tIns="45715" rIns="91430" bIns="45715" anchor="b"/>
          <a:lstStyle>
            <a:lvl1pPr marL="0" indent="0">
              <a:buNone/>
              <a:defRPr sz="3703" b="1"/>
            </a:lvl1pPr>
            <a:lvl2pPr marL="705282" indent="0">
              <a:buNone/>
              <a:defRPr sz="3086" b="1"/>
            </a:lvl2pPr>
            <a:lvl3pPr marL="1410564" indent="0">
              <a:buNone/>
              <a:defRPr sz="2777" b="1"/>
            </a:lvl3pPr>
            <a:lvl4pPr marL="2115846" indent="0">
              <a:buNone/>
              <a:defRPr sz="2468" b="1"/>
            </a:lvl4pPr>
            <a:lvl5pPr marL="2821127" indent="0">
              <a:buNone/>
              <a:defRPr sz="2468" b="1"/>
            </a:lvl5pPr>
            <a:lvl6pPr marL="3526409" indent="0">
              <a:buNone/>
              <a:defRPr sz="2468" b="1"/>
            </a:lvl6pPr>
            <a:lvl7pPr marL="4231690" indent="0">
              <a:buNone/>
              <a:defRPr sz="2468" b="1"/>
            </a:lvl7pPr>
            <a:lvl8pPr marL="4936972" indent="0">
              <a:buNone/>
              <a:defRPr sz="2468" b="1"/>
            </a:lvl8pPr>
            <a:lvl9pPr marL="5642252" indent="0">
              <a:buNone/>
              <a:defRPr sz="2468" b="1"/>
            </a:lvl9pPr>
          </a:lstStyle>
          <a:p>
            <a:pPr lvl="0"/>
            <a:r>
              <a:rPr lang="en-US"/>
              <a:t>Click to edit Master text styles</a:t>
            </a:r>
          </a:p>
        </p:txBody>
      </p:sp>
      <p:sp>
        <p:nvSpPr>
          <p:cNvPr id="4" name="Content Placeholder 3"/>
          <p:cNvSpPr>
            <a:spLocks noGrp="1"/>
          </p:cNvSpPr>
          <p:nvPr>
            <p:ph sz="half" idx="2"/>
          </p:nvPr>
        </p:nvSpPr>
        <p:spPr>
          <a:xfrm>
            <a:off x="2194560" y="10439409"/>
            <a:ext cx="19392898" cy="18967451"/>
          </a:xfrm>
          <a:prstGeom prst="rect">
            <a:avLst/>
          </a:prstGeom>
        </p:spPr>
        <p:txBody>
          <a:bodyPr lIns="91430" tIns="45715" rIns="91430" bIns="45715"/>
          <a:lstStyle>
            <a:lvl1pPr>
              <a:defRPr sz="3703"/>
            </a:lvl1pPr>
            <a:lvl2pPr>
              <a:defRPr sz="3086"/>
            </a:lvl2pPr>
            <a:lvl3pPr>
              <a:defRPr sz="2777"/>
            </a:lvl3pPr>
            <a:lvl4pPr>
              <a:defRPr sz="2468"/>
            </a:lvl4pPr>
            <a:lvl5pPr>
              <a:defRPr sz="2468"/>
            </a:lvl5pPr>
            <a:lvl6pPr>
              <a:defRPr sz="2468"/>
            </a:lvl6pPr>
            <a:lvl7pPr>
              <a:defRPr sz="2468"/>
            </a:lvl7pPr>
            <a:lvl8pPr>
              <a:defRPr sz="2468"/>
            </a:lvl8pPr>
            <a:lvl9pPr>
              <a:defRPr sz="24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9176"/>
            <a:ext cx="19400522" cy="3070224"/>
          </a:xfrm>
          <a:prstGeom prst="rect">
            <a:avLst/>
          </a:prstGeom>
        </p:spPr>
        <p:txBody>
          <a:bodyPr lIns="91430" tIns="45715" rIns="91430" bIns="45715" anchor="b"/>
          <a:lstStyle>
            <a:lvl1pPr marL="0" indent="0">
              <a:buNone/>
              <a:defRPr sz="3703" b="1"/>
            </a:lvl1pPr>
            <a:lvl2pPr marL="705282" indent="0">
              <a:buNone/>
              <a:defRPr sz="3086" b="1"/>
            </a:lvl2pPr>
            <a:lvl3pPr marL="1410564" indent="0">
              <a:buNone/>
              <a:defRPr sz="2777" b="1"/>
            </a:lvl3pPr>
            <a:lvl4pPr marL="2115846" indent="0">
              <a:buNone/>
              <a:defRPr sz="2468" b="1"/>
            </a:lvl4pPr>
            <a:lvl5pPr marL="2821127" indent="0">
              <a:buNone/>
              <a:defRPr sz="2468" b="1"/>
            </a:lvl5pPr>
            <a:lvl6pPr marL="3526409" indent="0">
              <a:buNone/>
              <a:defRPr sz="2468" b="1"/>
            </a:lvl6pPr>
            <a:lvl7pPr marL="4231690" indent="0">
              <a:buNone/>
              <a:defRPr sz="2468" b="1"/>
            </a:lvl7pPr>
            <a:lvl8pPr marL="4936972" indent="0">
              <a:buNone/>
              <a:defRPr sz="2468" b="1"/>
            </a:lvl8pPr>
            <a:lvl9pPr marL="5642252" indent="0">
              <a:buNone/>
              <a:defRPr sz="2468" b="1"/>
            </a:lvl9pPr>
          </a:lstStyle>
          <a:p>
            <a:pPr lvl="0"/>
            <a:r>
              <a:rPr lang="en-US"/>
              <a:t>Click to edit Master text styles</a:t>
            </a:r>
          </a:p>
        </p:txBody>
      </p:sp>
      <p:sp>
        <p:nvSpPr>
          <p:cNvPr id="6" name="Content Placeholder 5"/>
          <p:cNvSpPr>
            <a:spLocks noGrp="1"/>
          </p:cNvSpPr>
          <p:nvPr>
            <p:ph sz="quarter" idx="4"/>
          </p:nvPr>
        </p:nvSpPr>
        <p:spPr>
          <a:xfrm>
            <a:off x="22296121" y="10439409"/>
            <a:ext cx="19400522" cy="18967451"/>
          </a:xfrm>
          <a:prstGeom prst="rect">
            <a:avLst/>
          </a:prstGeom>
        </p:spPr>
        <p:txBody>
          <a:bodyPr lIns="91430" tIns="45715" rIns="91430" bIns="45715"/>
          <a:lstStyle>
            <a:lvl1pPr>
              <a:defRPr sz="3703"/>
            </a:lvl1pPr>
            <a:lvl2pPr>
              <a:defRPr sz="3086"/>
            </a:lvl2pPr>
            <a:lvl3pPr>
              <a:defRPr sz="2777"/>
            </a:lvl3pPr>
            <a:lvl4pPr>
              <a:defRPr sz="2468"/>
            </a:lvl4pPr>
            <a:lvl5pPr>
              <a:defRPr sz="2468"/>
            </a:lvl5pPr>
            <a:lvl6pPr>
              <a:defRPr sz="2468"/>
            </a:lvl6pPr>
            <a:lvl7pPr>
              <a:defRPr sz="2468"/>
            </a:lvl7pPr>
            <a:lvl8pPr>
              <a:defRPr sz="2468"/>
            </a:lvl8pPr>
            <a:lvl9pPr>
              <a:defRPr sz="24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1285"/>
            <a:ext cx="14439902" cy="5578475"/>
          </a:xfrm>
          <a:prstGeom prst="rect">
            <a:avLst/>
          </a:prstGeom>
        </p:spPr>
        <p:txBody>
          <a:bodyPr lIns="91430" tIns="45715" rIns="91430" bIns="45715" anchor="b"/>
          <a:lstStyle>
            <a:lvl1pPr algn="l">
              <a:defRPr sz="3086" b="1"/>
            </a:lvl1pPr>
          </a:lstStyle>
          <a:p>
            <a:r>
              <a:rPr lang="en-US"/>
              <a:t>Click to edit Master title style</a:t>
            </a:r>
          </a:p>
        </p:txBody>
      </p:sp>
      <p:sp>
        <p:nvSpPr>
          <p:cNvPr id="3" name="Content Placeholder 2"/>
          <p:cNvSpPr>
            <a:spLocks noGrp="1"/>
          </p:cNvSpPr>
          <p:nvPr>
            <p:ph idx="1"/>
          </p:nvPr>
        </p:nvSpPr>
        <p:spPr>
          <a:xfrm>
            <a:off x="17160242" y="1311285"/>
            <a:ext cx="24536400" cy="28095575"/>
          </a:xfrm>
          <a:prstGeom prst="rect">
            <a:avLst/>
          </a:prstGeom>
        </p:spPr>
        <p:txBody>
          <a:bodyPr lIns="91430" tIns="45715" rIns="91430" bIns="45715"/>
          <a:lstStyle>
            <a:lvl1pPr>
              <a:defRPr sz="4937"/>
            </a:lvl1pPr>
            <a:lvl2pPr>
              <a:defRPr sz="4320"/>
            </a:lvl2pPr>
            <a:lvl3pPr>
              <a:defRPr sz="3703"/>
            </a:lvl3pPr>
            <a:lvl4pPr>
              <a:defRPr sz="3086"/>
            </a:lvl4pPr>
            <a:lvl5pPr>
              <a:defRPr sz="3086"/>
            </a:lvl5pPr>
            <a:lvl6pPr>
              <a:defRPr sz="3086"/>
            </a:lvl6pPr>
            <a:lvl7pPr>
              <a:defRPr sz="3086"/>
            </a:lvl7pPr>
            <a:lvl8pPr>
              <a:defRPr sz="3086"/>
            </a:lvl8pPr>
            <a:lvl9pPr>
              <a:defRPr sz="3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0" y="6889751"/>
            <a:ext cx="14439902" cy="22517100"/>
          </a:xfrm>
          <a:prstGeom prst="rect">
            <a:avLst/>
          </a:prstGeom>
        </p:spPr>
        <p:txBody>
          <a:bodyPr lIns="91430" tIns="45715" rIns="91430" bIns="45715"/>
          <a:lstStyle>
            <a:lvl1pPr marL="0" indent="0">
              <a:buNone/>
              <a:defRPr sz="2160"/>
            </a:lvl1pPr>
            <a:lvl2pPr marL="705282" indent="0">
              <a:buNone/>
              <a:defRPr sz="1851"/>
            </a:lvl2pPr>
            <a:lvl3pPr marL="1410564" indent="0">
              <a:buNone/>
              <a:defRPr sz="1543"/>
            </a:lvl3pPr>
            <a:lvl4pPr marL="2115846" indent="0">
              <a:buNone/>
              <a:defRPr sz="1389"/>
            </a:lvl4pPr>
            <a:lvl5pPr marL="2821127" indent="0">
              <a:buNone/>
              <a:defRPr sz="1389"/>
            </a:lvl5pPr>
            <a:lvl6pPr marL="3526409" indent="0">
              <a:buNone/>
              <a:defRPr sz="1389"/>
            </a:lvl6pPr>
            <a:lvl7pPr marL="4231690" indent="0">
              <a:buNone/>
              <a:defRPr sz="1389"/>
            </a:lvl7pPr>
            <a:lvl8pPr marL="4936972" indent="0">
              <a:buNone/>
              <a:defRPr sz="1389"/>
            </a:lvl8pPr>
            <a:lvl9pPr marL="5642252" indent="0">
              <a:buNone/>
              <a:defRPr sz="1389"/>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78" y="23044152"/>
            <a:ext cx="26334720" cy="2717801"/>
          </a:xfrm>
          <a:prstGeom prst="rect">
            <a:avLst/>
          </a:prstGeom>
        </p:spPr>
        <p:txBody>
          <a:bodyPr lIns="91430" tIns="45715" rIns="91430" bIns="45715" anchor="b"/>
          <a:lstStyle>
            <a:lvl1pPr algn="l">
              <a:defRPr sz="3086" b="1"/>
            </a:lvl1pPr>
          </a:lstStyle>
          <a:p>
            <a:r>
              <a:rPr lang="en-US"/>
              <a:t>Click to edit Master title style</a:t>
            </a:r>
          </a:p>
        </p:txBody>
      </p:sp>
      <p:sp>
        <p:nvSpPr>
          <p:cNvPr id="3" name="Picture Placeholder 2"/>
          <p:cNvSpPr>
            <a:spLocks noGrp="1"/>
          </p:cNvSpPr>
          <p:nvPr>
            <p:ph type="pic" idx="1"/>
          </p:nvPr>
        </p:nvSpPr>
        <p:spPr>
          <a:xfrm>
            <a:off x="8602978" y="2940050"/>
            <a:ext cx="26334720" cy="19751676"/>
          </a:xfrm>
          <a:prstGeom prst="rect">
            <a:avLst/>
          </a:prstGeom>
        </p:spPr>
        <p:txBody>
          <a:bodyPr lIns="91430" tIns="45715" rIns="91430" bIns="45715"/>
          <a:lstStyle>
            <a:lvl1pPr marL="0" indent="0">
              <a:buNone/>
              <a:defRPr sz="4937"/>
            </a:lvl1pPr>
            <a:lvl2pPr marL="705282" indent="0">
              <a:buNone/>
              <a:defRPr sz="4320"/>
            </a:lvl2pPr>
            <a:lvl3pPr marL="1410564" indent="0">
              <a:buNone/>
              <a:defRPr sz="3703"/>
            </a:lvl3pPr>
            <a:lvl4pPr marL="2115846" indent="0">
              <a:buNone/>
              <a:defRPr sz="3086"/>
            </a:lvl4pPr>
            <a:lvl5pPr marL="2821127" indent="0">
              <a:buNone/>
              <a:defRPr sz="3086"/>
            </a:lvl5pPr>
            <a:lvl6pPr marL="3526409" indent="0">
              <a:buNone/>
              <a:defRPr sz="3086"/>
            </a:lvl6pPr>
            <a:lvl7pPr marL="4231690" indent="0">
              <a:buNone/>
              <a:defRPr sz="3086"/>
            </a:lvl7pPr>
            <a:lvl8pPr marL="4936972" indent="0">
              <a:buNone/>
              <a:defRPr sz="3086"/>
            </a:lvl8pPr>
            <a:lvl9pPr marL="5642252" indent="0">
              <a:buNone/>
              <a:defRPr sz="3086"/>
            </a:lvl9pPr>
          </a:lstStyle>
          <a:p>
            <a:pPr lvl="0"/>
            <a:endParaRPr lang="en-US" noProof="0"/>
          </a:p>
        </p:txBody>
      </p:sp>
      <p:sp>
        <p:nvSpPr>
          <p:cNvPr id="4" name="Text Placeholder 3"/>
          <p:cNvSpPr>
            <a:spLocks noGrp="1"/>
          </p:cNvSpPr>
          <p:nvPr>
            <p:ph type="body" sz="half" idx="2"/>
          </p:nvPr>
        </p:nvSpPr>
        <p:spPr>
          <a:xfrm>
            <a:off x="8602978" y="25761950"/>
            <a:ext cx="26334720" cy="3863976"/>
          </a:xfrm>
          <a:prstGeom prst="rect">
            <a:avLst/>
          </a:prstGeom>
        </p:spPr>
        <p:txBody>
          <a:bodyPr lIns="91430" tIns="45715" rIns="91430" bIns="45715"/>
          <a:lstStyle>
            <a:lvl1pPr marL="0" indent="0">
              <a:buNone/>
              <a:defRPr sz="2160"/>
            </a:lvl1pPr>
            <a:lvl2pPr marL="705282" indent="0">
              <a:buNone/>
              <a:defRPr sz="1851"/>
            </a:lvl2pPr>
            <a:lvl3pPr marL="1410564" indent="0">
              <a:buNone/>
              <a:defRPr sz="1543"/>
            </a:lvl3pPr>
            <a:lvl4pPr marL="2115846" indent="0">
              <a:buNone/>
              <a:defRPr sz="1389"/>
            </a:lvl4pPr>
            <a:lvl5pPr marL="2821127" indent="0">
              <a:buNone/>
              <a:defRPr sz="1389"/>
            </a:lvl5pPr>
            <a:lvl6pPr marL="3526409" indent="0">
              <a:buNone/>
              <a:defRPr sz="1389"/>
            </a:lvl6pPr>
            <a:lvl7pPr marL="4231690" indent="0">
              <a:buNone/>
              <a:defRPr sz="1389"/>
            </a:lvl7pPr>
            <a:lvl8pPr marL="4936972" indent="0">
              <a:buNone/>
              <a:defRPr sz="1389"/>
            </a:lvl8pPr>
            <a:lvl9pPr marL="5642252" indent="0">
              <a:buNone/>
              <a:defRPr sz="1389"/>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69254" rtl="0" eaLnBrk="0" fontAlgn="base" hangingPunct="0">
        <a:spcBef>
          <a:spcPct val="0"/>
        </a:spcBef>
        <a:spcAft>
          <a:spcPct val="0"/>
        </a:spcAft>
        <a:defRPr sz="18668">
          <a:solidFill>
            <a:schemeClr val="tx2"/>
          </a:solidFill>
          <a:latin typeface="+mj-lt"/>
          <a:ea typeface="ＭＳ Ｐゴシック" charset="0"/>
          <a:cs typeface="+mj-cs"/>
        </a:defRPr>
      </a:lvl1pPr>
      <a:lvl2pPr algn="ctr" defTabSz="3869254" rtl="0" eaLnBrk="0" fontAlgn="base" hangingPunct="0">
        <a:spcBef>
          <a:spcPct val="0"/>
        </a:spcBef>
        <a:spcAft>
          <a:spcPct val="0"/>
        </a:spcAft>
        <a:defRPr sz="18668">
          <a:solidFill>
            <a:schemeClr val="tx2"/>
          </a:solidFill>
          <a:latin typeface="Arial" charset="0"/>
          <a:ea typeface="ＭＳ Ｐゴシック" charset="0"/>
        </a:defRPr>
      </a:lvl2pPr>
      <a:lvl3pPr algn="ctr" defTabSz="3869254" rtl="0" eaLnBrk="0" fontAlgn="base" hangingPunct="0">
        <a:spcBef>
          <a:spcPct val="0"/>
        </a:spcBef>
        <a:spcAft>
          <a:spcPct val="0"/>
        </a:spcAft>
        <a:defRPr sz="18668">
          <a:solidFill>
            <a:schemeClr val="tx2"/>
          </a:solidFill>
          <a:latin typeface="Arial" charset="0"/>
          <a:ea typeface="ＭＳ Ｐゴシック" charset="0"/>
        </a:defRPr>
      </a:lvl3pPr>
      <a:lvl4pPr algn="ctr" defTabSz="3869254" rtl="0" eaLnBrk="0" fontAlgn="base" hangingPunct="0">
        <a:spcBef>
          <a:spcPct val="0"/>
        </a:spcBef>
        <a:spcAft>
          <a:spcPct val="0"/>
        </a:spcAft>
        <a:defRPr sz="18668">
          <a:solidFill>
            <a:schemeClr val="tx2"/>
          </a:solidFill>
          <a:latin typeface="Arial" charset="0"/>
          <a:ea typeface="ＭＳ Ｐゴシック" charset="0"/>
        </a:defRPr>
      </a:lvl4pPr>
      <a:lvl5pPr algn="ctr" defTabSz="3869254" rtl="0" eaLnBrk="0" fontAlgn="base" hangingPunct="0">
        <a:spcBef>
          <a:spcPct val="0"/>
        </a:spcBef>
        <a:spcAft>
          <a:spcPct val="0"/>
        </a:spcAft>
        <a:defRPr sz="18668">
          <a:solidFill>
            <a:schemeClr val="tx2"/>
          </a:solidFill>
          <a:latin typeface="Arial" charset="0"/>
          <a:ea typeface="ＭＳ Ｐゴシック" charset="0"/>
        </a:defRPr>
      </a:lvl5pPr>
      <a:lvl6pPr marL="705282" algn="ctr" defTabSz="3869254" rtl="0" fontAlgn="base">
        <a:spcBef>
          <a:spcPct val="0"/>
        </a:spcBef>
        <a:spcAft>
          <a:spcPct val="0"/>
        </a:spcAft>
        <a:defRPr sz="18668">
          <a:solidFill>
            <a:schemeClr val="tx2"/>
          </a:solidFill>
          <a:latin typeface="Arial" charset="0"/>
        </a:defRPr>
      </a:lvl6pPr>
      <a:lvl7pPr marL="1410564" algn="ctr" defTabSz="3869254" rtl="0" fontAlgn="base">
        <a:spcBef>
          <a:spcPct val="0"/>
        </a:spcBef>
        <a:spcAft>
          <a:spcPct val="0"/>
        </a:spcAft>
        <a:defRPr sz="18668">
          <a:solidFill>
            <a:schemeClr val="tx2"/>
          </a:solidFill>
          <a:latin typeface="Arial" charset="0"/>
        </a:defRPr>
      </a:lvl7pPr>
      <a:lvl8pPr marL="2115846" algn="ctr" defTabSz="3869254" rtl="0" fontAlgn="base">
        <a:spcBef>
          <a:spcPct val="0"/>
        </a:spcBef>
        <a:spcAft>
          <a:spcPct val="0"/>
        </a:spcAft>
        <a:defRPr sz="18668">
          <a:solidFill>
            <a:schemeClr val="tx2"/>
          </a:solidFill>
          <a:latin typeface="Arial" charset="0"/>
        </a:defRPr>
      </a:lvl8pPr>
      <a:lvl9pPr marL="2821127" algn="ctr" defTabSz="3869254" rtl="0" fontAlgn="base">
        <a:spcBef>
          <a:spcPct val="0"/>
        </a:spcBef>
        <a:spcAft>
          <a:spcPct val="0"/>
        </a:spcAft>
        <a:defRPr sz="18668">
          <a:solidFill>
            <a:schemeClr val="tx2"/>
          </a:solidFill>
          <a:latin typeface="Arial" charset="0"/>
        </a:defRPr>
      </a:lvl9pPr>
    </p:titleStyle>
    <p:bodyStyle>
      <a:lvl1pPr marL="1449745" indent="-1449745" algn="r" defTabSz="3869254" rtl="0" eaLnBrk="0" fontAlgn="base" hangingPunct="0">
        <a:spcBef>
          <a:spcPct val="20000"/>
        </a:spcBef>
        <a:spcAft>
          <a:spcPct val="0"/>
        </a:spcAft>
        <a:defRPr sz="3086">
          <a:solidFill>
            <a:schemeClr val="tx1"/>
          </a:solidFill>
          <a:latin typeface="+mn-lt"/>
          <a:ea typeface="ＭＳ Ｐゴシック" charset="0"/>
          <a:cs typeface="+mn-cs"/>
        </a:defRPr>
      </a:lvl1pPr>
      <a:lvl2pPr marL="3144380" indent="-1209755" algn="l" defTabSz="3869254" rtl="0" eaLnBrk="0" fontAlgn="base" hangingPunct="0">
        <a:spcBef>
          <a:spcPct val="20000"/>
        </a:spcBef>
        <a:spcAft>
          <a:spcPct val="0"/>
        </a:spcAft>
        <a:buChar char="–"/>
        <a:defRPr sz="11879">
          <a:solidFill>
            <a:schemeClr val="tx1"/>
          </a:solidFill>
          <a:latin typeface="+mn-lt"/>
          <a:ea typeface="ＭＳ Ｐゴシック" charset="0"/>
        </a:defRPr>
      </a:lvl2pPr>
      <a:lvl3pPr marL="4836568" indent="-967314" algn="l" defTabSz="3869254" rtl="0" eaLnBrk="0" fontAlgn="base" hangingPunct="0">
        <a:spcBef>
          <a:spcPct val="20000"/>
        </a:spcBef>
        <a:spcAft>
          <a:spcPct val="0"/>
        </a:spcAft>
        <a:buChar char="•"/>
        <a:defRPr sz="10182">
          <a:solidFill>
            <a:schemeClr val="tx1"/>
          </a:solidFill>
          <a:latin typeface="+mn-lt"/>
          <a:ea typeface="ＭＳ Ｐゴシック" charset="0"/>
        </a:defRPr>
      </a:lvl3pPr>
      <a:lvl4pPr marL="6771194" indent="-967314" algn="l" defTabSz="3869254" rtl="0" eaLnBrk="0" fontAlgn="base" hangingPunct="0">
        <a:spcBef>
          <a:spcPct val="20000"/>
        </a:spcBef>
        <a:spcAft>
          <a:spcPct val="0"/>
        </a:spcAft>
        <a:buChar char="–"/>
        <a:defRPr sz="8485">
          <a:solidFill>
            <a:schemeClr val="tx1"/>
          </a:solidFill>
          <a:latin typeface="+mn-lt"/>
          <a:ea typeface="ＭＳ Ｐゴシック" charset="0"/>
        </a:defRPr>
      </a:lvl4pPr>
      <a:lvl5pPr marL="8705822" indent="-967314" algn="l" defTabSz="3869254" rtl="0" eaLnBrk="0" fontAlgn="base" hangingPunct="0">
        <a:spcBef>
          <a:spcPct val="20000"/>
        </a:spcBef>
        <a:spcAft>
          <a:spcPct val="0"/>
        </a:spcAft>
        <a:buChar char="»"/>
        <a:defRPr sz="8485">
          <a:solidFill>
            <a:schemeClr val="tx1"/>
          </a:solidFill>
          <a:latin typeface="+mn-lt"/>
          <a:ea typeface="ＭＳ Ｐゴシック" charset="0"/>
        </a:defRPr>
      </a:lvl5pPr>
      <a:lvl6pPr marL="9411102" indent="-967314" algn="l" defTabSz="3869254" rtl="0" fontAlgn="base">
        <a:spcBef>
          <a:spcPct val="20000"/>
        </a:spcBef>
        <a:spcAft>
          <a:spcPct val="0"/>
        </a:spcAft>
        <a:buChar char="»"/>
        <a:defRPr sz="8485">
          <a:solidFill>
            <a:schemeClr val="tx1"/>
          </a:solidFill>
          <a:latin typeface="+mn-lt"/>
        </a:defRPr>
      </a:lvl6pPr>
      <a:lvl7pPr marL="10116384" indent="-967314" algn="l" defTabSz="3869254" rtl="0" fontAlgn="base">
        <a:spcBef>
          <a:spcPct val="20000"/>
        </a:spcBef>
        <a:spcAft>
          <a:spcPct val="0"/>
        </a:spcAft>
        <a:buChar char="»"/>
        <a:defRPr sz="8485">
          <a:solidFill>
            <a:schemeClr val="tx1"/>
          </a:solidFill>
          <a:latin typeface="+mn-lt"/>
        </a:defRPr>
      </a:lvl7pPr>
      <a:lvl8pPr marL="10821666" indent="-967314" algn="l" defTabSz="3869254" rtl="0" fontAlgn="base">
        <a:spcBef>
          <a:spcPct val="20000"/>
        </a:spcBef>
        <a:spcAft>
          <a:spcPct val="0"/>
        </a:spcAft>
        <a:buChar char="»"/>
        <a:defRPr sz="8485">
          <a:solidFill>
            <a:schemeClr val="tx1"/>
          </a:solidFill>
          <a:latin typeface="+mn-lt"/>
        </a:defRPr>
      </a:lvl8pPr>
      <a:lvl9pPr marL="11526948" indent="-967314" algn="l" defTabSz="3869254" rtl="0" fontAlgn="base">
        <a:spcBef>
          <a:spcPct val="20000"/>
        </a:spcBef>
        <a:spcAft>
          <a:spcPct val="0"/>
        </a:spcAft>
        <a:buChar char="»"/>
        <a:defRPr sz="8485">
          <a:solidFill>
            <a:schemeClr val="tx1"/>
          </a:solidFill>
          <a:latin typeface="+mn-lt"/>
        </a:defRPr>
      </a:lvl9pPr>
    </p:bodyStyle>
    <p:otherStyle>
      <a:defPPr>
        <a:defRPr lang="en-US"/>
      </a:defPPr>
      <a:lvl1pPr marL="0" algn="l" defTabSz="1410564" rtl="0" eaLnBrk="1" latinLnBrk="0" hangingPunct="1">
        <a:defRPr sz="2777" kern="1200">
          <a:solidFill>
            <a:schemeClr val="tx1"/>
          </a:solidFill>
          <a:latin typeface="+mn-lt"/>
          <a:ea typeface="+mn-ea"/>
          <a:cs typeface="+mn-cs"/>
        </a:defRPr>
      </a:lvl1pPr>
      <a:lvl2pPr marL="705282" algn="l" defTabSz="1410564" rtl="0" eaLnBrk="1" latinLnBrk="0" hangingPunct="1">
        <a:defRPr sz="2777" kern="1200">
          <a:solidFill>
            <a:schemeClr val="tx1"/>
          </a:solidFill>
          <a:latin typeface="+mn-lt"/>
          <a:ea typeface="+mn-ea"/>
          <a:cs typeface="+mn-cs"/>
        </a:defRPr>
      </a:lvl2pPr>
      <a:lvl3pPr marL="1410564" algn="l" defTabSz="1410564" rtl="0" eaLnBrk="1" latinLnBrk="0" hangingPunct="1">
        <a:defRPr sz="2777" kern="1200">
          <a:solidFill>
            <a:schemeClr val="tx1"/>
          </a:solidFill>
          <a:latin typeface="+mn-lt"/>
          <a:ea typeface="+mn-ea"/>
          <a:cs typeface="+mn-cs"/>
        </a:defRPr>
      </a:lvl3pPr>
      <a:lvl4pPr marL="2115846" algn="l" defTabSz="1410564" rtl="0" eaLnBrk="1" latinLnBrk="0" hangingPunct="1">
        <a:defRPr sz="2777" kern="1200">
          <a:solidFill>
            <a:schemeClr val="tx1"/>
          </a:solidFill>
          <a:latin typeface="+mn-lt"/>
          <a:ea typeface="+mn-ea"/>
          <a:cs typeface="+mn-cs"/>
        </a:defRPr>
      </a:lvl4pPr>
      <a:lvl5pPr marL="2821127" algn="l" defTabSz="1410564" rtl="0" eaLnBrk="1" latinLnBrk="0" hangingPunct="1">
        <a:defRPr sz="2777" kern="1200">
          <a:solidFill>
            <a:schemeClr val="tx1"/>
          </a:solidFill>
          <a:latin typeface="+mn-lt"/>
          <a:ea typeface="+mn-ea"/>
          <a:cs typeface="+mn-cs"/>
        </a:defRPr>
      </a:lvl5pPr>
      <a:lvl6pPr marL="3526409" algn="l" defTabSz="1410564" rtl="0" eaLnBrk="1" latinLnBrk="0" hangingPunct="1">
        <a:defRPr sz="2777" kern="1200">
          <a:solidFill>
            <a:schemeClr val="tx1"/>
          </a:solidFill>
          <a:latin typeface="+mn-lt"/>
          <a:ea typeface="+mn-ea"/>
          <a:cs typeface="+mn-cs"/>
        </a:defRPr>
      </a:lvl6pPr>
      <a:lvl7pPr marL="4231690" algn="l" defTabSz="1410564" rtl="0" eaLnBrk="1" latinLnBrk="0" hangingPunct="1">
        <a:defRPr sz="2777" kern="1200">
          <a:solidFill>
            <a:schemeClr val="tx1"/>
          </a:solidFill>
          <a:latin typeface="+mn-lt"/>
          <a:ea typeface="+mn-ea"/>
          <a:cs typeface="+mn-cs"/>
        </a:defRPr>
      </a:lvl7pPr>
      <a:lvl8pPr marL="4936972" algn="l" defTabSz="1410564" rtl="0" eaLnBrk="1" latinLnBrk="0" hangingPunct="1">
        <a:defRPr sz="2777" kern="1200">
          <a:solidFill>
            <a:schemeClr val="tx1"/>
          </a:solidFill>
          <a:latin typeface="+mn-lt"/>
          <a:ea typeface="+mn-ea"/>
          <a:cs typeface="+mn-cs"/>
        </a:defRPr>
      </a:lvl8pPr>
      <a:lvl9pPr marL="5642252" algn="l" defTabSz="1410564" rtl="0" eaLnBrk="1" latinLnBrk="0" hangingPunct="1">
        <a:defRPr sz="27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xgboost.readthedocs.io/en/stable/python/python_api.html" TargetMode="External"/><Relationship Id="rId13" Type="http://schemas.openxmlformats.org/officeDocument/2006/relationships/image" Target="../media/image5.jpe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hyperlink" Target="https://scikit-learn.org/stable/modules/generated/sklearn.ensemble.BaggingClassifier.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scikit-learn.org/stable/modules/neural_networks_supervised.html" TargetMode="External"/><Relationship Id="rId5" Type="http://schemas.openxmlformats.org/officeDocument/2006/relationships/image" Target="../media/image2.png"/><Relationship Id="rId10" Type="http://schemas.openxmlformats.org/officeDocument/2006/relationships/hyperlink" Target="https://scikit-learn.org/stable/modules/generated/sklearn.ensemble.RandomForestClassifier.html" TargetMode="External"/><Relationship Id="rId4" Type="http://schemas.microsoft.com/office/2007/relationships/hdphoto" Target="../media/hdphoto2.wdp"/><Relationship Id="rId9" Type="http://schemas.openxmlformats.org/officeDocument/2006/relationships/hyperlink" Target="https://scikit-learn.org/stable/modules/generated/sklearn.linear_model.LogisticRegress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4">
            <a:extLst>
              <a:ext uri="{FF2B5EF4-FFF2-40B4-BE49-F238E27FC236}">
                <a16:creationId xmlns:a16="http://schemas.microsoft.com/office/drawing/2014/main" id="{450597AA-0308-2648-AC69-A774B8DB0129}"/>
              </a:ext>
            </a:extLst>
          </p:cNvPr>
          <p:cNvSpPr txBox="1">
            <a:spLocks noChangeArrowheads="1"/>
          </p:cNvSpPr>
          <p:nvPr/>
        </p:nvSpPr>
        <p:spPr bwMode="auto">
          <a:xfrm>
            <a:off x="1439304" y="6059740"/>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Introduction</a:t>
            </a:r>
          </a:p>
          <a:p>
            <a:pPr marL="352641" algn="just" defTabSz="3869254">
              <a:lnSpc>
                <a:spcPct val="125000"/>
              </a:lnSpc>
              <a:defRPr/>
            </a:pPr>
            <a:r>
              <a:rPr lang="en-US" sz="2657" dirty="0">
                <a:cs typeface="Arial" panose="020B0604020202020204" pitchFamily="34" charset="0"/>
              </a:rPr>
              <a:t>Asteroids have always played a significant role in the history of our solar system, having existed since its formation. They have impacted Earth multiple times throughout history, causing mass extinctions and leaving a lasting impact on our planet. As a result, space organizations such as NASA continuously monitor asteroids as they pose a potential threat to Earth, and understanding their behavior and trajectory is crucial for developing effective mitigation strategies.</a:t>
            </a:r>
          </a:p>
          <a:p>
            <a:pPr marL="352641" algn="just" defTabSz="3869254">
              <a:lnSpc>
                <a:spcPct val="125000"/>
              </a:lnSpc>
              <a:defRPr/>
            </a:pPr>
            <a:br>
              <a:rPr lang="en-US" sz="2657" dirty="0">
                <a:cs typeface="Arial" panose="020B0604020202020204" pitchFamily="34" charset="0"/>
              </a:rPr>
            </a:br>
            <a:r>
              <a:rPr lang="en-US" sz="2657" dirty="0">
                <a:cs typeface="Arial" panose="020B0604020202020204" pitchFamily="34" charset="0"/>
              </a:rPr>
              <a:t>Knowing the diameter of an asteroid is crucial for understanding its potential impact on Earth and developing appropriate mitigation strategies. A small difference in diameter can mean the difference between a harmless atmospheric entry and a catastrophic impact.</a:t>
            </a:r>
          </a:p>
          <a:p>
            <a:pPr marL="352641" defTabSz="3869254">
              <a:lnSpc>
                <a:spcPct val="125000"/>
              </a:lnSpc>
              <a:defRPr/>
            </a:pPr>
            <a:endParaRPr lang="en-US" sz="2657" b="1" dirty="0">
              <a:solidFill>
                <a:srgbClr val="002664"/>
              </a:solidFill>
              <a:latin typeface="+mn-lt"/>
              <a:cs typeface="Times New Roman" pitchFamily="18" charset="0"/>
            </a:endParaRPr>
          </a:p>
          <a:p>
            <a:pPr marL="352641" defTabSz="3869254">
              <a:lnSpc>
                <a:spcPct val="125000"/>
              </a:lnSpc>
              <a:defRPr/>
            </a:pPr>
            <a:r>
              <a:rPr lang="en-US" sz="4628" b="1" dirty="0">
                <a:solidFill>
                  <a:srgbClr val="002664"/>
                </a:solidFill>
                <a:latin typeface="+mj-lt"/>
                <a:cs typeface="Times New Roman" pitchFamily="18" charset="0"/>
              </a:rPr>
              <a:t>Data Science Questions</a:t>
            </a:r>
          </a:p>
          <a:p>
            <a:pPr marL="866991" indent="-514350" algn="just" defTabSz="3869254">
              <a:lnSpc>
                <a:spcPct val="125000"/>
              </a:lnSpc>
              <a:buFont typeface="+mj-lt"/>
              <a:buAutoNum type="arabicPeriod"/>
              <a:defRPr/>
            </a:pPr>
            <a:r>
              <a:rPr lang="en-US" sz="2657" dirty="0"/>
              <a:t>Can Machine Learning Models help predict the diameter of an incoming asteroid based on some of its features ?</a:t>
            </a:r>
          </a:p>
          <a:p>
            <a:pPr marL="352641" algn="just" defTabSz="3869254">
              <a:lnSpc>
                <a:spcPct val="125000"/>
              </a:lnSpc>
              <a:defRPr/>
            </a:pPr>
            <a:endParaRPr lang="en-US" sz="2657" dirty="0"/>
          </a:p>
          <a:p>
            <a:pPr marL="352641" algn="just" defTabSz="3869254">
              <a:lnSpc>
                <a:spcPct val="125000"/>
              </a:lnSpc>
              <a:defRPr/>
            </a:pPr>
            <a:r>
              <a:rPr lang="en-US" sz="2657" dirty="0"/>
              <a:t>2. What are the most important asteroid features that help predict the diameter of an asteroid ?</a:t>
            </a:r>
          </a:p>
          <a:p>
            <a:pPr marL="352641" defTabSz="3869254">
              <a:lnSpc>
                <a:spcPct val="125000"/>
              </a:lnSpc>
              <a:defRPr/>
            </a:pPr>
            <a:endParaRPr lang="en-US" sz="2657" b="1" dirty="0">
              <a:solidFill>
                <a:srgbClr val="002664"/>
              </a:solidFill>
              <a:cs typeface="Times New Roman" pitchFamily="18" charset="0"/>
            </a:endParaRPr>
          </a:p>
          <a:p>
            <a:pPr marL="352641" defTabSz="3869254">
              <a:lnSpc>
                <a:spcPct val="125000"/>
              </a:lnSpc>
              <a:defRPr/>
            </a:pPr>
            <a:endParaRPr lang="en-US" sz="4628" b="1" dirty="0">
              <a:solidFill>
                <a:srgbClr val="002664"/>
              </a:solidFill>
              <a:cs typeface="Times New Roman" pitchFamily="18" charset="0"/>
            </a:endParaRPr>
          </a:p>
          <a:p>
            <a:pPr marL="352641" defTabSz="3869254">
              <a:lnSpc>
                <a:spcPct val="125000"/>
              </a:lnSpc>
              <a:defRPr/>
            </a:pPr>
            <a:r>
              <a:rPr lang="en-US" sz="4628" b="1" dirty="0">
                <a:solidFill>
                  <a:srgbClr val="002664"/>
                </a:solidFill>
                <a:cs typeface="Times New Roman" pitchFamily="18" charset="0"/>
              </a:rPr>
              <a:t>Dataset</a:t>
            </a:r>
          </a:p>
          <a:p>
            <a:pPr marL="352641" algn="just" defTabSz="3869254">
              <a:lnSpc>
                <a:spcPct val="125000"/>
              </a:lnSpc>
              <a:defRPr/>
            </a:pPr>
            <a:r>
              <a:rPr lang="en-US" sz="2657" dirty="0"/>
              <a:t>This project utilized data provided by NASA's Jet Propulsion Laboratory, which contains over 20 numerical variables that describe more than 130,000 asteroids. However, some features had to be dropped due to a high number of empty values and/or being populated exclusively by one or two values.</a:t>
            </a:r>
          </a:p>
          <a:p>
            <a:pPr marL="352641" defTabSz="3869254">
              <a:lnSpc>
                <a:spcPct val="125000"/>
              </a:lnSpc>
              <a:defRPr/>
            </a:pPr>
            <a:r>
              <a:rPr lang="en-US" sz="4628" b="1" dirty="0">
                <a:solidFill>
                  <a:srgbClr val="002664"/>
                </a:solidFill>
                <a:latin typeface="+mj-lt"/>
                <a:cs typeface="Times New Roman" pitchFamily="18" charset="0"/>
              </a:rPr>
              <a:t>Methods</a:t>
            </a:r>
          </a:p>
          <a:p>
            <a:pPr marL="866991" indent="-514350" algn="just" defTabSz="3869254">
              <a:lnSpc>
                <a:spcPct val="125000"/>
              </a:lnSpc>
              <a:buFont typeface="+mj-lt"/>
              <a:buAutoNum type="arabicPeriod"/>
              <a:defRPr/>
            </a:pPr>
            <a:r>
              <a:rPr lang="en-US" sz="2657" b="1" dirty="0" err="1"/>
              <a:t>XGBoost</a:t>
            </a:r>
            <a:r>
              <a:rPr lang="en-US" sz="2657" b="1" dirty="0"/>
              <a:t> </a:t>
            </a:r>
            <a:r>
              <a:rPr lang="en-US" sz="2657" dirty="0"/>
              <a:t>– Uses gradient boosting and decision tree-based techniques to achieve high predictive accuracy and speed on structured datasets.</a:t>
            </a:r>
          </a:p>
          <a:p>
            <a:pPr marL="866991" indent="-514350" algn="just" defTabSz="3869254">
              <a:lnSpc>
                <a:spcPct val="125000"/>
              </a:lnSpc>
              <a:buFont typeface="+mj-lt"/>
              <a:buAutoNum type="arabicPeriod"/>
              <a:defRPr/>
            </a:pPr>
            <a:r>
              <a:rPr lang="en-US" sz="2657" b="1" dirty="0" err="1"/>
              <a:t>MLPRegressor</a:t>
            </a:r>
            <a:r>
              <a:rPr lang="en-US" sz="2657" b="1" dirty="0"/>
              <a:t> </a:t>
            </a:r>
            <a:r>
              <a:rPr lang="en-US" sz="2657" dirty="0"/>
              <a:t>– Uses multi-layer perceptron architecture for predicting continuous numeric values.</a:t>
            </a:r>
          </a:p>
          <a:p>
            <a:pPr marL="866991" indent="-514350" algn="just" defTabSz="3869254">
              <a:lnSpc>
                <a:spcPct val="125000"/>
              </a:lnSpc>
              <a:buFont typeface="+mj-lt"/>
              <a:buAutoNum type="arabicPeriod"/>
              <a:defRPr/>
            </a:pPr>
            <a:r>
              <a:rPr lang="en-US" sz="2657" b="1" dirty="0"/>
              <a:t>Gradient Boosting </a:t>
            </a:r>
            <a:r>
              <a:rPr lang="en-US" sz="2657" dirty="0"/>
              <a:t>– Uses an ensemble of weak prediction models, such as decision trees, to iteratively correct the errors of previous models and achieve high accuracy on supervised learning tasks.</a:t>
            </a:r>
          </a:p>
          <a:p>
            <a:pPr marL="866991" indent="-514350" algn="just" defTabSz="3869254">
              <a:lnSpc>
                <a:spcPct val="125000"/>
              </a:lnSpc>
              <a:buFont typeface="+mj-lt"/>
              <a:buAutoNum type="arabicPeriod"/>
              <a:defRPr/>
            </a:pPr>
            <a:r>
              <a:rPr lang="en-US" sz="2657" b="1" dirty="0"/>
              <a:t>Random Forest Regressor </a:t>
            </a:r>
            <a:r>
              <a:rPr lang="en-US" sz="2657" dirty="0"/>
              <a:t>– An ensemble machine learning algorithm that uses multiple decision trees and bootstrap aggregation to predict continuous numeric values.</a:t>
            </a:r>
          </a:p>
          <a:p>
            <a:pPr marL="352641" defTabSz="3869254">
              <a:lnSpc>
                <a:spcPct val="125000"/>
              </a:lnSpc>
              <a:defRPr/>
            </a:pPr>
            <a:endParaRPr lang="en-US" sz="2468" dirty="0">
              <a:latin typeface="+mn-lt"/>
            </a:endParaRPr>
          </a:p>
        </p:txBody>
      </p:sp>
      <p:sp>
        <p:nvSpPr>
          <p:cNvPr id="11" name="Text Box 96">
            <a:extLst>
              <a:ext uri="{FF2B5EF4-FFF2-40B4-BE49-F238E27FC236}">
                <a16:creationId xmlns:a16="http://schemas.microsoft.com/office/drawing/2014/main" id="{1B6E4E48-1B0D-EE43-AF82-C53A59F83C44}"/>
              </a:ext>
            </a:extLst>
          </p:cNvPr>
          <p:cNvSpPr txBox="1">
            <a:spLocks noChangeArrowheads="1"/>
          </p:cNvSpPr>
          <p:nvPr/>
        </p:nvSpPr>
        <p:spPr bwMode="auto">
          <a:xfrm>
            <a:off x="2194562" y="27125364"/>
            <a:ext cx="65" cy="504433"/>
          </a:xfrm>
          <a:prstGeom prst="rect">
            <a:avLst/>
          </a:prstGeom>
          <a:noFill/>
          <a:ln w="9525">
            <a:noFill/>
            <a:miter lim="800000"/>
            <a:headEnd/>
            <a:tailEnd/>
          </a:ln>
        </p:spPr>
        <p:txBody>
          <a:bodyPr wrap="none" lIns="0" tIns="0" rIns="0" bIns="0">
            <a:spAutoFit/>
          </a:bodyPr>
          <a:lstStyle/>
          <a:p>
            <a:pPr defTabSz="3869254"/>
            <a:endParaRPr lang="en-US" sz="3278" dirty="0"/>
          </a:p>
        </p:txBody>
      </p:sp>
      <p:sp>
        <p:nvSpPr>
          <p:cNvPr id="20" name="Rounded Rectangle 47">
            <a:extLst>
              <a:ext uri="{FF2B5EF4-FFF2-40B4-BE49-F238E27FC236}">
                <a16:creationId xmlns:a16="http://schemas.microsoft.com/office/drawing/2014/main" id="{72CCDCF0-687E-544F-B6C1-508FEF5CC8A0}"/>
              </a:ext>
            </a:extLst>
          </p:cNvPr>
          <p:cNvSpPr>
            <a:spLocks noChangeArrowheads="1"/>
          </p:cNvSpPr>
          <p:nvPr/>
        </p:nvSpPr>
        <p:spPr bwMode="auto">
          <a:xfrm>
            <a:off x="12003953" y="22964029"/>
            <a:ext cx="9897562" cy="558097"/>
          </a:xfrm>
          <a:prstGeom prst="roundRect">
            <a:avLst>
              <a:gd name="adj" fmla="val 16667"/>
            </a:avLst>
          </a:prstGeom>
          <a:noFill/>
          <a:ln w="9525">
            <a:noFill/>
            <a:round/>
            <a:headEnd/>
            <a:tailEnd/>
          </a:ln>
        </p:spPr>
        <p:txBody>
          <a:bodyPr lIns="0" tIns="0" rIns="0" bIns="0">
            <a:spAutoFit/>
          </a:bodyPr>
          <a:lstStyle/>
          <a:p>
            <a:pPr defTabSz="3869254"/>
            <a:endParaRPr lang="en-US" sz="3278" dirty="0"/>
          </a:p>
        </p:txBody>
      </p:sp>
      <p:sp>
        <p:nvSpPr>
          <p:cNvPr id="24" name="Text Box 84">
            <a:extLst>
              <a:ext uri="{FF2B5EF4-FFF2-40B4-BE49-F238E27FC236}">
                <a16:creationId xmlns:a16="http://schemas.microsoft.com/office/drawing/2014/main" id="{06780DE1-5786-8C47-B4A1-263450048375}"/>
              </a:ext>
            </a:extLst>
          </p:cNvPr>
          <p:cNvSpPr txBox="1">
            <a:spLocks noChangeArrowheads="1"/>
          </p:cNvSpPr>
          <p:nvPr/>
        </p:nvSpPr>
        <p:spPr bwMode="auto">
          <a:xfrm>
            <a:off x="11665532" y="6059741"/>
            <a:ext cx="9515127" cy="22042084"/>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Data Exploration</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stock types range from ETFs (similar to mutual funds) to Mothers (the section for only shares of startup companies to list and trade).</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Leading industries can spearhead national productivity growth overall, therefore three pillar industries will be assessed in this project: Information &amp; Communication, Services, and Retail trade.</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Information and Communications Technology (ICT) industry in Japan is touted to be the top industry in the country.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Services industry accounts for approximately 70% of Japan's gross domestic product (GDP) and approximately 75% of employment, so any insights in this industry can have a large impact on Japan's economy. Retail trade industry contributes steadily for more than ten percent to Japan’s GDP. While the wholesale market has been stagnating in recent years, retail sales have been on an upward trend with the food industry representing the largest retail segment.</a:t>
            </a: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468" dirty="0">
              <a:latin typeface="+mn-lt"/>
            </a:endParaRPr>
          </a:p>
        </p:txBody>
      </p:sp>
      <p:sp>
        <p:nvSpPr>
          <p:cNvPr id="8" name="Subtitle 2">
            <a:extLst>
              <a:ext uri="{FF2B5EF4-FFF2-40B4-BE49-F238E27FC236}">
                <a16:creationId xmlns:a16="http://schemas.microsoft.com/office/drawing/2014/main" id="{8F90DFFF-6AF2-5648-A309-F0C286323347}"/>
              </a:ext>
            </a:extLst>
          </p:cNvPr>
          <p:cNvSpPr txBox="1">
            <a:spLocks/>
          </p:cNvSpPr>
          <p:nvPr/>
        </p:nvSpPr>
        <p:spPr>
          <a:xfrm>
            <a:off x="11782301" y="4327745"/>
            <a:ext cx="28762535" cy="593727"/>
          </a:xfrm>
          <a:prstGeom prst="rect">
            <a:avLst/>
          </a:prstGeom>
        </p:spPr>
        <p:txBody>
          <a:bodyPr lIns="141063" tIns="70532" rIns="141063" bIns="70532"/>
          <a:lstStyle>
            <a:lvl1pPr marL="0" indent="0" algn="l" defTabSz="2507975" rtl="0" eaLnBrk="0" fontAlgn="base" hangingPunct="0">
              <a:spcBef>
                <a:spcPct val="20000"/>
              </a:spcBef>
              <a:spcAft>
                <a:spcPct val="0"/>
              </a:spcAft>
              <a:buNone/>
              <a:defRPr sz="1900" b="1">
                <a:solidFill>
                  <a:schemeClr val="bg1"/>
                </a:solidFill>
                <a:latin typeface="+mn-lt"/>
                <a:ea typeface="ＭＳ Ｐゴシック" charset="0"/>
                <a:cs typeface="+mn-cs"/>
              </a:defRPr>
            </a:lvl1pPr>
            <a:lvl2pPr marL="457150" indent="0" algn="ctr" defTabSz="2507975" rtl="0" eaLnBrk="0" fontAlgn="base" hangingPunct="0">
              <a:spcBef>
                <a:spcPct val="20000"/>
              </a:spcBef>
              <a:spcAft>
                <a:spcPct val="0"/>
              </a:spcAft>
              <a:buNone/>
              <a:defRPr sz="7700">
                <a:solidFill>
                  <a:schemeClr val="tx1"/>
                </a:solidFill>
                <a:latin typeface="+mn-lt"/>
                <a:ea typeface="ＭＳ Ｐゴシック" charset="0"/>
              </a:defRPr>
            </a:lvl2pPr>
            <a:lvl3pPr marL="914300" indent="0" algn="ctr" defTabSz="2507975" rtl="0" eaLnBrk="0" fontAlgn="base" hangingPunct="0">
              <a:spcBef>
                <a:spcPct val="20000"/>
              </a:spcBef>
              <a:spcAft>
                <a:spcPct val="0"/>
              </a:spcAft>
              <a:buNone/>
              <a:defRPr sz="6600">
                <a:solidFill>
                  <a:schemeClr val="tx1"/>
                </a:solidFill>
                <a:latin typeface="+mn-lt"/>
                <a:ea typeface="ＭＳ Ｐゴシック" charset="0"/>
              </a:defRPr>
            </a:lvl3pPr>
            <a:lvl4pPr marL="1371450" indent="0" algn="ctr" defTabSz="2507975" rtl="0" eaLnBrk="0" fontAlgn="base" hangingPunct="0">
              <a:spcBef>
                <a:spcPct val="20000"/>
              </a:spcBef>
              <a:spcAft>
                <a:spcPct val="0"/>
              </a:spcAft>
              <a:buNone/>
              <a:defRPr sz="5500">
                <a:solidFill>
                  <a:schemeClr val="tx1"/>
                </a:solidFill>
                <a:latin typeface="+mn-lt"/>
                <a:ea typeface="ＭＳ Ｐゴシック" charset="0"/>
              </a:defRPr>
            </a:lvl4pPr>
            <a:lvl5pPr marL="1828599" indent="0" algn="ctr" defTabSz="2507975" rtl="0" eaLnBrk="0" fontAlgn="base" hangingPunct="0">
              <a:spcBef>
                <a:spcPct val="20000"/>
              </a:spcBef>
              <a:spcAft>
                <a:spcPct val="0"/>
              </a:spcAft>
              <a:buNone/>
              <a:defRPr sz="5500">
                <a:solidFill>
                  <a:schemeClr val="tx1"/>
                </a:solidFill>
                <a:latin typeface="+mn-lt"/>
                <a:ea typeface="ＭＳ Ｐゴシック" charset="0"/>
              </a:defRPr>
            </a:lvl5pPr>
            <a:lvl6pPr marL="2285749" indent="0" algn="ctr" defTabSz="2507975" rtl="0" fontAlgn="base">
              <a:spcBef>
                <a:spcPct val="20000"/>
              </a:spcBef>
              <a:spcAft>
                <a:spcPct val="0"/>
              </a:spcAft>
              <a:buNone/>
              <a:defRPr sz="5500">
                <a:solidFill>
                  <a:schemeClr val="tx1"/>
                </a:solidFill>
                <a:latin typeface="+mn-lt"/>
              </a:defRPr>
            </a:lvl6pPr>
            <a:lvl7pPr marL="2742899" indent="0" algn="ctr" defTabSz="2507975" rtl="0" fontAlgn="base">
              <a:spcBef>
                <a:spcPct val="20000"/>
              </a:spcBef>
              <a:spcAft>
                <a:spcPct val="0"/>
              </a:spcAft>
              <a:buNone/>
              <a:defRPr sz="5500">
                <a:solidFill>
                  <a:schemeClr val="tx1"/>
                </a:solidFill>
                <a:latin typeface="+mn-lt"/>
              </a:defRPr>
            </a:lvl7pPr>
            <a:lvl8pPr marL="3200049" indent="0" algn="ctr" defTabSz="2507975" rtl="0" fontAlgn="base">
              <a:spcBef>
                <a:spcPct val="20000"/>
              </a:spcBef>
              <a:spcAft>
                <a:spcPct val="0"/>
              </a:spcAft>
              <a:buNone/>
              <a:defRPr sz="5500">
                <a:solidFill>
                  <a:schemeClr val="tx1"/>
                </a:solidFill>
                <a:latin typeface="+mn-lt"/>
              </a:defRPr>
            </a:lvl8pPr>
            <a:lvl9pPr marL="3657198" indent="0" algn="ctr" defTabSz="2507975" rtl="0" fontAlgn="base">
              <a:spcBef>
                <a:spcPct val="20000"/>
              </a:spcBef>
              <a:spcAft>
                <a:spcPct val="0"/>
              </a:spcAft>
              <a:buNone/>
              <a:defRPr sz="5500">
                <a:solidFill>
                  <a:schemeClr val="tx1"/>
                </a:solidFill>
                <a:latin typeface="+mn-lt"/>
              </a:defRPr>
            </a:lvl9pPr>
          </a:lstStyle>
          <a:p>
            <a:r>
              <a:rPr lang="en-US" sz="2828" kern="0" dirty="0"/>
              <a:t>Author  One, MD, PhD; Author Two, MD; Author Three, MD</a:t>
            </a:r>
          </a:p>
        </p:txBody>
      </p:sp>
      <p:sp>
        <p:nvSpPr>
          <p:cNvPr id="27" name="Title 1">
            <a:extLst>
              <a:ext uri="{FF2B5EF4-FFF2-40B4-BE49-F238E27FC236}">
                <a16:creationId xmlns:a16="http://schemas.microsoft.com/office/drawing/2014/main" id="{378938F9-B65F-6C4C-AACD-ABED0D16CF1C}"/>
              </a:ext>
            </a:extLst>
          </p:cNvPr>
          <p:cNvSpPr txBox="1">
            <a:spLocks/>
          </p:cNvSpPr>
          <p:nvPr/>
        </p:nvSpPr>
        <p:spPr>
          <a:xfrm>
            <a:off x="11665532" y="1468212"/>
            <a:ext cx="28879304" cy="2006313"/>
          </a:xfrm>
          <a:prstGeom prst="rect">
            <a:avLst/>
          </a:prstGeom>
        </p:spPr>
        <p:txBody>
          <a:bodyPr lIns="141063" tIns="70532" rIns="141063" bIns="70532"/>
          <a:lstStyle>
            <a:lvl1pPr algn="l" defTabSz="2507975" rtl="0" eaLnBrk="0" fontAlgn="base" hangingPunct="0">
              <a:spcBef>
                <a:spcPct val="0"/>
              </a:spcBef>
              <a:spcAft>
                <a:spcPct val="0"/>
              </a:spcAft>
              <a:defRPr sz="5400" b="1">
                <a:solidFill>
                  <a:schemeClr val="bg1"/>
                </a:solidFill>
                <a:latin typeface="Times New Roman" panose="02020603050405020304" pitchFamily="18" charset="0"/>
                <a:ea typeface="ＭＳ Ｐゴシック" charset="0"/>
                <a:cs typeface="Times New Roman" panose="02020603050405020304" pitchFamily="18" charset="0"/>
              </a:defRPr>
            </a:lvl1pPr>
            <a:lvl2pPr algn="ctr" defTabSz="2507975" rtl="0" eaLnBrk="0" fontAlgn="base" hangingPunct="0">
              <a:spcBef>
                <a:spcPct val="0"/>
              </a:spcBef>
              <a:spcAft>
                <a:spcPct val="0"/>
              </a:spcAft>
              <a:defRPr sz="12100">
                <a:solidFill>
                  <a:schemeClr val="tx2"/>
                </a:solidFill>
                <a:latin typeface="Arial" charset="0"/>
                <a:ea typeface="ＭＳ Ｐゴシック" charset="0"/>
              </a:defRPr>
            </a:lvl2pPr>
            <a:lvl3pPr algn="ctr" defTabSz="2507975" rtl="0" eaLnBrk="0" fontAlgn="base" hangingPunct="0">
              <a:spcBef>
                <a:spcPct val="0"/>
              </a:spcBef>
              <a:spcAft>
                <a:spcPct val="0"/>
              </a:spcAft>
              <a:defRPr sz="12100">
                <a:solidFill>
                  <a:schemeClr val="tx2"/>
                </a:solidFill>
                <a:latin typeface="Arial" charset="0"/>
                <a:ea typeface="ＭＳ Ｐゴシック" charset="0"/>
              </a:defRPr>
            </a:lvl3pPr>
            <a:lvl4pPr algn="ctr" defTabSz="2507975" rtl="0" eaLnBrk="0" fontAlgn="base" hangingPunct="0">
              <a:spcBef>
                <a:spcPct val="0"/>
              </a:spcBef>
              <a:spcAft>
                <a:spcPct val="0"/>
              </a:spcAft>
              <a:defRPr sz="12100">
                <a:solidFill>
                  <a:schemeClr val="tx2"/>
                </a:solidFill>
                <a:latin typeface="Arial" charset="0"/>
                <a:ea typeface="ＭＳ Ｐゴシック" charset="0"/>
              </a:defRPr>
            </a:lvl4pPr>
            <a:lvl5pPr algn="ctr" defTabSz="2507975" rtl="0" eaLnBrk="0" fontAlgn="base" hangingPunct="0">
              <a:spcBef>
                <a:spcPct val="0"/>
              </a:spcBef>
              <a:spcAft>
                <a:spcPct val="0"/>
              </a:spcAft>
              <a:defRPr sz="12100">
                <a:solidFill>
                  <a:schemeClr val="tx2"/>
                </a:solidFill>
                <a:latin typeface="Arial" charset="0"/>
                <a:ea typeface="ＭＳ Ｐゴシック" charset="0"/>
              </a:defRPr>
            </a:lvl5pPr>
            <a:lvl6pPr marL="457150" algn="ctr" defTabSz="2507975" rtl="0" fontAlgn="base">
              <a:spcBef>
                <a:spcPct val="0"/>
              </a:spcBef>
              <a:spcAft>
                <a:spcPct val="0"/>
              </a:spcAft>
              <a:defRPr sz="12100">
                <a:solidFill>
                  <a:schemeClr val="tx2"/>
                </a:solidFill>
                <a:latin typeface="Arial" charset="0"/>
              </a:defRPr>
            </a:lvl6pPr>
            <a:lvl7pPr marL="914300" algn="ctr" defTabSz="2507975" rtl="0" fontAlgn="base">
              <a:spcBef>
                <a:spcPct val="0"/>
              </a:spcBef>
              <a:spcAft>
                <a:spcPct val="0"/>
              </a:spcAft>
              <a:defRPr sz="12100">
                <a:solidFill>
                  <a:schemeClr val="tx2"/>
                </a:solidFill>
                <a:latin typeface="Arial" charset="0"/>
              </a:defRPr>
            </a:lvl7pPr>
            <a:lvl8pPr marL="1371450" algn="ctr" defTabSz="2507975" rtl="0" fontAlgn="base">
              <a:spcBef>
                <a:spcPct val="0"/>
              </a:spcBef>
              <a:spcAft>
                <a:spcPct val="0"/>
              </a:spcAft>
              <a:defRPr sz="12100">
                <a:solidFill>
                  <a:schemeClr val="tx2"/>
                </a:solidFill>
                <a:latin typeface="Arial" charset="0"/>
              </a:defRPr>
            </a:lvl8pPr>
            <a:lvl9pPr marL="1828599" algn="ctr" defTabSz="2507975" rtl="0" fontAlgn="base">
              <a:spcBef>
                <a:spcPct val="0"/>
              </a:spcBef>
              <a:spcAft>
                <a:spcPct val="0"/>
              </a:spcAft>
              <a:defRPr sz="12100">
                <a:solidFill>
                  <a:schemeClr val="tx2"/>
                </a:solidFill>
                <a:latin typeface="Arial" charset="0"/>
              </a:defRPr>
            </a:lvl9pPr>
          </a:lstStyle>
          <a:p>
            <a:r>
              <a:rPr lang="en-US" sz="11500" kern="0" dirty="0">
                <a:latin typeface="+mj-lt"/>
              </a:rPr>
              <a:t>JPX Tokyo Stock Exchange Prediction</a:t>
            </a:r>
          </a:p>
        </p:txBody>
      </p:sp>
      <p:pic>
        <p:nvPicPr>
          <p:cNvPr id="1032" name="Picture 8">
            <a:extLst>
              <a:ext uri="{FF2B5EF4-FFF2-40B4-BE49-F238E27FC236}">
                <a16:creationId xmlns:a16="http://schemas.microsoft.com/office/drawing/2014/main" id="{265DDF92-B248-D899-8500-E645D1FD460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2194562" y="2202169"/>
            <a:ext cx="8215377" cy="17425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B5883299-9DDB-703A-8124-9CE8C20B77CA}"/>
              </a:ext>
            </a:extLst>
          </p:cNvPr>
          <p:cNvSpPr/>
          <p:nvPr/>
        </p:nvSpPr>
        <p:spPr>
          <a:xfrm>
            <a:off x="-152400" y="31786637"/>
            <a:ext cx="44363640" cy="1207964"/>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pic>
        <p:nvPicPr>
          <p:cNvPr id="29" name="Picture 8">
            <a:extLst>
              <a:ext uri="{FF2B5EF4-FFF2-40B4-BE49-F238E27FC236}">
                <a16:creationId xmlns:a16="http://schemas.microsoft.com/office/drawing/2014/main" id="{A0BFF9C3-17E3-133D-87FA-58F50523157E}"/>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396588" y="32093964"/>
            <a:ext cx="2797187" cy="5933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630CFA1-7B70-FDA1-B359-46972F11B78B}"/>
              </a:ext>
            </a:extLst>
          </p:cNvPr>
          <p:cNvCxnSpPr>
            <a:cxnSpLocks/>
          </p:cNvCxnSpPr>
          <p:nvPr/>
        </p:nvCxnSpPr>
        <p:spPr bwMode="auto">
          <a:xfrm>
            <a:off x="1795182" y="6889019"/>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0729CDDE-D151-DA43-729D-511916EF1A2C}"/>
              </a:ext>
            </a:extLst>
          </p:cNvPr>
          <p:cNvCxnSpPr>
            <a:cxnSpLocks/>
          </p:cNvCxnSpPr>
          <p:nvPr/>
        </p:nvCxnSpPr>
        <p:spPr bwMode="auto">
          <a:xfrm>
            <a:off x="12019319" y="6889019"/>
            <a:ext cx="9161340"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B3EC09B7-EBBF-E715-7D93-24EAB7D4A156}"/>
              </a:ext>
            </a:extLst>
          </p:cNvPr>
          <p:cNvSpPr/>
          <p:nvPr/>
        </p:nvSpPr>
        <p:spPr bwMode="auto">
          <a:xfrm>
            <a:off x="1755889" y="14356545"/>
            <a:ext cx="9265230" cy="4365824"/>
          </a:xfrm>
          <a:prstGeom prst="rect">
            <a:avLst/>
          </a:prstGeom>
          <a:solidFill>
            <a:schemeClr val="bg2">
              <a:alpha val="20764"/>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Arial" charset="0"/>
            </a:endParaRPr>
          </a:p>
        </p:txBody>
      </p:sp>
      <p:cxnSp>
        <p:nvCxnSpPr>
          <p:cNvPr id="31" name="Straight Connector 30">
            <a:extLst>
              <a:ext uri="{FF2B5EF4-FFF2-40B4-BE49-F238E27FC236}">
                <a16:creationId xmlns:a16="http://schemas.microsoft.com/office/drawing/2014/main" id="{C9AD93FA-9D70-3C7C-6077-4B361BADBEA1}"/>
              </a:ext>
            </a:extLst>
          </p:cNvPr>
          <p:cNvCxnSpPr>
            <a:cxnSpLocks/>
          </p:cNvCxnSpPr>
          <p:nvPr/>
        </p:nvCxnSpPr>
        <p:spPr bwMode="auto">
          <a:xfrm>
            <a:off x="1795181" y="14154750"/>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3929C7C4-5433-0AC7-80A0-1FB7AD582A20}"/>
              </a:ext>
            </a:extLst>
          </p:cNvPr>
          <p:cNvCxnSpPr>
            <a:cxnSpLocks/>
          </p:cNvCxnSpPr>
          <p:nvPr/>
        </p:nvCxnSpPr>
        <p:spPr bwMode="auto">
          <a:xfrm>
            <a:off x="1795181" y="20140000"/>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0FDC04CB-49EF-B56E-8554-4281D9A83DFB}"/>
              </a:ext>
            </a:extLst>
          </p:cNvPr>
          <p:cNvCxnSpPr>
            <a:cxnSpLocks/>
          </p:cNvCxnSpPr>
          <p:nvPr/>
        </p:nvCxnSpPr>
        <p:spPr bwMode="auto">
          <a:xfrm>
            <a:off x="1755889" y="23329212"/>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026" name="Picture 2">
            <a:extLst>
              <a:ext uri="{FF2B5EF4-FFF2-40B4-BE49-F238E27FC236}">
                <a16:creationId xmlns:a16="http://schemas.microsoft.com/office/drawing/2014/main" id="{B7F5DE14-7425-F302-9F3B-B0935216EF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3495" y="16828567"/>
            <a:ext cx="6645605" cy="6035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220389-EB45-B7DF-3949-8DA2F1CFC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3496" y="24347271"/>
            <a:ext cx="6645604" cy="603504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104">
            <a:extLst>
              <a:ext uri="{FF2B5EF4-FFF2-40B4-BE49-F238E27FC236}">
                <a16:creationId xmlns:a16="http://schemas.microsoft.com/office/drawing/2014/main" id="{082658DF-CE01-06C5-5537-F85252F282E5}"/>
              </a:ext>
            </a:extLst>
          </p:cNvPr>
          <p:cNvSpPr>
            <a:spLocks noChangeArrowheads="1"/>
          </p:cNvSpPr>
          <p:nvPr/>
        </p:nvSpPr>
        <p:spPr bwMode="auto">
          <a:xfrm>
            <a:off x="12932229" y="30493121"/>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2 </a:t>
            </a:r>
            <a:r>
              <a:rPr lang="en-US" sz="1800" dirty="0">
                <a:solidFill>
                  <a:srgbClr val="002664"/>
                </a:solidFill>
                <a:cs typeface="Arial" panose="020B0604020202020204" pitchFamily="34" charset="0"/>
              </a:rPr>
              <a:t>– Bar Graph depicting the most represented sectors within the Japanese stock exchange.</a:t>
            </a:r>
          </a:p>
        </p:txBody>
      </p:sp>
      <p:sp>
        <p:nvSpPr>
          <p:cNvPr id="43" name="Rectangle 104">
            <a:extLst>
              <a:ext uri="{FF2B5EF4-FFF2-40B4-BE49-F238E27FC236}">
                <a16:creationId xmlns:a16="http://schemas.microsoft.com/office/drawing/2014/main" id="{9643811A-145C-DBE0-FD79-ED8268E66101}"/>
              </a:ext>
            </a:extLst>
          </p:cNvPr>
          <p:cNvSpPr>
            <a:spLocks noChangeArrowheads="1"/>
          </p:cNvSpPr>
          <p:nvPr/>
        </p:nvSpPr>
        <p:spPr bwMode="auto">
          <a:xfrm>
            <a:off x="12932229" y="23023767"/>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1 </a:t>
            </a:r>
            <a:r>
              <a:rPr lang="en-US" sz="1800" dirty="0">
                <a:solidFill>
                  <a:srgbClr val="002664"/>
                </a:solidFill>
                <a:cs typeface="Arial" panose="020B0604020202020204" pitchFamily="34" charset="0"/>
              </a:rPr>
              <a:t>– Tree Map depicting the most represented industries within the Japanese stock exchange.</a:t>
            </a:r>
          </a:p>
        </p:txBody>
      </p:sp>
      <p:sp>
        <p:nvSpPr>
          <p:cNvPr id="44" name="Text Box 84">
            <a:extLst>
              <a:ext uri="{FF2B5EF4-FFF2-40B4-BE49-F238E27FC236}">
                <a16:creationId xmlns:a16="http://schemas.microsoft.com/office/drawing/2014/main" id="{1D0A2C88-FDF6-D2AA-7EF3-12DFCDC0BCD3}"/>
              </a:ext>
            </a:extLst>
          </p:cNvPr>
          <p:cNvSpPr txBox="1">
            <a:spLocks noChangeArrowheads="1"/>
          </p:cNvSpPr>
          <p:nvPr/>
        </p:nvSpPr>
        <p:spPr bwMode="auto">
          <a:xfrm>
            <a:off x="21853163" y="6059739"/>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Results</a:t>
            </a: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r>
              <a:rPr lang="en-US" sz="2657" dirty="0">
                <a:cs typeface="Arial" panose="020B0604020202020204" pitchFamily="34" charset="0"/>
              </a:rPr>
              <a:t>RMSE (Root Mean Squared Error) is the metric used to compare the four models, as it measures the difference between the predicted and actual values. It provides an intuitive understanding of the error magnitude, is sensitive to outliers, and can be easily interpreted in the context of the problem domain.</a:t>
            </a: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r>
              <a:rPr lang="en-US" sz="2657" dirty="0">
                <a:cs typeface="Arial" panose="020B0604020202020204" pitchFamily="34" charset="0"/>
              </a:rPr>
              <a:t>The ROC curve (along with the AUC area) is shown below. We can identify which machine learning algorithm most accurately predicts the JPX Stock Exchange as well as compare it to the other methodologies we used.</a:t>
            </a: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r>
              <a:rPr lang="en-US" sz="2800" b="1" dirty="0">
                <a:solidFill>
                  <a:srgbClr val="002664"/>
                </a:solidFill>
                <a:cs typeface="Arial" panose="020B0604020202020204" pitchFamily="34" charset="0"/>
              </a:rPr>
              <a:t>Top 3 Industries</a:t>
            </a:r>
          </a:p>
          <a:p>
            <a:pPr marL="352641" algn="just" defTabSz="3869254">
              <a:lnSpc>
                <a:spcPct val="125000"/>
              </a:lnSpc>
              <a:defRPr/>
            </a:pPr>
            <a:r>
              <a:rPr lang="en-US" sz="2660" dirty="0">
                <a:cs typeface="Arial" panose="020B0604020202020204" pitchFamily="34" charset="0"/>
              </a:rPr>
              <a:t>The accuracy for predicting (binary; 1 – up, 0 – down) whether the top 3 industries within Japan will go up or down is seen below. This was calculated by selecting the 3 most represented industries and taking their respective stocks.</a:t>
            </a:r>
          </a:p>
          <a:p>
            <a:pPr marL="352641" algn="just" defTabSz="3869254">
              <a:lnSpc>
                <a:spcPct val="125000"/>
              </a:lnSpc>
              <a:defRPr/>
            </a:pPr>
            <a:endParaRPr lang="en-US" sz="2660" dirty="0">
              <a:cs typeface="Arial" panose="020B0604020202020204" pitchFamily="34" charset="0"/>
            </a:endParaRPr>
          </a:p>
          <a:p>
            <a:pPr marL="352641" algn="just" defTabSz="3869254">
              <a:lnSpc>
                <a:spcPct val="125000"/>
              </a:lnSpc>
              <a:defRPr/>
            </a:pPr>
            <a:endParaRPr lang="en-US" sz="2660" dirty="0"/>
          </a:p>
          <a:p>
            <a:pPr marL="352641" defTabSz="3869254">
              <a:lnSpc>
                <a:spcPct val="125000"/>
              </a:lnSpc>
              <a:defRPr/>
            </a:pPr>
            <a:endParaRPr lang="en-US" sz="2468" dirty="0">
              <a:latin typeface="+mn-lt"/>
            </a:endParaRPr>
          </a:p>
        </p:txBody>
      </p:sp>
      <p:cxnSp>
        <p:nvCxnSpPr>
          <p:cNvPr id="45" name="Straight Connector 44">
            <a:extLst>
              <a:ext uri="{FF2B5EF4-FFF2-40B4-BE49-F238E27FC236}">
                <a16:creationId xmlns:a16="http://schemas.microsoft.com/office/drawing/2014/main" id="{39E8CFA9-24A5-CAAA-DDAF-DE194754188C}"/>
              </a:ext>
            </a:extLst>
          </p:cNvPr>
          <p:cNvCxnSpPr>
            <a:cxnSpLocks/>
          </p:cNvCxnSpPr>
          <p:nvPr/>
        </p:nvCxnSpPr>
        <p:spPr bwMode="auto">
          <a:xfrm>
            <a:off x="22205103" y="688901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aphicFrame>
        <p:nvGraphicFramePr>
          <p:cNvPr id="7" name="Table 9">
            <a:extLst>
              <a:ext uri="{FF2B5EF4-FFF2-40B4-BE49-F238E27FC236}">
                <a16:creationId xmlns:a16="http://schemas.microsoft.com/office/drawing/2014/main" id="{7485BDA2-A434-AF72-0883-FFF92A401118}"/>
              </a:ext>
            </a:extLst>
          </p:cNvPr>
          <p:cNvGraphicFramePr>
            <a:graphicFrameLocks noGrp="1"/>
          </p:cNvGraphicFramePr>
          <p:nvPr>
            <p:extLst>
              <p:ext uri="{D42A27DB-BD31-4B8C-83A1-F6EECF244321}">
                <p14:modId xmlns:p14="http://schemas.microsoft.com/office/powerpoint/2010/main" val="1481303421"/>
              </p:ext>
            </p:extLst>
          </p:nvPr>
        </p:nvGraphicFramePr>
        <p:xfrm>
          <a:off x="22419543" y="10860903"/>
          <a:ext cx="8449056" cy="2743200"/>
        </p:xfrm>
        <a:graphic>
          <a:graphicData uri="http://schemas.openxmlformats.org/drawingml/2006/table">
            <a:tbl>
              <a:tblPr firstRow="1" bandRow="1">
                <a:tableStyleId>{93296810-A885-4BE3-A3E7-6D5BEEA58F35}</a:tableStyleId>
              </a:tblPr>
              <a:tblGrid>
                <a:gridCol w="4224528">
                  <a:extLst>
                    <a:ext uri="{9D8B030D-6E8A-4147-A177-3AD203B41FA5}">
                      <a16:colId xmlns:a16="http://schemas.microsoft.com/office/drawing/2014/main" val="1463604606"/>
                    </a:ext>
                  </a:extLst>
                </a:gridCol>
                <a:gridCol w="4224528">
                  <a:extLst>
                    <a:ext uri="{9D8B030D-6E8A-4147-A177-3AD203B41FA5}">
                      <a16:colId xmlns:a16="http://schemas.microsoft.com/office/drawing/2014/main" val="70054940"/>
                    </a:ext>
                  </a:extLst>
                </a:gridCol>
              </a:tblGrid>
              <a:tr h="425679">
                <a:tc>
                  <a:txBody>
                    <a:bodyPr/>
                    <a:lstStyle/>
                    <a:p>
                      <a:pPr algn="ctr"/>
                      <a:r>
                        <a:rPr lang="en-US" sz="2400" dirty="0"/>
                        <a:t>Machine Learning Model</a:t>
                      </a:r>
                    </a:p>
                  </a:txBody>
                  <a:tcPr/>
                </a:tc>
                <a:tc>
                  <a:txBody>
                    <a:bodyPr/>
                    <a:lstStyle/>
                    <a:p>
                      <a:pPr algn="ctr"/>
                      <a:r>
                        <a:rPr lang="en-US" sz="2400" dirty="0"/>
                        <a:t>RMSE</a:t>
                      </a:r>
                    </a:p>
                  </a:txBody>
                  <a:tcPr/>
                </a:tc>
                <a:extLst>
                  <a:ext uri="{0D108BD9-81ED-4DB2-BD59-A6C34878D82A}">
                    <a16:rowId xmlns:a16="http://schemas.microsoft.com/office/drawing/2014/main" val="1815767725"/>
                  </a:ext>
                </a:extLst>
              </a:tr>
              <a:tr h="425679">
                <a:tc>
                  <a:txBody>
                    <a:bodyPr/>
                    <a:lstStyle/>
                    <a:p>
                      <a:pPr algn="ctr"/>
                      <a:r>
                        <a:rPr lang="en-US" sz="2400" dirty="0"/>
                        <a:t>XG Boost</a:t>
                      </a:r>
                    </a:p>
                  </a:txBody>
                  <a:tcPr/>
                </a:tc>
                <a:tc>
                  <a:txBody>
                    <a:bodyPr/>
                    <a:lstStyle/>
                    <a:p>
                      <a:pPr algn="ctr"/>
                      <a:r>
                        <a:rPr lang="en-US" sz="2400" dirty="0"/>
                        <a:t>0.4</a:t>
                      </a:r>
                    </a:p>
                  </a:txBody>
                  <a:tcPr/>
                </a:tc>
                <a:extLst>
                  <a:ext uri="{0D108BD9-81ED-4DB2-BD59-A6C34878D82A}">
                    <a16:rowId xmlns:a16="http://schemas.microsoft.com/office/drawing/2014/main" val="1691404340"/>
                  </a:ext>
                </a:extLst>
              </a:tr>
              <a:tr h="425679">
                <a:tc>
                  <a:txBody>
                    <a:bodyPr/>
                    <a:lstStyle/>
                    <a:p>
                      <a:pPr algn="ctr"/>
                      <a:r>
                        <a:rPr lang="en-US" sz="2400" dirty="0"/>
                        <a:t>Gradient Boosting</a:t>
                      </a:r>
                    </a:p>
                  </a:txBody>
                  <a:tcPr/>
                </a:tc>
                <a:tc>
                  <a:txBody>
                    <a:bodyPr/>
                    <a:lstStyle/>
                    <a:p>
                      <a:pPr algn="ctr"/>
                      <a:r>
                        <a:rPr lang="en-US" sz="2400" dirty="0"/>
                        <a:t>0.4</a:t>
                      </a:r>
                    </a:p>
                  </a:txBody>
                  <a:tcPr/>
                </a:tc>
                <a:extLst>
                  <a:ext uri="{0D108BD9-81ED-4DB2-BD59-A6C34878D82A}">
                    <a16:rowId xmlns:a16="http://schemas.microsoft.com/office/drawing/2014/main" val="2217194826"/>
                  </a:ext>
                </a:extLst>
              </a:tr>
              <a:tr h="425679">
                <a:tc>
                  <a:txBody>
                    <a:bodyPr/>
                    <a:lstStyle/>
                    <a:p>
                      <a:pPr algn="ctr"/>
                      <a:r>
                        <a:rPr lang="en-US" sz="2400" dirty="0"/>
                        <a:t>Random Forest Regressor</a:t>
                      </a:r>
                    </a:p>
                  </a:txBody>
                  <a:tcPr/>
                </a:tc>
                <a:tc>
                  <a:txBody>
                    <a:bodyPr/>
                    <a:lstStyle/>
                    <a:p>
                      <a:pPr algn="ctr"/>
                      <a:r>
                        <a:rPr lang="en-US" sz="2400" dirty="0"/>
                        <a:t>1.41</a:t>
                      </a:r>
                    </a:p>
                  </a:txBody>
                  <a:tcPr/>
                </a:tc>
                <a:extLst>
                  <a:ext uri="{0D108BD9-81ED-4DB2-BD59-A6C34878D82A}">
                    <a16:rowId xmlns:a16="http://schemas.microsoft.com/office/drawing/2014/main" val="3642004223"/>
                  </a:ext>
                </a:extLst>
              </a:tr>
              <a:tr h="425679">
                <a:tc>
                  <a:txBody>
                    <a:bodyPr/>
                    <a:lstStyle/>
                    <a:p>
                      <a:pPr algn="ctr"/>
                      <a:r>
                        <a:rPr lang="en-US" sz="2400" dirty="0"/>
                        <a:t>MLP Regressor</a:t>
                      </a:r>
                    </a:p>
                  </a:txBody>
                  <a:tcPr/>
                </a:tc>
                <a:tc>
                  <a:txBody>
                    <a:bodyPr/>
                    <a:lstStyle/>
                    <a:p>
                      <a:pPr algn="ctr"/>
                      <a:r>
                        <a:rPr lang="en-US" sz="2400" dirty="0"/>
                        <a:t>0.50411</a:t>
                      </a:r>
                    </a:p>
                  </a:txBody>
                  <a:tcPr/>
                </a:tc>
                <a:extLst>
                  <a:ext uri="{0D108BD9-81ED-4DB2-BD59-A6C34878D82A}">
                    <a16:rowId xmlns:a16="http://schemas.microsoft.com/office/drawing/2014/main" val="128099425"/>
                  </a:ext>
                </a:extLst>
              </a:tr>
              <a:tr h="425679">
                <a:tc>
                  <a:txBody>
                    <a:bodyPr/>
                    <a:lstStyle/>
                    <a:p>
                      <a:pPr algn="ctr"/>
                      <a:r>
                        <a:rPr lang="en-US" sz="2400" dirty="0"/>
                        <a:t>Baseline </a:t>
                      </a:r>
                      <a:r>
                        <a:rPr lang="en-US" sz="2400"/>
                        <a:t>Linear Regression</a:t>
                      </a:r>
                      <a:endParaRPr lang="en-US" sz="2400" dirty="0"/>
                    </a:p>
                  </a:txBody>
                  <a:tcPr/>
                </a:tc>
                <a:tc>
                  <a:txBody>
                    <a:bodyPr/>
                    <a:lstStyle/>
                    <a:p>
                      <a:pPr algn="ctr"/>
                      <a:r>
                        <a:rPr lang="en-US" sz="2400" dirty="0"/>
                        <a:t>0.54437</a:t>
                      </a:r>
                    </a:p>
                  </a:txBody>
                  <a:tcPr/>
                </a:tc>
                <a:extLst>
                  <a:ext uri="{0D108BD9-81ED-4DB2-BD59-A6C34878D82A}">
                    <a16:rowId xmlns:a16="http://schemas.microsoft.com/office/drawing/2014/main" val="1446630550"/>
                  </a:ext>
                </a:extLst>
              </a:tr>
            </a:tbl>
          </a:graphicData>
        </a:graphic>
      </p:graphicFrame>
      <p:pic>
        <p:nvPicPr>
          <p:cNvPr id="10" name="Picture 9">
            <a:extLst>
              <a:ext uri="{FF2B5EF4-FFF2-40B4-BE49-F238E27FC236}">
                <a16:creationId xmlns:a16="http://schemas.microsoft.com/office/drawing/2014/main" id="{F8F7441A-16FC-E84D-941F-D1CD8E741EB4}"/>
              </a:ext>
            </a:extLst>
          </p:cNvPr>
          <p:cNvPicPr>
            <a:picLocks noChangeAspect="1"/>
          </p:cNvPicPr>
          <p:nvPr/>
        </p:nvPicPr>
        <p:blipFill>
          <a:blip r:embed="rId7"/>
          <a:stretch>
            <a:fillRect/>
          </a:stretch>
        </p:blipFill>
        <p:spPr>
          <a:xfrm>
            <a:off x="22574019" y="18118606"/>
            <a:ext cx="8449056" cy="6035040"/>
          </a:xfrm>
          <a:prstGeom prst="rect">
            <a:avLst/>
          </a:prstGeom>
        </p:spPr>
      </p:pic>
      <p:sp>
        <p:nvSpPr>
          <p:cNvPr id="36" name="Rectangle 104">
            <a:extLst>
              <a:ext uri="{FF2B5EF4-FFF2-40B4-BE49-F238E27FC236}">
                <a16:creationId xmlns:a16="http://schemas.microsoft.com/office/drawing/2014/main" id="{14A10EDC-C912-2AE2-B129-BF3B4D707F95}"/>
              </a:ext>
            </a:extLst>
          </p:cNvPr>
          <p:cNvSpPr>
            <a:spLocks noChangeArrowheads="1"/>
          </p:cNvSpPr>
          <p:nvPr/>
        </p:nvSpPr>
        <p:spPr bwMode="auto">
          <a:xfrm>
            <a:off x="23149142" y="24451666"/>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3 </a:t>
            </a:r>
            <a:r>
              <a:rPr lang="en-US" sz="1800" dirty="0">
                <a:solidFill>
                  <a:srgbClr val="002664"/>
                </a:solidFill>
                <a:cs typeface="Arial" panose="020B0604020202020204" pitchFamily="34" charset="0"/>
              </a:rPr>
              <a:t>– ROC curve for predicting the Japanese Economy via all stocks.</a:t>
            </a:r>
          </a:p>
        </p:txBody>
      </p:sp>
      <p:sp>
        <p:nvSpPr>
          <p:cNvPr id="37" name="Rectangle 104">
            <a:extLst>
              <a:ext uri="{FF2B5EF4-FFF2-40B4-BE49-F238E27FC236}">
                <a16:creationId xmlns:a16="http://schemas.microsoft.com/office/drawing/2014/main" id="{B9A46878-46A7-35A2-ED77-049394F1E0DD}"/>
              </a:ext>
            </a:extLst>
          </p:cNvPr>
          <p:cNvSpPr>
            <a:spLocks noChangeArrowheads="1"/>
          </p:cNvSpPr>
          <p:nvPr/>
        </p:nvSpPr>
        <p:spPr bwMode="auto">
          <a:xfrm>
            <a:off x="23346603" y="13873647"/>
            <a:ext cx="6946871" cy="281103"/>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Table 1 </a:t>
            </a:r>
            <a:r>
              <a:rPr lang="en-US" sz="1800" dirty="0">
                <a:solidFill>
                  <a:srgbClr val="002664"/>
                </a:solidFill>
                <a:cs typeface="Arial" panose="020B0604020202020204" pitchFamily="34" charset="0"/>
              </a:rPr>
              <a:t>– Machine Learning model vs. RMSE</a:t>
            </a:r>
          </a:p>
        </p:txBody>
      </p:sp>
      <p:graphicFrame>
        <p:nvGraphicFramePr>
          <p:cNvPr id="39" name="Table 9">
            <a:extLst>
              <a:ext uri="{FF2B5EF4-FFF2-40B4-BE49-F238E27FC236}">
                <a16:creationId xmlns:a16="http://schemas.microsoft.com/office/drawing/2014/main" id="{D70F5906-CDD7-DAAE-1365-D67D5BFA6F51}"/>
              </a:ext>
            </a:extLst>
          </p:cNvPr>
          <p:cNvGraphicFramePr>
            <a:graphicFrameLocks noGrp="1"/>
          </p:cNvGraphicFramePr>
          <p:nvPr>
            <p:extLst>
              <p:ext uri="{D42A27DB-BD31-4B8C-83A1-F6EECF244321}">
                <p14:modId xmlns:p14="http://schemas.microsoft.com/office/powerpoint/2010/main" val="1750198783"/>
              </p:ext>
            </p:extLst>
          </p:nvPr>
        </p:nvGraphicFramePr>
        <p:xfrm>
          <a:off x="22231443" y="28064180"/>
          <a:ext cx="8449056" cy="5318306"/>
        </p:xfrm>
        <a:graphic>
          <a:graphicData uri="http://schemas.openxmlformats.org/drawingml/2006/table">
            <a:tbl>
              <a:tblPr firstRow="1" bandRow="1">
                <a:tableStyleId>{93296810-A885-4BE3-A3E7-6D5BEEA58F35}</a:tableStyleId>
              </a:tblPr>
              <a:tblGrid>
                <a:gridCol w="2112264">
                  <a:extLst>
                    <a:ext uri="{9D8B030D-6E8A-4147-A177-3AD203B41FA5}">
                      <a16:colId xmlns:a16="http://schemas.microsoft.com/office/drawing/2014/main" val="1463604606"/>
                    </a:ext>
                  </a:extLst>
                </a:gridCol>
                <a:gridCol w="2112264">
                  <a:extLst>
                    <a:ext uri="{9D8B030D-6E8A-4147-A177-3AD203B41FA5}">
                      <a16:colId xmlns:a16="http://schemas.microsoft.com/office/drawing/2014/main" val="70054940"/>
                    </a:ext>
                  </a:extLst>
                </a:gridCol>
                <a:gridCol w="2112264">
                  <a:extLst>
                    <a:ext uri="{9D8B030D-6E8A-4147-A177-3AD203B41FA5}">
                      <a16:colId xmlns:a16="http://schemas.microsoft.com/office/drawing/2014/main" val="1965292871"/>
                    </a:ext>
                  </a:extLst>
                </a:gridCol>
                <a:gridCol w="2112264">
                  <a:extLst>
                    <a:ext uri="{9D8B030D-6E8A-4147-A177-3AD203B41FA5}">
                      <a16:colId xmlns:a16="http://schemas.microsoft.com/office/drawing/2014/main" val="738278926"/>
                    </a:ext>
                  </a:extLst>
                </a:gridCol>
              </a:tblGrid>
              <a:tr h="1280333">
                <a:tc>
                  <a:txBody>
                    <a:bodyPr/>
                    <a:lstStyle/>
                    <a:p>
                      <a:pPr algn="ctr"/>
                      <a:r>
                        <a:rPr lang="en-US" sz="2000" dirty="0"/>
                        <a:t>Machine Learning Model</a:t>
                      </a:r>
                    </a:p>
                  </a:txBody>
                  <a:tcPr/>
                </a:tc>
                <a:tc>
                  <a:txBody>
                    <a:bodyPr/>
                    <a:lstStyle/>
                    <a:p>
                      <a:pPr algn="ctr"/>
                      <a:r>
                        <a:rPr lang="en-US" sz="2000" dirty="0"/>
                        <a:t>Information &amp; Communication</a:t>
                      </a:r>
                    </a:p>
                    <a:p>
                      <a:pPr algn="ctr"/>
                      <a:r>
                        <a:rPr lang="en-US" sz="2000" dirty="0"/>
                        <a:t>Accuracy</a:t>
                      </a:r>
                    </a:p>
                  </a:txBody>
                  <a:tcPr/>
                </a:tc>
                <a:tc>
                  <a:txBody>
                    <a:bodyPr/>
                    <a:lstStyle/>
                    <a:p>
                      <a:pPr algn="ctr"/>
                      <a:r>
                        <a:rPr lang="en-US" sz="2000" dirty="0"/>
                        <a:t>Retail Trade</a:t>
                      </a:r>
                    </a:p>
                    <a:p>
                      <a:pPr algn="ctr"/>
                      <a:r>
                        <a:rPr lang="en-US" sz="2000" dirty="0"/>
                        <a:t>Accuracy</a:t>
                      </a:r>
                    </a:p>
                  </a:txBody>
                  <a:tcPr/>
                </a:tc>
                <a:tc>
                  <a:txBody>
                    <a:bodyPr/>
                    <a:lstStyle/>
                    <a:p>
                      <a:pPr algn="ctr"/>
                      <a:r>
                        <a:rPr lang="en-US" sz="2000" dirty="0"/>
                        <a:t>Services</a:t>
                      </a:r>
                    </a:p>
                    <a:p>
                      <a:pPr algn="ctr"/>
                      <a:r>
                        <a:rPr lang="en-US" sz="2000" dirty="0"/>
                        <a:t>Accuracy</a:t>
                      </a:r>
                    </a:p>
                  </a:txBody>
                  <a:tcPr/>
                </a:tc>
                <a:extLst>
                  <a:ext uri="{0D108BD9-81ED-4DB2-BD59-A6C34878D82A}">
                    <a16:rowId xmlns:a16="http://schemas.microsoft.com/office/drawing/2014/main" val="1815767725"/>
                  </a:ext>
                </a:extLst>
              </a:tr>
              <a:tr h="492436">
                <a:tc>
                  <a:txBody>
                    <a:bodyPr/>
                    <a:lstStyle/>
                    <a:p>
                      <a:pPr algn="ctr"/>
                      <a:r>
                        <a:rPr lang="en-US" sz="2400" dirty="0"/>
                        <a:t>XG Boost</a:t>
                      </a:r>
                    </a:p>
                  </a:txBody>
                  <a:tcPr/>
                </a:tc>
                <a:tc>
                  <a:txBody>
                    <a:bodyPr/>
                    <a:lstStyle/>
                    <a:p>
                      <a:pPr algn="ctr"/>
                      <a:r>
                        <a:rPr lang="en-US" sz="2400" dirty="0"/>
                        <a:t>0.4125</a:t>
                      </a:r>
                    </a:p>
                  </a:txBody>
                  <a:tcPr/>
                </a:tc>
                <a:tc>
                  <a:txBody>
                    <a:bodyPr/>
                    <a:lstStyle/>
                    <a:p>
                      <a:pPr algn="ctr"/>
                      <a:r>
                        <a:rPr lang="en-US" sz="2400" dirty="0"/>
                        <a:t>0.5125</a:t>
                      </a:r>
                    </a:p>
                  </a:txBody>
                  <a:tcPr/>
                </a:tc>
                <a:tc>
                  <a:txBody>
                    <a:bodyPr/>
                    <a:lstStyle/>
                    <a:p>
                      <a:pPr algn="ctr"/>
                      <a:r>
                        <a:rPr lang="en-US" sz="2400" dirty="0"/>
                        <a:t>0.54167</a:t>
                      </a:r>
                    </a:p>
                  </a:txBody>
                  <a:tcPr/>
                </a:tc>
                <a:extLst>
                  <a:ext uri="{0D108BD9-81ED-4DB2-BD59-A6C34878D82A}">
                    <a16:rowId xmlns:a16="http://schemas.microsoft.com/office/drawing/2014/main" val="1691404340"/>
                  </a:ext>
                </a:extLst>
              </a:tr>
              <a:tr h="886384">
                <a:tc>
                  <a:txBody>
                    <a:bodyPr/>
                    <a:lstStyle/>
                    <a:p>
                      <a:pPr algn="ctr"/>
                      <a:r>
                        <a:rPr lang="en-US" sz="2400" dirty="0"/>
                        <a:t>Logistical Regression</a:t>
                      </a:r>
                    </a:p>
                  </a:txBody>
                  <a:tcPr/>
                </a:tc>
                <a:tc>
                  <a:txBody>
                    <a:bodyPr/>
                    <a:lstStyle/>
                    <a:p>
                      <a:pPr algn="ctr"/>
                      <a:r>
                        <a:rPr lang="en-US" sz="2400" dirty="0"/>
                        <a:t>0.5083</a:t>
                      </a:r>
                    </a:p>
                  </a:txBody>
                  <a:tcPr/>
                </a:tc>
                <a:tc>
                  <a:txBody>
                    <a:bodyPr/>
                    <a:lstStyle/>
                    <a:p>
                      <a:pPr algn="ctr"/>
                      <a:r>
                        <a:rPr lang="en-US" sz="2400" dirty="0"/>
                        <a:t>0.475</a:t>
                      </a:r>
                    </a:p>
                  </a:txBody>
                  <a:tcPr/>
                </a:tc>
                <a:tc>
                  <a:txBody>
                    <a:bodyPr/>
                    <a:lstStyle/>
                    <a:p>
                      <a:pPr algn="ctr"/>
                      <a:r>
                        <a:rPr lang="en-US" sz="2400" dirty="0"/>
                        <a:t>0.55</a:t>
                      </a:r>
                    </a:p>
                  </a:txBody>
                  <a:tcPr/>
                </a:tc>
                <a:extLst>
                  <a:ext uri="{0D108BD9-81ED-4DB2-BD59-A6C34878D82A}">
                    <a16:rowId xmlns:a16="http://schemas.microsoft.com/office/drawing/2014/main" val="2217194826"/>
                  </a:ext>
                </a:extLst>
              </a:tr>
              <a:tr h="886384">
                <a:tc>
                  <a:txBody>
                    <a:bodyPr/>
                    <a:lstStyle/>
                    <a:p>
                      <a:pPr algn="ctr"/>
                      <a:r>
                        <a:rPr lang="en-US" sz="2400" dirty="0"/>
                        <a:t>Random Forest</a:t>
                      </a:r>
                    </a:p>
                  </a:txBody>
                  <a:tcPr/>
                </a:tc>
                <a:tc>
                  <a:txBody>
                    <a:bodyPr/>
                    <a:lstStyle/>
                    <a:p>
                      <a:pPr algn="ctr"/>
                      <a:r>
                        <a:rPr lang="en-US" sz="2400" dirty="0"/>
                        <a:t>0.4375</a:t>
                      </a:r>
                    </a:p>
                  </a:txBody>
                  <a:tcPr/>
                </a:tc>
                <a:tc>
                  <a:txBody>
                    <a:bodyPr/>
                    <a:lstStyle/>
                    <a:p>
                      <a:pPr algn="ctr"/>
                      <a:r>
                        <a:rPr lang="en-US" sz="2400" dirty="0"/>
                        <a:t>0.4708</a:t>
                      </a:r>
                    </a:p>
                  </a:txBody>
                  <a:tcPr/>
                </a:tc>
                <a:tc>
                  <a:txBody>
                    <a:bodyPr/>
                    <a:lstStyle/>
                    <a:p>
                      <a:pPr algn="ctr"/>
                      <a:r>
                        <a:rPr lang="en-US" sz="2400" dirty="0"/>
                        <a:t>0.5417</a:t>
                      </a:r>
                    </a:p>
                  </a:txBody>
                  <a:tcPr/>
                </a:tc>
                <a:extLst>
                  <a:ext uri="{0D108BD9-81ED-4DB2-BD59-A6C34878D82A}">
                    <a16:rowId xmlns:a16="http://schemas.microsoft.com/office/drawing/2014/main" val="3642004223"/>
                  </a:ext>
                </a:extLst>
              </a:tr>
              <a:tr h="1280333">
                <a:tc>
                  <a:txBody>
                    <a:bodyPr/>
                    <a:lstStyle/>
                    <a:p>
                      <a:pPr algn="ctr"/>
                      <a:r>
                        <a:rPr lang="en-US" sz="2400" dirty="0"/>
                        <a:t>1 Layer Neural Network</a:t>
                      </a:r>
                    </a:p>
                  </a:txBody>
                  <a:tcPr/>
                </a:tc>
                <a:tc>
                  <a:txBody>
                    <a:bodyPr/>
                    <a:lstStyle/>
                    <a:p>
                      <a:pPr algn="ctr"/>
                      <a:endParaRPr lang="en-US" sz="2400" dirty="0"/>
                    </a:p>
                    <a:p>
                      <a:pPr algn="ctr"/>
                      <a:r>
                        <a:rPr lang="en-US" sz="2400" dirty="0"/>
                        <a:t>0.5083</a:t>
                      </a:r>
                    </a:p>
                  </a:txBody>
                  <a:tcPr/>
                </a:tc>
                <a:tc>
                  <a:txBody>
                    <a:bodyPr/>
                    <a:lstStyle/>
                    <a:p>
                      <a:pPr algn="ctr"/>
                      <a:endParaRPr lang="en-US" sz="2400" dirty="0"/>
                    </a:p>
                    <a:p>
                      <a:pPr algn="ctr"/>
                      <a:r>
                        <a:rPr lang="en-US" sz="2400" dirty="0"/>
                        <a:t>0.475</a:t>
                      </a:r>
                    </a:p>
                  </a:txBody>
                  <a:tcPr/>
                </a:tc>
                <a:tc>
                  <a:txBody>
                    <a:bodyPr/>
                    <a:lstStyle/>
                    <a:p>
                      <a:pPr algn="ctr"/>
                      <a:endParaRPr lang="en-US" sz="2400" dirty="0"/>
                    </a:p>
                    <a:p>
                      <a:pPr algn="ctr"/>
                      <a:r>
                        <a:rPr lang="en-US" sz="2400" dirty="0"/>
                        <a:t>0.55</a:t>
                      </a:r>
                    </a:p>
                  </a:txBody>
                  <a:tcPr/>
                </a:tc>
                <a:extLst>
                  <a:ext uri="{0D108BD9-81ED-4DB2-BD59-A6C34878D82A}">
                    <a16:rowId xmlns:a16="http://schemas.microsoft.com/office/drawing/2014/main" val="128099425"/>
                  </a:ext>
                </a:extLst>
              </a:tr>
              <a:tr h="492436">
                <a:tc>
                  <a:txBody>
                    <a:bodyPr/>
                    <a:lstStyle/>
                    <a:p>
                      <a:pPr algn="ctr"/>
                      <a:r>
                        <a:rPr lang="en-US" sz="2400" dirty="0"/>
                        <a:t>Bagging</a:t>
                      </a:r>
                    </a:p>
                  </a:txBody>
                  <a:tcPr/>
                </a:tc>
                <a:tc>
                  <a:txBody>
                    <a:bodyPr/>
                    <a:lstStyle/>
                    <a:p>
                      <a:pPr algn="ctr"/>
                      <a:r>
                        <a:rPr lang="en-US" sz="2400" dirty="0"/>
                        <a:t>0.4708</a:t>
                      </a:r>
                    </a:p>
                  </a:txBody>
                  <a:tcPr/>
                </a:tc>
                <a:tc>
                  <a:txBody>
                    <a:bodyPr/>
                    <a:lstStyle/>
                    <a:p>
                      <a:pPr algn="ctr"/>
                      <a:r>
                        <a:rPr lang="en-US" sz="2400" dirty="0"/>
                        <a:t>0.45</a:t>
                      </a:r>
                    </a:p>
                  </a:txBody>
                  <a:tcPr/>
                </a:tc>
                <a:tc>
                  <a:txBody>
                    <a:bodyPr/>
                    <a:lstStyle/>
                    <a:p>
                      <a:pPr algn="ctr"/>
                      <a:r>
                        <a:rPr lang="en-US" sz="2400" dirty="0"/>
                        <a:t>0.5292</a:t>
                      </a:r>
                    </a:p>
                  </a:txBody>
                  <a:tcPr/>
                </a:tc>
                <a:extLst>
                  <a:ext uri="{0D108BD9-81ED-4DB2-BD59-A6C34878D82A}">
                    <a16:rowId xmlns:a16="http://schemas.microsoft.com/office/drawing/2014/main" val="1446630550"/>
                  </a:ext>
                </a:extLst>
              </a:tr>
            </a:tbl>
          </a:graphicData>
        </a:graphic>
      </p:graphicFrame>
      <p:sp>
        <p:nvSpPr>
          <p:cNvPr id="46" name="Text Box 84">
            <a:extLst>
              <a:ext uri="{FF2B5EF4-FFF2-40B4-BE49-F238E27FC236}">
                <a16:creationId xmlns:a16="http://schemas.microsoft.com/office/drawing/2014/main" id="{0D0C862A-9046-8975-4E82-0FEAE007BADB}"/>
              </a:ext>
            </a:extLst>
          </p:cNvPr>
          <p:cNvSpPr txBox="1">
            <a:spLocks noChangeArrowheads="1"/>
          </p:cNvSpPr>
          <p:nvPr/>
        </p:nvSpPr>
        <p:spPr bwMode="auto">
          <a:xfrm>
            <a:off x="32485763" y="6059738"/>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Conclusion</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Overall, the second day's overall close prices at JPX Tokyo Stock Exchange and the three pillar industries are simply unpredictable as our accuracy rates stagnated at 50%-</a:t>
            </a:r>
            <a:r>
              <a:rPr lang="en-US" sz="2657" dirty="0" err="1">
                <a:cs typeface="Arial" panose="020B0604020202020204" pitchFamily="34" charset="0"/>
              </a:rPr>
              <a:t>ish</a:t>
            </a:r>
            <a:r>
              <a:rPr lang="en-US" sz="2657" dirty="0">
                <a:cs typeface="Arial" panose="020B0604020202020204" pitchFamily="34" charset="0"/>
              </a:rPr>
              <a:t>. However, we still have faith in Japan’s economy as its stock market continues to stay volatile and reacts quickly with policy change and world dynamics.</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coming decade will bring an ongoing wave of innovation in manufacturing all over the world.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retail sector can make a quantum leap in performance by deploying new technologies, responding to changing demographics, and increasing its efficiency.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There is no doubt that Japan has an alarming aging population problem that is dragging its economy back, therefore it is critical for the Japanese government to take practical measures on how to leverage its reputable pillar industries and to keep up in the global competition. </a:t>
            </a:r>
            <a:endParaRPr lang="en-US" sz="2657" b="1" dirty="0">
              <a:solidFill>
                <a:srgbClr val="002664"/>
              </a:solidFill>
              <a:latin typeface="+mn-lt"/>
              <a:cs typeface="Times New Roman" pitchFamily="18" charset="0"/>
            </a:endParaRPr>
          </a:p>
          <a:p>
            <a:pPr marL="352641" defTabSz="3869254">
              <a:lnSpc>
                <a:spcPct val="125000"/>
              </a:lnSpc>
              <a:defRPr/>
            </a:pPr>
            <a:r>
              <a:rPr lang="en-US" sz="4628" b="1" dirty="0">
                <a:solidFill>
                  <a:srgbClr val="002664"/>
                </a:solidFill>
                <a:latin typeface="+mj-lt"/>
                <a:cs typeface="Times New Roman" pitchFamily="18" charset="0"/>
              </a:rPr>
              <a:t>Limitation / Future Works</a:t>
            </a:r>
          </a:p>
          <a:p>
            <a:pPr marL="352641" algn="just" defTabSz="3869254">
              <a:lnSpc>
                <a:spcPct val="125000"/>
              </a:lnSpc>
              <a:defRPr/>
            </a:pPr>
            <a:r>
              <a:rPr lang="en-US" sz="2657" dirty="0">
                <a:cs typeface="Times New Roman" pitchFamily="18" charset="0"/>
              </a:rPr>
              <a:t>The biggest limitation regarding this project is its tunneled scope to only using stocks as well as not incorporating the ”time” aspect </a:t>
            </a:r>
            <a:r>
              <a:rPr lang="en-US" sz="2657" dirty="0" err="1">
                <a:cs typeface="Times New Roman" pitchFamily="18" charset="0"/>
              </a:rPr>
              <a:t>inongoing</a:t>
            </a:r>
            <a:r>
              <a:rPr lang="en-US" sz="2657" dirty="0">
                <a:cs typeface="Times New Roman" pitchFamily="18" charset="0"/>
              </a:rPr>
              <a:t> dealing with stocks. The Kaggle competition provided datasets to include options, securities, secondary stock prices, time of trade, etc. Incorporating these add-ons coupled with more enhanced machine learning models (ex: </a:t>
            </a:r>
            <a:r>
              <a:rPr lang="en-US" sz="2657" dirty="0" err="1">
                <a:cs typeface="Times New Roman" pitchFamily="18" charset="0"/>
              </a:rPr>
              <a:t>LightGBM</a:t>
            </a:r>
            <a:r>
              <a:rPr lang="en-US" sz="2657" dirty="0">
                <a:cs typeface="Times New Roman" pitchFamily="18" charset="0"/>
              </a:rPr>
              <a:t>, Gated Recurrent Unit, LSTM, etc.) would yield a more accurate result of predicting Japan’s economy of tomorrow.</a:t>
            </a:r>
          </a:p>
          <a:p>
            <a:pPr marL="352641" algn="just" defTabSz="3869254">
              <a:lnSpc>
                <a:spcPct val="125000"/>
              </a:lnSpc>
              <a:defRPr/>
            </a:pPr>
            <a:endParaRPr lang="en-US" sz="2657" dirty="0">
              <a:cs typeface="Times New Roman" pitchFamily="18" charset="0"/>
            </a:endParaRPr>
          </a:p>
          <a:p>
            <a:pPr marL="352641" defTabSz="3869254">
              <a:lnSpc>
                <a:spcPct val="125000"/>
              </a:lnSpc>
              <a:defRPr/>
            </a:pPr>
            <a:r>
              <a:rPr lang="en-US" sz="4628" b="1" dirty="0">
                <a:solidFill>
                  <a:srgbClr val="002664"/>
                </a:solidFill>
                <a:cs typeface="Times New Roman" pitchFamily="18" charset="0"/>
              </a:rPr>
              <a:t>References</a:t>
            </a:r>
            <a:endParaRPr lang="en-US" sz="2657" b="1" dirty="0">
              <a:solidFill>
                <a:srgbClr val="002664"/>
              </a:solidFill>
            </a:endParaRPr>
          </a:p>
          <a:p>
            <a:pPr marL="866991" indent="-514350" algn="just" defTabSz="3869254">
              <a:lnSpc>
                <a:spcPct val="125000"/>
              </a:lnSpc>
              <a:buFont typeface="+mj-lt"/>
              <a:buAutoNum type="arabicPeriod"/>
              <a:defRPr/>
            </a:pPr>
            <a:r>
              <a:rPr lang="en-US" sz="2400" dirty="0">
                <a:hlinkClick r:id="rId8"/>
              </a:rPr>
              <a:t>https://www.kaggle.com/competitions/jpx-tokyo-stock-exchange-prediction/overview</a:t>
            </a:r>
          </a:p>
          <a:p>
            <a:pPr marL="866991" indent="-514350" algn="just" defTabSz="3869254">
              <a:lnSpc>
                <a:spcPct val="125000"/>
              </a:lnSpc>
              <a:buFont typeface="+mj-lt"/>
              <a:buAutoNum type="arabicPeriod"/>
              <a:defRPr/>
            </a:pPr>
            <a:r>
              <a:rPr lang="en-US" sz="2400" dirty="0">
                <a:hlinkClick r:id="rId8"/>
              </a:rPr>
              <a:t>https://xgboost.readthedocs.io/en/stable/python/python_api.html</a:t>
            </a:r>
            <a:endParaRPr lang="en-US" sz="2400" dirty="0">
              <a:hlinkClick r:id="rId9"/>
            </a:endParaRPr>
          </a:p>
          <a:p>
            <a:pPr marL="866991" indent="-514350" algn="just" defTabSz="3869254">
              <a:lnSpc>
                <a:spcPct val="125000"/>
              </a:lnSpc>
              <a:buFont typeface="+mj-lt"/>
              <a:buAutoNum type="arabicPeriod"/>
              <a:defRPr/>
            </a:pPr>
            <a:r>
              <a:rPr lang="en-US" sz="2400" dirty="0">
                <a:hlinkClick r:id="rId9"/>
              </a:rPr>
              <a:t>https://scikit-learn.org/stable/modules/generated/sklearn.linear_model.LogisticRegression.html</a:t>
            </a:r>
            <a:endParaRPr lang="en-US" sz="2400" dirty="0"/>
          </a:p>
          <a:p>
            <a:pPr marL="866991" indent="-514350" algn="just" defTabSz="3869254">
              <a:lnSpc>
                <a:spcPct val="125000"/>
              </a:lnSpc>
              <a:buFont typeface="+mj-lt"/>
              <a:buAutoNum type="arabicPeriod"/>
              <a:defRPr/>
            </a:pPr>
            <a:r>
              <a:rPr lang="en-US" sz="2400" dirty="0">
                <a:hlinkClick r:id="rId10"/>
              </a:rPr>
              <a:t>https://scikit-learn.org/stable/modules/generated/sklearn.ensemble.RandomForestClassifier.html</a:t>
            </a:r>
            <a:endParaRPr lang="en-US" sz="2400" dirty="0"/>
          </a:p>
          <a:p>
            <a:pPr marL="866991" indent="-514350" algn="just" defTabSz="3869254">
              <a:lnSpc>
                <a:spcPct val="125000"/>
              </a:lnSpc>
              <a:buFont typeface="+mj-lt"/>
              <a:buAutoNum type="arabicPeriod"/>
              <a:defRPr/>
            </a:pPr>
            <a:r>
              <a:rPr lang="en-US" sz="2400" dirty="0">
                <a:hlinkClick r:id="rId11"/>
              </a:rPr>
              <a:t>https://scikit-learn.org/stable/modules/neural_networks_supervised.html</a:t>
            </a:r>
            <a:endParaRPr lang="en-US" sz="2400" dirty="0"/>
          </a:p>
          <a:p>
            <a:pPr marL="866991" indent="-514350" algn="just" defTabSz="3869254">
              <a:lnSpc>
                <a:spcPct val="125000"/>
              </a:lnSpc>
              <a:buFont typeface="+mj-lt"/>
              <a:buAutoNum type="arabicPeriod"/>
              <a:defRPr/>
            </a:pPr>
            <a:r>
              <a:rPr lang="en-US" sz="2400" dirty="0">
                <a:hlinkClick r:id="rId12"/>
              </a:rPr>
              <a:t>https://scikit-learn.org/stable/modules/generated/sklearn.ensemble.BaggingClassifier.html</a:t>
            </a:r>
            <a:endParaRPr lang="en-US" sz="2400" dirty="0"/>
          </a:p>
          <a:p>
            <a:pPr marL="352641" algn="just" defTabSz="3869254">
              <a:lnSpc>
                <a:spcPct val="125000"/>
              </a:lnSpc>
              <a:defRPr/>
            </a:pPr>
            <a:endParaRPr lang="en-US" sz="2657" b="1" dirty="0">
              <a:solidFill>
                <a:srgbClr val="002664"/>
              </a:solidFill>
            </a:endParaRPr>
          </a:p>
          <a:p>
            <a:pPr marL="352641" defTabSz="3869254">
              <a:lnSpc>
                <a:spcPct val="125000"/>
              </a:lnSpc>
              <a:defRPr/>
            </a:pPr>
            <a:r>
              <a:rPr lang="en-US" sz="4628" b="1" dirty="0">
                <a:solidFill>
                  <a:srgbClr val="002664"/>
                </a:solidFill>
                <a:latin typeface="+mj-lt"/>
                <a:cs typeface="Times New Roman" pitchFamily="18" charset="0"/>
              </a:rPr>
              <a:t>Acknowledgement</a:t>
            </a:r>
          </a:p>
          <a:p>
            <a:pPr marL="352641" algn="just" defTabSz="3869254">
              <a:lnSpc>
                <a:spcPct val="125000"/>
              </a:lnSpc>
              <a:defRPr/>
            </a:pPr>
            <a:r>
              <a:rPr lang="en-US" sz="2443" dirty="0"/>
              <a:t>We would like to thank Dr. Nakul, Dr. </a:t>
            </a:r>
            <a:r>
              <a:rPr lang="en-US" sz="2443" dirty="0" err="1"/>
              <a:t>Purna</a:t>
            </a:r>
            <a:r>
              <a:rPr lang="en-US" sz="2443" dirty="0"/>
              <a:t>, as well as Georgetown University Graduate School of Arts &amp; Sciences. We would also like to acknowledge the Data Science &amp; Analytics (GSAS) program at Georgetown University.</a:t>
            </a:r>
          </a:p>
          <a:p>
            <a:pPr marL="352641" defTabSz="3869254">
              <a:lnSpc>
                <a:spcPct val="125000"/>
              </a:lnSpc>
              <a:defRPr/>
            </a:pPr>
            <a:endParaRPr lang="en-US" sz="2468" dirty="0">
              <a:latin typeface="+mn-lt"/>
            </a:endParaRPr>
          </a:p>
        </p:txBody>
      </p:sp>
      <p:cxnSp>
        <p:nvCxnSpPr>
          <p:cNvPr id="48" name="Straight Connector 47">
            <a:extLst>
              <a:ext uri="{FF2B5EF4-FFF2-40B4-BE49-F238E27FC236}">
                <a16:creationId xmlns:a16="http://schemas.microsoft.com/office/drawing/2014/main" id="{AF3A0159-584C-7055-AB1A-F237950502E5}"/>
              </a:ext>
            </a:extLst>
          </p:cNvPr>
          <p:cNvCxnSpPr>
            <a:cxnSpLocks/>
          </p:cNvCxnSpPr>
          <p:nvPr/>
        </p:nvCxnSpPr>
        <p:spPr bwMode="auto">
          <a:xfrm>
            <a:off x="32837703" y="688901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9" name="Rectangle 104">
            <a:extLst>
              <a:ext uri="{FF2B5EF4-FFF2-40B4-BE49-F238E27FC236}">
                <a16:creationId xmlns:a16="http://schemas.microsoft.com/office/drawing/2014/main" id="{94390236-1AE2-3C8B-3B1F-D0F5C99727DA}"/>
              </a:ext>
            </a:extLst>
          </p:cNvPr>
          <p:cNvSpPr>
            <a:spLocks noChangeArrowheads="1"/>
          </p:cNvSpPr>
          <p:nvPr/>
        </p:nvSpPr>
        <p:spPr bwMode="auto">
          <a:xfrm>
            <a:off x="23346604" y="30493121"/>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Table 2 </a:t>
            </a:r>
            <a:r>
              <a:rPr lang="en-US" sz="1800" dirty="0">
                <a:solidFill>
                  <a:srgbClr val="002664"/>
                </a:solidFill>
                <a:cs typeface="Arial" panose="020B0604020202020204" pitchFamily="34" charset="0"/>
              </a:rPr>
              <a:t>– Machine Learning model vs. Accuracy (industry specific stocks)</a:t>
            </a:r>
          </a:p>
        </p:txBody>
      </p:sp>
      <p:cxnSp>
        <p:nvCxnSpPr>
          <p:cNvPr id="50" name="Straight Connector 49">
            <a:extLst>
              <a:ext uri="{FF2B5EF4-FFF2-40B4-BE49-F238E27FC236}">
                <a16:creationId xmlns:a16="http://schemas.microsoft.com/office/drawing/2014/main" id="{6663216E-AC3B-8CA6-9166-7E912D7BD500}"/>
              </a:ext>
            </a:extLst>
          </p:cNvPr>
          <p:cNvCxnSpPr>
            <a:cxnSpLocks/>
          </p:cNvCxnSpPr>
          <p:nvPr/>
        </p:nvCxnSpPr>
        <p:spPr bwMode="auto">
          <a:xfrm>
            <a:off x="32837703" y="1589729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566444E6-95FC-A5B9-09E2-1726D648E14D}"/>
              </a:ext>
            </a:extLst>
          </p:cNvPr>
          <p:cNvCxnSpPr>
            <a:cxnSpLocks/>
          </p:cNvCxnSpPr>
          <p:nvPr/>
        </p:nvCxnSpPr>
        <p:spPr bwMode="auto">
          <a:xfrm>
            <a:off x="32837703" y="21785940"/>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5598E77-7F10-43AE-4BEE-235360478F5D}"/>
              </a:ext>
            </a:extLst>
          </p:cNvPr>
          <p:cNvCxnSpPr>
            <a:cxnSpLocks/>
          </p:cNvCxnSpPr>
          <p:nvPr/>
        </p:nvCxnSpPr>
        <p:spPr bwMode="auto">
          <a:xfrm>
            <a:off x="32837703" y="29631066"/>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7" name="Rectangle 56">
            <a:extLst>
              <a:ext uri="{FF2B5EF4-FFF2-40B4-BE49-F238E27FC236}">
                <a16:creationId xmlns:a16="http://schemas.microsoft.com/office/drawing/2014/main" id="{6B5FB380-5ADF-99C8-4100-F4D5B6F27887}"/>
              </a:ext>
            </a:extLst>
          </p:cNvPr>
          <p:cNvSpPr/>
          <p:nvPr/>
        </p:nvSpPr>
        <p:spPr bwMode="auto">
          <a:xfrm>
            <a:off x="32670075" y="6099580"/>
            <a:ext cx="9570538" cy="8932033"/>
          </a:xfrm>
          <a:prstGeom prst="rect">
            <a:avLst/>
          </a:prstGeom>
          <a:solidFill>
            <a:schemeClr val="bg2">
              <a:alpha val="20764"/>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Arial" charset="0"/>
            </a:endParaRPr>
          </a:p>
        </p:txBody>
      </p:sp>
      <p:sp>
        <p:nvSpPr>
          <p:cNvPr id="58" name="Title 1">
            <a:extLst>
              <a:ext uri="{FF2B5EF4-FFF2-40B4-BE49-F238E27FC236}">
                <a16:creationId xmlns:a16="http://schemas.microsoft.com/office/drawing/2014/main" id="{0714FB7E-86CC-7480-C757-020258128A40}"/>
              </a:ext>
            </a:extLst>
          </p:cNvPr>
          <p:cNvSpPr txBox="1">
            <a:spLocks/>
          </p:cNvSpPr>
          <p:nvPr/>
        </p:nvSpPr>
        <p:spPr>
          <a:xfrm>
            <a:off x="11665532" y="3254018"/>
            <a:ext cx="28879304" cy="2006313"/>
          </a:xfrm>
          <a:prstGeom prst="rect">
            <a:avLst/>
          </a:prstGeom>
        </p:spPr>
        <p:txBody>
          <a:bodyPr lIns="141063" tIns="70532" rIns="141063" bIns="70532"/>
          <a:lstStyle>
            <a:lvl1pPr algn="l" defTabSz="2507975" rtl="0" eaLnBrk="0" fontAlgn="base" hangingPunct="0">
              <a:spcBef>
                <a:spcPct val="0"/>
              </a:spcBef>
              <a:spcAft>
                <a:spcPct val="0"/>
              </a:spcAft>
              <a:defRPr sz="5400" b="1">
                <a:solidFill>
                  <a:schemeClr val="bg1"/>
                </a:solidFill>
                <a:latin typeface="Times New Roman" panose="02020603050405020304" pitchFamily="18" charset="0"/>
                <a:ea typeface="ＭＳ Ｐゴシック" charset="0"/>
                <a:cs typeface="Times New Roman" panose="02020603050405020304" pitchFamily="18" charset="0"/>
              </a:defRPr>
            </a:lvl1pPr>
            <a:lvl2pPr algn="ctr" defTabSz="2507975" rtl="0" eaLnBrk="0" fontAlgn="base" hangingPunct="0">
              <a:spcBef>
                <a:spcPct val="0"/>
              </a:spcBef>
              <a:spcAft>
                <a:spcPct val="0"/>
              </a:spcAft>
              <a:defRPr sz="12100">
                <a:solidFill>
                  <a:schemeClr val="tx2"/>
                </a:solidFill>
                <a:latin typeface="Arial" charset="0"/>
                <a:ea typeface="ＭＳ Ｐゴシック" charset="0"/>
              </a:defRPr>
            </a:lvl2pPr>
            <a:lvl3pPr algn="ctr" defTabSz="2507975" rtl="0" eaLnBrk="0" fontAlgn="base" hangingPunct="0">
              <a:spcBef>
                <a:spcPct val="0"/>
              </a:spcBef>
              <a:spcAft>
                <a:spcPct val="0"/>
              </a:spcAft>
              <a:defRPr sz="12100">
                <a:solidFill>
                  <a:schemeClr val="tx2"/>
                </a:solidFill>
                <a:latin typeface="Arial" charset="0"/>
                <a:ea typeface="ＭＳ Ｐゴシック" charset="0"/>
              </a:defRPr>
            </a:lvl3pPr>
            <a:lvl4pPr algn="ctr" defTabSz="2507975" rtl="0" eaLnBrk="0" fontAlgn="base" hangingPunct="0">
              <a:spcBef>
                <a:spcPct val="0"/>
              </a:spcBef>
              <a:spcAft>
                <a:spcPct val="0"/>
              </a:spcAft>
              <a:defRPr sz="12100">
                <a:solidFill>
                  <a:schemeClr val="tx2"/>
                </a:solidFill>
                <a:latin typeface="Arial" charset="0"/>
                <a:ea typeface="ＭＳ Ｐゴシック" charset="0"/>
              </a:defRPr>
            </a:lvl4pPr>
            <a:lvl5pPr algn="ctr" defTabSz="2507975" rtl="0" eaLnBrk="0" fontAlgn="base" hangingPunct="0">
              <a:spcBef>
                <a:spcPct val="0"/>
              </a:spcBef>
              <a:spcAft>
                <a:spcPct val="0"/>
              </a:spcAft>
              <a:defRPr sz="12100">
                <a:solidFill>
                  <a:schemeClr val="tx2"/>
                </a:solidFill>
                <a:latin typeface="Arial" charset="0"/>
                <a:ea typeface="ＭＳ Ｐゴシック" charset="0"/>
              </a:defRPr>
            </a:lvl5pPr>
            <a:lvl6pPr marL="457150" algn="ctr" defTabSz="2507975" rtl="0" fontAlgn="base">
              <a:spcBef>
                <a:spcPct val="0"/>
              </a:spcBef>
              <a:spcAft>
                <a:spcPct val="0"/>
              </a:spcAft>
              <a:defRPr sz="12100">
                <a:solidFill>
                  <a:schemeClr val="tx2"/>
                </a:solidFill>
                <a:latin typeface="Arial" charset="0"/>
              </a:defRPr>
            </a:lvl6pPr>
            <a:lvl7pPr marL="914300" algn="ctr" defTabSz="2507975" rtl="0" fontAlgn="base">
              <a:spcBef>
                <a:spcPct val="0"/>
              </a:spcBef>
              <a:spcAft>
                <a:spcPct val="0"/>
              </a:spcAft>
              <a:defRPr sz="12100">
                <a:solidFill>
                  <a:schemeClr val="tx2"/>
                </a:solidFill>
                <a:latin typeface="Arial" charset="0"/>
              </a:defRPr>
            </a:lvl7pPr>
            <a:lvl8pPr marL="1371450" algn="ctr" defTabSz="2507975" rtl="0" fontAlgn="base">
              <a:spcBef>
                <a:spcPct val="0"/>
              </a:spcBef>
              <a:spcAft>
                <a:spcPct val="0"/>
              </a:spcAft>
              <a:defRPr sz="12100">
                <a:solidFill>
                  <a:schemeClr val="tx2"/>
                </a:solidFill>
                <a:latin typeface="Arial" charset="0"/>
              </a:defRPr>
            </a:lvl8pPr>
            <a:lvl9pPr marL="1828599" algn="ctr" defTabSz="2507975" rtl="0" fontAlgn="base">
              <a:spcBef>
                <a:spcPct val="0"/>
              </a:spcBef>
              <a:spcAft>
                <a:spcPct val="0"/>
              </a:spcAft>
              <a:defRPr sz="12100">
                <a:solidFill>
                  <a:schemeClr val="tx2"/>
                </a:solidFill>
                <a:latin typeface="Arial" charset="0"/>
              </a:defRPr>
            </a:lvl9pPr>
          </a:lstStyle>
          <a:p>
            <a:r>
              <a:rPr lang="en-US" sz="4000" b="0" kern="0" dirty="0" err="1">
                <a:latin typeface="+mj-lt"/>
              </a:rPr>
              <a:t>Ziyun</a:t>
            </a:r>
            <a:r>
              <a:rPr lang="en-US" sz="4000" b="0" kern="0" dirty="0">
                <a:latin typeface="+mj-lt"/>
              </a:rPr>
              <a:t> Wang (zw158), Swaminathan Venkateswaran (sv526), </a:t>
            </a:r>
            <a:r>
              <a:rPr lang="en-US" sz="4000" b="0" kern="0" dirty="0" err="1">
                <a:latin typeface="+mj-lt"/>
              </a:rPr>
              <a:t>Juzer</a:t>
            </a:r>
            <a:r>
              <a:rPr lang="en-US" sz="4000" b="0" kern="0" dirty="0">
                <a:latin typeface="+mj-lt"/>
              </a:rPr>
              <a:t> </a:t>
            </a:r>
            <a:r>
              <a:rPr lang="en-US" sz="4000" b="0" kern="0" dirty="0" err="1">
                <a:latin typeface="+mj-lt"/>
              </a:rPr>
              <a:t>Poonawala</a:t>
            </a:r>
            <a:r>
              <a:rPr lang="en-US" sz="4000" b="0" kern="0" dirty="0">
                <a:latin typeface="+mj-lt"/>
              </a:rPr>
              <a:t> (jap369), Prakhar Maheshwari (pm1178)</a:t>
            </a:r>
          </a:p>
        </p:txBody>
      </p:sp>
      <p:pic>
        <p:nvPicPr>
          <p:cNvPr id="17" name="Picture 2" descr="page banner image">
            <a:extLst>
              <a:ext uri="{FF2B5EF4-FFF2-40B4-BE49-F238E27FC236}">
                <a16:creationId xmlns:a16="http://schemas.microsoft.com/office/drawing/2014/main" id="{D2C0E4F4-5BE0-1ADB-BBC7-3AF4EE956A5B}"/>
              </a:ext>
            </a:extLst>
          </p:cNvPr>
          <p:cNvPicPr>
            <a:picLocks noChangeAspect="1" noChangeArrowheads="1"/>
          </p:cNvPicPr>
          <p:nvPr/>
        </p:nvPicPr>
        <p:blipFill rotWithShape="1">
          <a:blip r:embed="rId13">
            <a:alphaModFix amt="88000"/>
            <a:extLst>
              <a:ext uri="{28A0092B-C50C-407E-A947-70E740481C1C}">
                <a14:useLocalDpi xmlns:a14="http://schemas.microsoft.com/office/drawing/2010/main" val="0"/>
              </a:ext>
            </a:extLst>
          </a:blip>
          <a:srcRect l="-539" t="-2532" r="-969" b="546"/>
          <a:stretch/>
        </p:blipFill>
        <p:spPr bwMode="auto">
          <a:xfrm>
            <a:off x="9900859" y="-5521789"/>
            <a:ext cx="43068240" cy="6061624"/>
          </a:xfrm>
          <a:prstGeom prst="rect">
            <a:avLst/>
          </a:prstGeom>
          <a:noFill/>
          <a:effectLst>
            <a:glow>
              <a:schemeClr val="accent2">
                <a:lumMod val="50000"/>
              </a:schemeClr>
            </a:glow>
            <a:reflection stA="0" dist="50800" dir="5400000" sy="-100000" algn="bl" rotWithShape="0"/>
            <a:softEdge rad="556694"/>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E001EC1-3DCF-64E3-0811-5F1096036CA7}"/>
              </a:ext>
            </a:extLst>
          </p:cNvPr>
          <p:cNvSpPr txBox="1"/>
          <p:nvPr/>
        </p:nvSpPr>
        <p:spPr>
          <a:xfrm>
            <a:off x="4891226" y="1718056"/>
            <a:ext cx="36558818" cy="1824795"/>
          </a:xfrm>
          <a:prstGeom prst="rect">
            <a:avLst/>
          </a:prstGeom>
          <a:noFill/>
        </p:spPr>
        <p:txBody>
          <a:bodyPr wrap="square" rtlCol="0">
            <a:spAutoFit/>
          </a:bodyPr>
          <a:lstStyle/>
          <a:p>
            <a:pPr algn="ctr"/>
            <a:r>
              <a:rPr lang="en-US" sz="8000" b="1" u="none" strike="noStrike" dirty="0">
                <a:solidFill>
                  <a:schemeClr val="accent3"/>
                </a:solidFill>
                <a:effectLst/>
                <a:latin typeface="Copperplate" panose="02000504000000020004" pitchFamily="2" charset="77"/>
              </a:rPr>
              <a:t>DIAMETER PREDICTION OF ASTEROIDS</a:t>
            </a:r>
            <a:endParaRPr lang="en-US" sz="8000" b="1" dirty="0">
              <a:solidFill>
                <a:schemeClr val="accent3"/>
              </a:solidFill>
              <a:effectLst/>
              <a:latin typeface="Copperplate" panose="02000504000000020004" pitchFamily="2" charset="77"/>
            </a:endParaRPr>
          </a:p>
          <a:p>
            <a:endParaRPr lang="en-US" dirty="0"/>
          </a:p>
        </p:txBody>
      </p:sp>
      <p:sp>
        <p:nvSpPr>
          <p:cNvPr id="21" name="TextBox 20">
            <a:extLst>
              <a:ext uri="{FF2B5EF4-FFF2-40B4-BE49-F238E27FC236}">
                <a16:creationId xmlns:a16="http://schemas.microsoft.com/office/drawing/2014/main" id="{209A77BA-31CF-3FDE-E5F0-83246BB81FA2}"/>
              </a:ext>
            </a:extLst>
          </p:cNvPr>
          <p:cNvSpPr txBox="1"/>
          <p:nvPr/>
        </p:nvSpPr>
        <p:spPr>
          <a:xfrm>
            <a:off x="10849708" y="3529881"/>
            <a:ext cx="22191784" cy="1569660"/>
          </a:xfrm>
          <a:prstGeom prst="rect">
            <a:avLst/>
          </a:prstGeom>
          <a:noFill/>
        </p:spPr>
        <p:txBody>
          <a:bodyPr wrap="square">
            <a:spAutoFit/>
          </a:bodyPr>
          <a:lstStyle/>
          <a:p>
            <a:pPr algn="ctr"/>
            <a:r>
              <a:rPr lang="en-US" sz="4800" b="1" u="none" strike="noStrike" dirty="0">
                <a:solidFill>
                  <a:schemeClr val="accent3"/>
                </a:solidFill>
                <a:effectLst/>
                <a:latin typeface="Copperplate" panose="02000504000000020004" pitchFamily="2" charset="77"/>
              </a:rPr>
              <a:t>TEGVEER GHURA, ANTHONY MOUBARAK, RAMDAYAL REWARIA, RAGHAV SHARMA</a:t>
            </a:r>
            <a:endParaRPr lang="en-US" sz="4800" b="1" dirty="0">
              <a:solidFill>
                <a:schemeClr val="accent3"/>
              </a:solidFill>
              <a:effectLst/>
              <a:latin typeface="Copperplate" panose="02000504000000020004" pitchFamily="2" charset="77"/>
            </a:endParaRPr>
          </a:p>
        </p:txBody>
      </p:sp>
    </p:spTree>
    <p:extLst>
      <p:ext uri="{BB962C8B-B14F-4D97-AF65-F5344CB8AC3E}">
        <p14:creationId xmlns:p14="http://schemas.microsoft.com/office/powerpoint/2010/main" val="712931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3973</TotalTime>
  <Words>1189</Words>
  <Application>Microsoft Macintosh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Copperplate</vt:lpstr>
      <vt:lpstr>Default Design</vt:lpstr>
      <vt:lpstr>PowerPoint Presentation</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klemmd</dc:creator>
  <cp:lastModifiedBy>Anthony Moubarak</cp:lastModifiedBy>
  <cp:revision>267</cp:revision>
  <dcterms:created xsi:type="dcterms:W3CDTF">2005-02-02T16:58:07Z</dcterms:created>
  <dcterms:modified xsi:type="dcterms:W3CDTF">2023-04-25T01:44:14Z</dcterms:modified>
</cp:coreProperties>
</file>