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34A3-2CCB-D54C-9E31-781D73EE2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772AE-3EDF-81E2-DECE-79B4C0292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ED46-AC09-0029-826F-23F30EBE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CE7AA-394C-AA81-3357-4AD71C0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78BD-7DBB-39D0-54E8-873E5076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A043-18D9-90CE-96B2-0843CE13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D34E5-6EC4-7D90-78C6-C08E4C14C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8490-595C-0C9A-CA0D-7D9D7BBE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03F9-C560-3BB0-2BED-8CB2C5A6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D6BB-21C5-CEBE-4738-3D747176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8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B8CC1-5B8F-DADB-614A-8AABA018B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ED2E-E826-3B58-EA75-11806AB3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C75D-E341-298B-F233-2D895026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3024-EE03-B899-23AF-AFD2406F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DE3D8-FC66-25DF-2593-69892A15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0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F7B6-BB47-885A-DC93-8CB687B3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B585-88FC-AB14-CF9A-12E7C098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D88C-3E6A-AF0E-1ABF-E6284976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E626F-D056-6C74-352E-561E06E6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16847-4F6C-D9FB-7767-E5D3795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4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53AA-691B-08EF-2962-DB16907D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B47C-3255-DFD5-F944-F962DE8E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7D91-7DEC-4024-ABDC-C0E56157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C04A-A643-2DD8-B94B-96FCBAAC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0C6E-6496-AA0A-D061-99D069B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3900-C9E6-BD01-77C6-1B0DC914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3E2B-2C0A-5529-8673-96D6A3D50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3D471-2EB5-72DA-2F4A-E4B014EF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D3B0-D622-D430-4327-19DD965B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FF38E-ED68-C962-63F2-677EC9B9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EB3A-A33F-707B-5B84-547C21A4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A736-A0A6-5D37-1EEB-157200C9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F180-0D47-52F2-D83C-9963B2E8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9E5B8-1393-79DB-28ED-6C463D25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B7A37-D7D7-3D9C-5ADB-BF9858FD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E263C-4D28-28B2-F3C5-77A62CF1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19844-3BB2-AEC2-4F92-ED5A70DF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02D99-C1FD-2939-E632-99AD1591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8C8D8-6C3D-49AD-E295-FCAE66BB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40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A8AE-FADC-FA2B-41FA-FAB6DD78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82B95-7DF3-B5E8-95CD-E03C628E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4587-CC35-85F9-B93A-E02DCB56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57A6-AFA7-97DA-1D53-48F22FF1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84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41BC9-AE0C-2DEE-F33F-05B07E99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16DCF-B3DF-93FF-2271-879A9ED8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03F96-52B7-C5A9-3176-55DB4672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7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5A5D-5365-4D8F-9B22-226467B99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B055-6072-845D-CDF2-0C729540C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C776-FCAE-7580-B461-95EADCA5E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CE48-3D57-B108-B0D7-06543B07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EC90-1BFE-4A73-6F5C-F4BF488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1DB1-1286-A350-6AA1-E6EA362E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B00D-F7D7-8BD2-CCED-65E0456E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8730-8120-07FE-3BD6-C394BFF45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49E8-3C4A-40F5-6D3F-74A484AA2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C1D00-038F-7620-0418-4E6310DD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770B-52B9-2D08-0FD0-F269CF24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8013-5047-8438-0E68-905B7E46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09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9C075-DFFB-15CA-2723-6548AFAC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3D394-9BDE-D4AA-B6FC-44223B65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FB362-8E51-9B6E-7CDB-1200A73AA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58864-C780-4B95-8544-21DCC10C8263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8EDF-00C8-E3CB-5C8C-586229608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A647-AF45-1E08-8F51-60C97573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19141-DDD4-43B2-8991-D2669AE30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89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197B-A228-B515-FFB3-751A7B2C2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FOUNDATION OF DATA SCIENCE</a:t>
            </a:r>
            <a:br>
              <a:rPr lang="en-IN" dirty="0"/>
            </a:br>
            <a:r>
              <a:rPr lang="en-IN" sz="4400" dirty="0"/>
              <a:t>CB.EN.U4CSE20218</a:t>
            </a:r>
            <a:br>
              <a:rPr lang="en-IN" sz="4400" dirty="0"/>
            </a:br>
            <a:r>
              <a:rPr lang="en-IN" sz="4400" dirty="0"/>
              <a:t>DUPPALA VIJAYA RAGHAVA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123CF-2612-D681-F90B-57B067065F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APPLICATION: CRIC BUZZ</a:t>
            </a:r>
          </a:p>
        </p:txBody>
      </p:sp>
    </p:spTree>
    <p:extLst>
      <p:ext uri="{BB962C8B-B14F-4D97-AF65-F5344CB8AC3E}">
        <p14:creationId xmlns:p14="http://schemas.microsoft.com/office/powerpoint/2010/main" val="16698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8AD11F-202C-0EA1-A970-50090AD479C5}"/>
              </a:ext>
            </a:extLst>
          </p:cNvPr>
          <p:cNvSpPr txBox="1"/>
          <p:nvPr/>
        </p:nvSpPr>
        <p:spPr>
          <a:xfrm>
            <a:off x="268940" y="554922"/>
            <a:ext cx="100942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Calibri Light"/>
              </a:rPr>
              <a:t>ANALYTICAL QUESTIONS:</a:t>
            </a:r>
          </a:p>
          <a:p>
            <a:pPr marL="342900" indent="-342900">
              <a:buAutoNum type="arabicParenR"/>
            </a:pPr>
            <a:r>
              <a:rPr lang="en-GB" dirty="0">
                <a:cs typeface="Calibri Light"/>
              </a:rPr>
              <a:t>Pitch is good for batting or bowling?</a:t>
            </a:r>
          </a:p>
          <a:p>
            <a:pPr marL="342900" indent="-342900">
              <a:buAutoNum type="arabicParenR"/>
            </a:pPr>
            <a:r>
              <a:rPr lang="en-GB" dirty="0">
                <a:cs typeface="Calibri Light"/>
              </a:rPr>
              <a:t>What is the average runs scored by a respective player?</a:t>
            </a:r>
          </a:p>
          <a:p>
            <a:pPr marL="342900" indent="-342900">
              <a:buAutoNum type="arabicParenR"/>
            </a:pPr>
            <a:r>
              <a:rPr lang="en-GB" dirty="0">
                <a:cs typeface="Calibri Light"/>
              </a:rPr>
              <a:t>Winning probability will be more for first batting or second batting?</a:t>
            </a:r>
          </a:p>
          <a:p>
            <a:pPr marL="342900" indent="-342900">
              <a:buAutoNum type="arabicParenR"/>
            </a:pPr>
            <a:r>
              <a:rPr lang="en-GB" dirty="0">
                <a:cs typeface="Calibri Light"/>
              </a:rPr>
              <a:t>What is the current net run rate?</a:t>
            </a:r>
          </a:p>
          <a:p>
            <a:pPr marL="342900" indent="-342900">
              <a:buAutoNum type="arabicParenR"/>
            </a:pPr>
            <a:r>
              <a:rPr lang="en-GB" dirty="0">
                <a:cs typeface="Calibri Light"/>
              </a:rPr>
              <a:t>What is the current strike rate of a respective player?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41C7FD-A6BE-1E26-65E3-7A83C52D28DA}"/>
              </a:ext>
            </a:extLst>
          </p:cNvPr>
          <p:cNvSpPr txBox="1"/>
          <p:nvPr/>
        </p:nvSpPr>
        <p:spPr>
          <a:xfrm>
            <a:off x="770965" y="148725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 err="1"/>
              <a:t>Cricbuzz</a:t>
            </a:r>
            <a:r>
              <a:rPr lang="en-IN" sz="2400" dirty="0"/>
              <a:t>:</a:t>
            </a:r>
          </a:p>
          <a:p>
            <a:r>
              <a:rPr lang="en-US" sz="2400" b="1" i="0" dirty="0">
                <a:effectLst/>
                <a:latin typeface="arial" panose="020B0604020202020204" pitchFamily="34" charset="0"/>
              </a:rPr>
              <a:t>it features, news, articles and live coverage of cricket matches including videos, text commentary, player stats and team rankings. Their website also offers a mobile app.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Cricbuzz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is one of the most popular mobile apps for cricket news and scores in India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06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BBB7C-FB87-72F9-339A-DA6293E5B8FC}"/>
              </a:ext>
            </a:extLst>
          </p:cNvPr>
          <p:cNvSpPr txBox="1"/>
          <p:nvPr/>
        </p:nvSpPr>
        <p:spPr>
          <a:xfrm>
            <a:off x="690282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PREDICTIVE QUESTIONS:</a:t>
            </a:r>
          </a:p>
          <a:p>
            <a:endParaRPr lang="en-US" dirty="0"/>
          </a:p>
          <a:p>
            <a:r>
              <a:rPr lang="en-US" dirty="0"/>
              <a:t>Who will be the  highest runs scorer in this match?</a:t>
            </a:r>
          </a:p>
          <a:p>
            <a:r>
              <a:rPr lang="en-US" dirty="0"/>
              <a:t>Who will be winning the next world cup?</a:t>
            </a:r>
          </a:p>
          <a:p>
            <a:r>
              <a:rPr lang="en-US" dirty="0"/>
              <a:t>How many bowlers are expected to be in the match?</a:t>
            </a:r>
          </a:p>
          <a:p>
            <a:r>
              <a:rPr lang="en-US" dirty="0"/>
              <a:t>Who will be the wicket keeper for the next match?</a:t>
            </a:r>
          </a:p>
          <a:p>
            <a:r>
              <a:rPr lang="en-US" dirty="0"/>
              <a:t>When will be the next 50 of MS .Dhoni?</a:t>
            </a:r>
          </a:p>
          <a:p>
            <a:r>
              <a:rPr lang="en-US" dirty="0"/>
              <a:t>What are the humidity levels of present match?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21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68326B3-36EF-394B-008F-B00EB571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474" y="495525"/>
            <a:ext cx="4772455" cy="2362364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69C8F909-FB0D-3324-BDFE-68AB7CD3C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448" y="3429000"/>
            <a:ext cx="3276856" cy="2414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B69D6-7F51-6DEA-E594-BC9C70EEE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92"/>
            <a:ext cx="6598835" cy="3517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207AE-46E6-A0EB-538F-15E33D536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6" y="3805382"/>
            <a:ext cx="4984096" cy="27305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EF2AAD-11C3-F80D-4940-AAA5F587A242}"/>
              </a:ext>
            </a:extLst>
          </p:cNvPr>
          <p:cNvSpPr txBox="1"/>
          <p:nvPr/>
        </p:nvSpPr>
        <p:spPr>
          <a:xfrm>
            <a:off x="179015" y="224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cs typeface="Calibri Light"/>
              </a:rPr>
              <a:t>Data Visualization: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4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0635A-4D4A-60F8-6B67-7F8E504CF5CF}"/>
              </a:ext>
            </a:extLst>
          </p:cNvPr>
          <p:cNvSpPr txBox="1"/>
          <p:nvPr/>
        </p:nvSpPr>
        <p:spPr>
          <a:xfrm>
            <a:off x="457200" y="2859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HISTOGRAM: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135C9-512C-ABC9-A593-E453E933F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371600"/>
            <a:ext cx="61245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4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DFC58-E4A4-70C7-F088-C1DAB357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962025"/>
            <a:ext cx="80962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57ED6-1A1B-11E2-6BD7-F9F893578A04}"/>
              </a:ext>
            </a:extLst>
          </p:cNvPr>
          <p:cNvSpPr txBox="1"/>
          <p:nvPr/>
        </p:nvSpPr>
        <p:spPr>
          <a:xfrm>
            <a:off x="197224" y="2949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BAR GRAPH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FBD19-D8D2-4CFE-8DF8-745A6D303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06" y="842774"/>
            <a:ext cx="5846669" cy="34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194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FOUNDATION OF DATA SCIENCE CB.EN.U4CSE20218 DUPPALA VIJAYA RAGHAVA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 OF DATA SCIENCE CB.EN.U4CSE20218 DUPPALA VIJAYA RAGHAVA</dc:title>
  <dc:creator>DUPPALA VIJAYA RAGHAVA - [CB.EN.U4CSE20218]</dc:creator>
  <cp:lastModifiedBy>DUPPALA VIJAYA RAGHAVA - [CB.EN.U4CSE20218]</cp:lastModifiedBy>
  <cp:revision>1</cp:revision>
  <dcterms:created xsi:type="dcterms:W3CDTF">2023-01-04T15:02:23Z</dcterms:created>
  <dcterms:modified xsi:type="dcterms:W3CDTF">2023-01-04T15:13:03Z</dcterms:modified>
</cp:coreProperties>
</file>