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980"/>
  </p:normalViewPr>
  <p:slideViewPr>
    <p:cSldViewPr snapToGrid="0" snapToObjects="1">
      <p:cViewPr varScale="1">
        <p:scale>
          <a:sx n="86" d="100"/>
          <a:sy n="86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2.sv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2.sv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2AB1B-0CB4-4165-A6F8-B6AB5B02CE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79448-2224-4F91-821E-C3F33E947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Proxy tasks</a:t>
          </a:r>
        </a:p>
      </dgm:t>
    </dgm:pt>
    <dgm:pt modelId="{589C2AA7-5F6C-4119-8767-26CAA044EAAB}" type="parTrans" cxnId="{29D45DBD-B2FF-4279-AB1E-E885284E9E4B}">
      <dgm:prSet/>
      <dgm:spPr/>
      <dgm:t>
        <a:bodyPr/>
        <a:lstStyle/>
        <a:p>
          <a:endParaRPr lang="en-US"/>
        </a:p>
      </dgm:t>
    </dgm:pt>
    <dgm:pt modelId="{5BBB74AB-0DA3-41C8-BB90-4980D91E2860}" type="sibTrans" cxnId="{29D45DBD-B2FF-4279-AB1E-E885284E9E4B}">
      <dgm:prSet/>
      <dgm:spPr/>
      <dgm:t>
        <a:bodyPr/>
        <a:lstStyle/>
        <a:p>
          <a:endParaRPr lang="en-US"/>
        </a:p>
      </dgm:t>
    </dgm:pt>
    <dgm:pt modelId="{C513BBC0-B5A7-4623-9B3C-0E767F530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Video-Language Downstream Tasks</a:t>
          </a:r>
        </a:p>
      </dgm:t>
    </dgm:pt>
    <dgm:pt modelId="{9AD453A6-B099-4313-8352-19699C99E7ED}" type="parTrans" cxnId="{5B85CEB2-B594-4FFB-B1C2-26B5892BD6C1}">
      <dgm:prSet/>
      <dgm:spPr/>
      <dgm:t>
        <a:bodyPr/>
        <a:lstStyle/>
        <a:p>
          <a:endParaRPr lang="en-US"/>
        </a:p>
      </dgm:t>
    </dgm:pt>
    <dgm:pt modelId="{A484F20B-06BB-4213-8251-7071A2646FB9}" type="sibTrans" cxnId="{5B85CEB2-B594-4FFB-B1C2-26B5892BD6C1}">
      <dgm:prSet/>
      <dgm:spPr/>
      <dgm:t>
        <a:bodyPr/>
        <a:lstStyle/>
        <a:p>
          <a:endParaRPr lang="en-US"/>
        </a:p>
      </dgm:t>
    </dgm:pt>
    <dgm:pt modelId="{6FC5425F-31F4-4DF5-9539-0530BA96E5C5}" type="pres">
      <dgm:prSet presAssocID="{FFE2AB1B-0CB4-4165-A6F8-B6AB5B02CE9D}" presName="root" presStyleCnt="0">
        <dgm:presLayoutVars>
          <dgm:dir/>
          <dgm:resizeHandles val="exact"/>
        </dgm:presLayoutVars>
      </dgm:prSet>
      <dgm:spPr/>
    </dgm:pt>
    <dgm:pt modelId="{81F361B8-CE99-4E74-8798-B7F5BB6868D2}" type="pres">
      <dgm:prSet presAssocID="{25879448-2224-4F91-821E-C3F33E947432}" presName="compNode" presStyleCnt="0"/>
      <dgm:spPr/>
    </dgm:pt>
    <dgm:pt modelId="{291C1A55-60E4-418E-8135-166826C8B519}" type="pres">
      <dgm:prSet presAssocID="{25879448-2224-4F91-821E-C3F33E9474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9D69388-804D-4219-B4C4-6CDCA6B046B1}" type="pres">
      <dgm:prSet presAssocID="{25879448-2224-4F91-821E-C3F33E947432}" presName="spaceRect" presStyleCnt="0"/>
      <dgm:spPr/>
    </dgm:pt>
    <dgm:pt modelId="{47C99A4A-121B-4567-BB22-191C3EAF60BC}" type="pres">
      <dgm:prSet presAssocID="{25879448-2224-4F91-821E-C3F33E947432}" presName="textRect" presStyleLbl="revTx" presStyleIdx="0" presStyleCnt="2">
        <dgm:presLayoutVars>
          <dgm:chMax val="1"/>
          <dgm:chPref val="1"/>
        </dgm:presLayoutVars>
      </dgm:prSet>
      <dgm:spPr/>
    </dgm:pt>
    <dgm:pt modelId="{0D0CEAE5-AC16-4C2C-B1E9-8E2CBCDEFF84}" type="pres">
      <dgm:prSet presAssocID="{5BBB74AB-0DA3-41C8-BB90-4980D91E2860}" presName="sibTrans" presStyleCnt="0"/>
      <dgm:spPr/>
    </dgm:pt>
    <dgm:pt modelId="{5B9E1FFC-DFFC-49D5-BEB9-FB397EF91769}" type="pres">
      <dgm:prSet presAssocID="{C513BBC0-B5A7-4623-9B3C-0E767F5304E5}" presName="compNode" presStyleCnt="0"/>
      <dgm:spPr/>
    </dgm:pt>
    <dgm:pt modelId="{07C915E7-A5C0-4E32-89C4-062026D38DC0}" type="pres">
      <dgm:prSet presAssocID="{C513BBC0-B5A7-4623-9B3C-0E767F5304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9263E93-9D97-4860-8818-39EC23AFD091}" type="pres">
      <dgm:prSet presAssocID="{C513BBC0-B5A7-4623-9B3C-0E767F5304E5}" presName="spaceRect" presStyleCnt="0"/>
      <dgm:spPr/>
    </dgm:pt>
    <dgm:pt modelId="{8B44F893-81FE-4557-BC62-36ECCC9F4A7B}" type="pres">
      <dgm:prSet presAssocID="{C513BBC0-B5A7-4623-9B3C-0E767F5304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1FF890-9B50-4B59-9DB9-74B051F7615E}" type="presOf" srcId="{25879448-2224-4F91-821E-C3F33E947432}" destId="{47C99A4A-121B-4567-BB22-191C3EAF60BC}" srcOrd="0" destOrd="0" presId="urn:microsoft.com/office/officeart/2018/2/layout/IconLabelList"/>
    <dgm:cxn modelId="{5B85CEB2-B594-4FFB-B1C2-26B5892BD6C1}" srcId="{FFE2AB1B-0CB4-4165-A6F8-B6AB5B02CE9D}" destId="{C513BBC0-B5A7-4623-9B3C-0E767F5304E5}" srcOrd="1" destOrd="0" parTransId="{9AD453A6-B099-4313-8352-19699C99E7ED}" sibTransId="{A484F20B-06BB-4213-8251-7071A2646FB9}"/>
    <dgm:cxn modelId="{46E525BB-A49C-478B-8E9B-A51694587D5A}" type="presOf" srcId="{C513BBC0-B5A7-4623-9B3C-0E767F5304E5}" destId="{8B44F893-81FE-4557-BC62-36ECCC9F4A7B}" srcOrd="0" destOrd="0" presId="urn:microsoft.com/office/officeart/2018/2/layout/IconLabelList"/>
    <dgm:cxn modelId="{29D45DBD-B2FF-4279-AB1E-E885284E9E4B}" srcId="{FFE2AB1B-0CB4-4165-A6F8-B6AB5B02CE9D}" destId="{25879448-2224-4F91-821E-C3F33E947432}" srcOrd="0" destOrd="0" parTransId="{589C2AA7-5F6C-4119-8767-26CAA044EAAB}" sibTransId="{5BBB74AB-0DA3-41C8-BB90-4980D91E2860}"/>
    <dgm:cxn modelId="{AC3FD1FC-80B4-4CCC-A9E5-323465FE962F}" type="presOf" srcId="{FFE2AB1B-0CB4-4165-A6F8-B6AB5B02CE9D}" destId="{6FC5425F-31F4-4DF5-9539-0530BA96E5C5}" srcOrd="0" destOrd="0" presId="urn:microsoft.com/office/officeart/2018/2/layout/IconLabelList"/>
    <dgm:cxn modelId="{57C5C9F4-44FD-424C-9485-EA6711AA51E8}" type="presParOf" srcId="{6FC5425F-31F4-4DF5-9539-0530BA96E5C5}" destId="{81F361B8-CE99-4E74-8798-B7F5BB6868D2}" srcOrd="0" destOrd="0" presId="urn:microsoft.com/office/officeart/2018/2/layout/IconLabelList"/>
    <dgm:cxn modelId="{D7BF1FA2-A134-456D-A16B-92CACC662C78}" type="presParOf" srcId="{81F361B8-CE99-4E74-8798-B7F5BB6868D2}" destId="{291C1A55-60E4-418E-8135-166826C8B519}" srcOrd="0" destOrd="0" presId="urn:microsoft.com/office/officeart/2018/2/layout/IconLabelList"/>
    <dgm:cxn modelId="{22CDB38D-FA48-4A80-BBF5-4BBED2139BCE}" type="presParOf" srcId="{81F361B8-CE99-4E74-8798-B7F5BB6868D2}" destId="{D9D69388-804D-4219-B4C4-6CDCA6B046B1}" srcOrd="1" destOrd="0" presId="urn:microsoft.com/office/officeart/2018/2/layout/IconLabelList"/>
    <dgm:cxn modelId="{CD771402-E66A-49AD-8247-15705D3D23A2}" type="presParOf" srcId="{81F361B8-CE99-4E74-8798-B7F5BB6868D2}" destId="{47C99A4A-121B-4567-BB22-191C3EAF60BC}" srcOrd="2" destOrd="0" presId="urn:microsoft.com/office/officeart/2018/2/layout/IconLabelList"/>
    <dgm:cxn modelId="{914A05A5-EE83-4D22-9DA0-90826A904C73}" type="presParOf" srcId="{6FC5425F-31F4-4DF5-9539-0530BA96E5C5}" destId="{0D0CEAE5-AC16-4C2C-B1E9-8E2CBCDEFF84}" srcOrd="1" destOrd="0" presId="urn:microsoft.com/office/officeart/2018/2/layout/IconLabelList"/>
    <dgm:cxn modelId="{D2001011-7CDC-47D5-A7A9-A993F093EECE}" type="presParOf" srcId="{6FC5425F-31F4-4DF5-9539-0530BA96E5C5}" destId="{5B9E1FFC-DFFC-49D5-BEB9-FB397EF91769}" srcOrd="2" destOrd="0" presId="urn:microsoft.com/office/officeart/2018/2/layout/IconLabelList"/>
    <dgm:cxn modelId="{90246C09-B7D5-4A13-AE07-3D1E1278752F}" type="presParOf" srcId="{5B9E1FFC-DFFC-49D5-BEB9-FB397EF91769}" destId="{07C915E7-A5C0-4E32-89C4-062026D38DC0}" srcOrd="0" destOrd="0" presId="urn:microsoft.com/office/officeart/2018/2/layout/IconLabelList"/>
    <dgm:cxn modelId="{22010AD9-6346-4F48-BAD8-7BB68D2206DF}" type="presParOf" srcId="{5B9E1FFC-DFFC-49D5-BEB9-FB397EF91769}" destId="{39263E93-9D97-4860-8818-39EC23AFD091}" srcOrd="1" destOrd="0" presId="urn:microsoft.com/office/officeart/2018/2/layout/IconLabelList"/>
    <dgm:cxn modelId="{57291C75-12EF-4657-87AF-B0AB1423A7E3}" type="presParOf" srcId="{5B9E1FFC-DFFC-49D5-BEB9-FB397EF91769}" destId="{8B44F893-81FE-4557-BC62-36ECCC9F4A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1FC85-7A8F-4E18-8EEF-134BFCEECB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33267E9-5D86-4389-9DD6-4D432FBB6555}">
      <dgm:prSet/>
      <dgm:spPr/>
      <dgm:t>
        <a:bodyPr/>
        <a:lstStyle/>
        <a:p>
          <a:pPr>
            <a:defRPr cap="all"/>
          </a:pPr>
          <a:r>
            <a:rPr lang="en-US"/>
            <a:t>Completion tasks</a:t>
          </a:r>
        </a:p>
      </dgm:t>
    </dgm:pt>
    <dgm:pt modelId="{BA3EB2F6-4734-4AE3-AD5C-73CBB5C3BA63}" type="parTrans" cxnId="{6874953E-BC96-43E4-A5CD-DCC82AB50A12}">
      <dgm:prSet/>
      <dgm:spPr/>
      <dgm:t>
        <a:bodyPr/>
        <a:lstStyle/>
        <a:p>
          <a:endParaRPr lang="en-US"/>
        </a:p>
      </dgm:t>
    </dgm:pt>
    <dgm:pt modelId="{73831CF8-9878-4B0C-938F-D219939EA8D8}" type="sibTrans" cxnId="{6874953E-BC96-43E4-A5CD-DCC82AB50A12}">
      <dgm:prSet/>
      <dgm:spPr/>
      <dgm:t>
        <a:bodyPr/>
        <a:lstStyle/>
        <a:p>
          <a:endParaRPr lang="en-US"/>
        </a:p>
      </dgm:t>
    </dgm:pt>
    <dgm:pt modelId="{7664516E-14F1-41B1-BFD4-619FE487DB44}">
      <dgm:prSet/>
      <dgm:spPr/>
      <dgm:t>
        <a:bodyPr/>
        <a:lstStyle/>
        <a:p>
          <a:pPr>
            <a:defRPr cap="all"/>
          </a:pPr>
          <a:r>
            <a:rPr lang="en-US"/>
            <a:t>Matching tasks</a:t>
          </a:r>
        </a:p>
      </dgm:t>
    </dgm:pt>
    <dgm:pt modelId="{DF0D40A5-F848-4112-A26A-DACFFC7D2E66}" type="parTrans" cxnId="{CA97087D-6121-42FC-9A89-30B00D9EC79A}">
      <dgm:prSet/>
      <dgm:spPr/>
      <dgm:t>
        <a:bodyPr/>
        <a:lstStyle/>
        <a:p>
          <a:endParaRPr lang="en-US"/>
        </a:p>
      </dgm:t>
    </dgm:pt>
    <dgm:pt modelId="{72E0B5D2-809B-4C8F-87AC-21929A2A01CE}" type="sibTrans" cxnId="{CA97087D-6121-42FC-9A89-30B00D9EC79A}">
      <dgm:prSet/>
      <dgm:spPr/>
      <dgm:t>
        <a:bodyPr/>
        <a:lstStyle/>
        <a:p>
          <a:endParaRPr lang="en-US"/>
        </a:p>
      </dgm:t>
    </dgm:pt>
    <dgm:pt modelId="{89F4B574-112F-4B8E-852A-F3ABFC3D43C1}">
      <dgm:prSet/>
      <dgm:spPr/>
      <dgm:t>
        <a:bodyPr/>
        <a:lstStyle/>
        <a:p>
          <a:pPr>
            <a:defRPr cap="all"/>
          </a:pPr>
          <a:r>
            <a:rPr lang="en-US"/>
            <a:t>Ordering tasks</a:t>
          </a:r>
        </a:p>
      </dgm:t>
    </dgm:pt>
    <dgm:pt modelId="{541BC3D3-573B-48C9-8BB0-5F2A0F2DB3CB}" type="parTrans" cxnId="{1BAFD250-5CAE-48AE-8C84-D1AB68DAED09}">
      <dgm:prSet/>
      <dgm:spPr/>
      <dgm:t>
        <a:bodyPr/>
        <a:lstStyle/>
        <a:p>
          <a:endParaRPr lang="en-US"/>
        </a:p>
      </dgm:t>
    </dgm:pt>
    <dgm:pt modelId="{80FFDBB3-CC85-4F6F-A46C-7F5E1661335B}" type="sibTrans" cxnId="{1BAFD250-5CAE-48AE-8C84-D1AB68DAED09}">
      <dgm:prSet/>
      <dgm:spPr/>
      <dgm:t>
        <a:bodyPr/>
        <a:lstStyle/>
        <a:p>
          <a:endParaRPr lang="en-US"/>
        </a:p>
      </dgm:t>
    </dgm:pt>
    <dgm:pt modelId="{8D3F8710-5C0B-469E-A3ED-15F6A54D9D77}" type="pres">
      <dgm:prSet presAssocID="{6AD1FC85-7A8F-4E18-8EEF-134BFCEECB5B}" presName="root" presStyleCnt="0">
        <dgm:presLayoutVars>
          <dgm:dir/>
          <dgm:resizeHandles val="exact"/>
        </dgm:presLayoutVars>
      </dgm:prSet>
      <dgm:spPr/>
    </dgm:pt>
    <dgm:pt modelId="{A3913274-6443-40E4-8C4F-89858239E455}" type="pres">
      <dgm:prSet presAssocID="{833267E9-5D86-4389-9DD6-4D432FBB6555}" presName="compNode" presStyleCnt="0"/>
      <dgm:spPr/>
    </dgm:pt>
    <dgm:pt modelId="{E9107A60-7426-4D61-914D-DBD7CA631D9F}" type="pres">
      <dgm:prSet presAssocID="{833267E9-5D86-4389-9DD6-4D432FBB6555}" presName="iconBgRect" presStyleLbl="bgShp" presStyleIdx="0" presStyleCnt="3"/>
      <dgm:spPr/>
    </dgm:pt>
    <dgm:pt modelId="{5FF2B262-F6F9-4CF2-BB1D-6BDCD1DADD8F}" type="pres">
      <dgm:prSet presAssocID="{833267E9-5D86-4389-9DD6-4D432FBB65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65E17-28B9-4D05-BB0D-25D9A256DB63}" type="pres">
      <dgm:prSet presAssocID="{833267E9-5D86-4389-9DD6-4D432FBB6555}" presName="spaceRect" presStyleCnt="0"/>
      <dgm:spPr/>
    </dgm:pt>
    <dgm:pt modelId="{CC1CADAA-71D8-4FF3-B9DE-080BFFAB339C}" type="pres">
      <dgm:prSet presAssocID="{833267E9-5D86-4389-9DD6-4D432FBB6555}" presName="textRect" presStyleLbl="revTx" presStyleIdx="0" presStyleCnt="3">
        <dgm:presLayoutVars>
          <dgm:chMax val="1"/>
          <dgm:chPref val="1"/>
        </dgm:presLayoutVars>
      </dgm:prSet>
      <dgm:spPr/>
    </dgm:pt>
    <dgm:pt modelId="{E965B1B1-E2FF-4189-B21A-94C27A38049B}" type="pres">
      <dgm:prSet presAssocID="{73831CF8-9878-4B0C-938F-D219939EA8D8}" presName="sibTrans" presStyleCnt="0"/>
      <dgm:spPr/>
    </dgm:pt>
    <dgm:pt modelId="{1CD4FDE0-D09B-4568-91CF-9E4FD46F56D4}" type="pres">
      <dgm:prSet presAssocID="{7664516E-14F1-41B1-BFD4-619FE487DB44}" presName="compNode" presStyleCnt="0"/>
      <dgm:spPr/>
    </dgm:pt>
    <dgm:pt modelId="{7E44820E-6A58-49E4-9E70-D9609FA14063}" type="pres">
      <dgm:prSet presAssocID="{7664516E-14F1-41B1-BFD4-619FE487DB44}" presName="iconBgRect" presStyleLbl="bgShp" presStyleIdx="1" presStyleCnt="3"/>
      <dgm:spPr/>
    </dgm:pt>
    <dgm:pt modelId="{E0EE7B0D-E8A9-415A-A8D0-E525D32844E4}" type="pres">
      <dgm:prSet presAssocID="{7664516E-14F1-41B1-BFD4-619FE487DB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outline"/>
        </a:ext>
      </dgm:extLst>
    </dgm:pt>
    <dgm:pt modelId="{406D33B4-E18B-4FEB-AE21-679E0194601F}" type="pres">
      <dgm:prSet presAssocID="{7664516E-14F1-41B1-BFD4-619FE487DB44}" presName="spaceRect" presStyleCnt="0"/>
      <dgm:spPr/>
    </dgm:pt>
    <dgm:pt modelId="{F70D2425-BCB0-4136-9444-5C49B749AE30}" type="pres">
      <dgm:prSet presAssocID="{7664516E-14F1-41B1-BFD4-619FE487DB44}" presName="textRect" presStyleLbl="revTx" presStyleIdx="1" presStyleCnt="3">
        <dgm:presLayoutVars>
          <dgm:chMax val="1"/>
          <dgm:chPref val="1"/>
        </dgm:presLayoutVars>
      </dgm:prSet>
      <dgm:spPr/>
    </dgm:pt>
    <dgm:pt modelId="{5F2F7046-C7D2-43B8-BA70-928116BB37E4}" type="pres">
      <dgm:prSet presAssocID="{72E0B5D2-809B-4C8F-87AC-21929A2A01CE}" presName="sibTrans" presStyleCnt="0"/>
      <dgm:spPr/>
    </dgm:pt>
    <dgm:pt modelId="{6A47B1D4-7D3C-46A0-AFE7-C93686F8C5DC}" type="pres">
      <dgm:prSet presAssocID="{89F4B574-112F-4B8E-852A-F3ABFC3D43C1}" presName="compNode" presStyleCnt="0"/>
      <dgm:spPr/>
    </dgm:pt>
    <dgm:pt modelId="{74C4C3C9-9C1C-4970-B3F1-599BB6B349AD}" type="pres">
      <dgm:prSet presAssocID="{89F4B574-112F-4B8E-852A-F3ABFC3D43C1}" presName="iconBgRect" presStyleLbl="bgShp" presStyleIdx="2" presStyleCnt="3"/>
      <dgm:spPr/>
    </dgm:pt>
    <dgm:pt modelId="{1707E913-85C4-4965-8E51-4B19864B67AA}" type="pres">
      <dgm:prSet presAssocID="{89F4B574-112F-4B8E-852A-F3ABFC3D43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0A122F3-9892-41F1-8D63-B022E1F527BB}" type="pres">
      <dgm:prSet presAssocID="{89F4B574-112F-4B8E-852A-F3ABFC3D43C1}" presName="spaceRect" presStyleCnt="0"/>
      <dgm:spPr/>
    </dgm:pt>
    <dgm:pt modelId="{513B3C2C-AFCB-4046-BB7B-DA7A03D61F02}" type="pres">
      <dgm:prSet presAssocID="{89F4B574-112F-4B8E-852A-F3ABFC3D43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8E2C02-7F3B-4AD6-B602-627DCD7AB550}" type="presOf" srcId="{833267E9-5D86-4389-9DD6-4D432FBB6555}" destId="{CC1CADAA-71D8-4FF3-B9DE-080BFFAB339C}" srcOrd="0" destOrd="0" presId="urn:microsoft.com/office/officeart/2018/5/layout/IconCircleLabelList"/>
    <dgm:cxn modelId="{6874953E-BC96-43E4-A5CD-DCC82AB50A12}" srcId="{6AD1FC85-7A8F-4E18-8EEF-134BFCEECB5B}" destId="{833267E9-5D86-4389-9DD6-4D432FBB6555}" srcOrd="0" destOrd="0" parTransId="{BA3EB2F6-4734-4AE3-AD5C-73CBB5C3BA63}" sibTransId="{73831CF8-9878-4B0C-938F-D219939EA8D8}"/>
    <dgm:cxn modelId="{1BAFD250-5CAE-48AE-8C84-D1AB68DAED09}" srcId="{6AD1FC85-7A8F-4E18-8EEF-134BFCEECB5B}" destId="{89F4B574-112F-4B8E-852A-F3ABFC3D43C1}" srcOrd="2" destOrd="0" parTransId="{541BC3D3-573B-48C9-8BB0-5F2A0F2DB3CB}" sibTransId="{80FFDBB3-CC85-4F6F-A46C-7F5E1661335B}"/>
    <dgm:cxn modelId="{071BCB51-C8DB-4D82-8F5E-01A4A4A8EFA5}" type="presOf" srcId="{7664516E-14F1-41B1-BFD4-619FE487DB44}" destId="{F70D2425-BCB0-4136-9444-5C49B749AE30}" srcOrd="0" destOrd="0" presId="urn:microsoft.com/office/officeart/2018/5/layout/IconCircleLabelList"/>
    <dgm:cxn modelId="{CA97087D-6121-42FC-9A89-30B00D9EC79A}" srcId="{6AD1FC85-7A8F-4E18-8EEF-134BFCEECB5B}" destId="{7664516E-14F1-41B1-BFD4-619FE487DB44}" srcOrd="1" destOrd="0" parTransId="{DF0D40A5-F848-4112-A26A-DACFFC7D2E66}" sibTransId="{72E0B5D2-809B-4C8F-87AC-21929A2A01CE}"/>
    <dgm:cxn modelId="{50E15DED-95EF-4798-AFE5-5BEE6C8A3243}" type="presOf" srcId="{6AD1FC85-7A8F-4E18-8EEF-134BFCEECB5B}" destId="{8D3F8710-5C0B-469E-A3ED-15F6A54D9D77}" srcOrd="0" destOrd="0" presId="urn:microsoft.com/office/officeart/2018/5/layout/IconCircleLabelList"/>
    <dgm:cxn modelId="{BC57E6F2-0792-4819-B923-C43CE6E1336E}" type="presOf" srcId="{89F4B574-112F-4B8E-852A-F3ABFC3D43C1}" destId="{513B3C2C-AFCB-4046-BB7B-DA7A03D61F02}" srcOrd="0" destOrd="0" presId="urn:microsoft.com/office/officeart/2018/5/layout/IconCircleLabelList"/>
    <dgm:cxn modelId="{083C3478-7604-4EF9-8E11-E375A3156D4B}" type="presParOf" srcId="{8D3F8710-5C0B-469E-A3ED-15F6A54D9D77}" destId="{A3913274-6443-40E4-8C4F-89858239E455}" srcOrd="0" destOrd="0" presId="urn:microsoft.com/office/officeart/2018/5/layout/IconCircleLabelList"/>
    <dgm:cxn modelId="{6E25FDD1-B983-42A4-B211-12F088A1E2CE}" type="presParOf" srcId="{A3913274-6443-40E4-8C4F-89858239E455}" destId="{E9107A60-7426-4D61-914D-DBD7CA631D9F}" srcOrd="0" destOrd="0" presId="urn:microsoft.com/office/officeart/2018/5/layout/IconCircleLabelList"/>
    <dgm:cxn modelId="{7CCDBFD3-4453-46DE-B940-0FF0DC1B63BB}" type="presParOf" srcId="{A3913274-6443-40E4-8C4F-89858239E455}" destId="{5FF2B262-F6F9-4CF2-BB1D-6BDCD1DADD8F}" srcOrd="1" destOrd="0" presId="urn:microsoft.com/office/officeart/2018/5/layout/IconCircleLabelList"/>
    <dgm:cxn modelId="{5E8FE4C1-39E1-4136-8DC3-8BB70EFD3C12}" type="presParOf" srcId="{A3913274-6443-40E4-8C4F-89858239E455}" destId="{BA165E17-28B9-4D05-BB0D-25D9A256DB63}" srcOrd="2" destOrd="0" presId="urn:microsoft.com/office/officeart/2018/5/layout/IconCircleLabelList"/>
    <dgm:cxn modelId="{6DDA5962-8A92-4DDF-82ED-75407BC65AB0}" type="presParOf" srcId="{A3913274-6443-40E4-8C4F-89858239E455}" destId="{CC1CADAA-71D8-4FF3-B9DE-080BFFAB339C}" srcOrd="3" destOrd="0" presId="urn:microsoft.com/office/officeart/2018/5/layout/IconCircleLabelList"/>
    <dgm:cxn modelId="{F3BEA491-520E-4C22-8822-A67353763B4E}" type="presParOf" srcId="{8D3F8710-5C0B-469E-A3ED-15F6A54D9D77}" destId="{E965B1B1-E2FF-4189-B21A-94C27A38049B}" srcOrd="1" destOrd="0" presId="urn:microsoft.com/office/officeart/2018/5/layout/IconCircleLabelList"/>
    <dgm:cxn modelId="{C81F0885-DD9F-4D87-AC1A-CB74F275E3F3}" type="presParOf" srcId="{8D3F8710-5C0B-469E-A3ED-15F6A54D9D77}" destId="{1CD4FDE0-D09B-4568-91CF-9E4FD46F56D4}" srcOrd="2" destOrd="0" presId="urn:microsoft.com/office/officeart/2018/5/layout/IconCircleLabelList"/>
    <dgm:cxn modelId="{1D942F4D-D7EF-483B-9F88-68A937C5E456}" type="presParOf" srcId="{1CD4FDE0-D09B-4568-91CF-9E4FD46F56D4}" destId="{7E44820E-6A58-49E4-9E70-D9609FA14063}" srcOrd="0" destOrd="0" presId="urn:microsoft.com/office/officeart/2018/5/layout/IconCircleLabelList"/>
    <dgm:cxn modelId="{E663306A-08E3-4300-88F9-9E85B523EBBB}" type="presParOf" srcId="{1CD4FDE0-D09B-4568-91CF-9E4FD46F56D4}" destId="{E0EE7B0D-E8A9-415A-A8D0-E525D32844E4}" srcOrd="1" destOrd="0" presId="urn:microsoft.com/office/officeart/2018/5/layout/IconCircleLabelList"/>
    <dgm:cxn modelId="{B3587AB6-F2DD-46F8-B8D2-99397ECEA41F}" type="presParOf" srcId="{1CD4FDE0-D09B-4568-91CF-9E4FD46F56D4}" destId="{406D33B4-E18B-4FEB-AE21-679E0194601F}" srcOrd="2" destOrd="0" presId="urn:microsoft.com/office/officeart/2018/5/layout/IconCircleLabelList"/>
    <dgm:cxn modelId="{B6C1E1BD-38CE-4389-9543-73DA8E2110C9}" type="presParOf" srcId="{1CD4FDE0-D09B-4568-91CF-9E4FD46F56D4}" destId="{F70D2425-BCB0-4136-9444-5C49B749AE30}" srcOrd="3" destOrd="0" presId="urn:microsoft.com/office/officeart/2018/5/layout/IconCircleLabelList"/>
    <dgm:cxn modelId="{8C6C8BCB-6D6D-4D6F-9AA1-869E4EC50F0F}" type="presParOf" srcId="{8D3F8710-5C0B-469E-A3ED-15F6A54D9D77}" destId="{5F2F7046-C7D2-43B8-BA70-928116BB37E4}" srcOrd="3" destOrd="0" presId="urn:microsoft.com/office/officeart/2018/5/layout/IconCircleLabelList"/>
    <dgm:cxn modelId="{13629345-004D-4928-B1DA-5A98CB4C8682}" type="presParOf" srcId="{8D3F8710-5C0B-469E-A3ED-15F6A54D9D77}" destId="{6A47B1D4-7D3C-46A0-AFE7-C93686F8C5DC}" srcOrd="4" destOrd="0" presId="urn:microsoft.com/office/officeart/2018/5/layout/IconCircleLabelList"/>
    <dgm:cxn modelId="{7CA6C964-BEBA-4480-8027-60468CD38306}" type="presParOf" srcId="{6A47B1D4-7D3C-46A0-AFE7-C93686F8C5DC}" destId="{74C4C3C9-9C1C-4970-B3F1-599BB6B349AD}" srcOrd="0" destOrd="0" presId="urn:microsoft.com/office/officeart/2018/5/layout/IconCircleLabelList"/>
    <dgm:cxn modelId="{8913EFC8-910C-42AD-BB12-DB31B434F907}" type="presParOf" srcId="{6A47B1D4-7D3C-46A0-AFE7-C93686F8C5DC}" destId="{1707E913-85C4-4965-8E51-4B19864B67AA}" srcOrd="1" destOrd="0" presId="urn:microsoft.com/office/officeart/2018/5/layout/IconCircleLabelList"/>
    <dgm:cxn modelId="{837AD760-2EF7-4207-9F89-388D2A21DF90}" type="presParOf" srcId="{6A47B1D4-7D3C-46A0-AFE7-C93686F8C5DC}" destId="{E0A122F3-9892-41F1-8D63-B022E1F527BB}" srcOrd="2" destOrd="0" presId="urn:microsoft.com/office/officeart/2018/5/layout/IconCircleLabelList"/>
    <dgm:cxn modelId="{5E3050C9-6E84-4529-AEDB-494E9D19AF32}" type="presParOf" srcId="{6A47B1D4-7D3C-46A0-AFE7-C93686F8C5DC}" destId="{513B3C2C-AFCB-4046-BB7B-DA7A03D61F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37746-FB7B-42DC-A814-5C743CF2C616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4F8FF6-E3E8-49BB-A754-C8B59C83B7AF}">
      <dgm:prSet/>
      <dgm:spPr/>
      <dgm:t>
        <a:bodyPr/>
        <a:lstStyle/>
        <a:p>
          <a:r>
            <a:rPr lang="en-US"/>
            <a:t>Masked Language Modelling (MLM)</a:t>
          </a:r>
        </a:p>
      </dgm:t>
    </dgm:pt>
    <dgm:pt modelId="{52402726-011D-4BC2-83D1-16ABD451AEC6}" type="parTrans" cxnId="{B065CE55-D6E2-4F17-BFD5-8D2C41BEBC9A}">
      <dgm:prSet/>
      <dgm:spPr/>
      <dgm:t>
        <a:bodyPr/>
        <a:lstStyle/>
        <a:p>
          <a:endParaRPr lang="en-US"/>
        </a:p>
      </dgm:t>
    </dgm:pt>
    <dgm:pt modelId="{89EA5BD5-69A0-4307-AA81-A7E3CE545C57}" type="sibTrans" cxnId="{B065CE55-D6E2-4F17-BFD5-8D2C41BEBC9A}">
      <dgm:prSet/>
      <dgm:spPr/>
      <dgm:t>
        <a:bodyPr/>
        <a:lstStyle/>
        <a:p>
          <a:endParaRPr lang="en-US"/>
        </a:p>
      </dgm:t>
    </dgm:pt>
    <dgm:pt modelId="{C96A85B1-7EE0-4E47-ABAA-13086B0571EB}">
      <dgm:prSet/>
      <dgm:spPr/>
      <dgm:t>
        <a:bodyPr/>
        <a:lstStyle/>
        <a:p>
          <a:r>
            <a:rPr lang="en-US"/>
            <a:t>Masked Frame Modelling</a:t>
          </a:r>
        </a:p>
      </dgm:t>
    </dgm:pt>
    <dgm:pt modelId="{BBD9F605-6730-4103-8D88-871F9EE08154}" type="parTrans" cxnId="{F6BF6AB7-2EDA-4847-B026-C5AC540A03B8}">
      <dgm:prSet/>
      <dgm:spPr/>
      <dgm:t>
        <a:bodyPr/>
        <a:lstStyle/>
        <a:p>
          <a:endParaRPr lang="en-US"/>
        </a:p>
      </dgm:t>
    </dgm:pt>
    <dgm:pt modelId="{E37FE91E-85F4-43A8-BD7B-5B688D4F898C}" type="sibTrans" cxnId="{F6BF6AB7-2EDA-4847-B026-C5AC540A03B8}">
      <dgm:prSet/>
      <dgm:spPr/>
      <dgm:t>
        <a:bodyPr/>
        <a:lstStyle/>
        <a:p>
          <a:endParaRPr lang="en-US"/>
        </a:p>
      </dgm:t>
    </dgm:pt>
    <dgm:pt modelId="{15CF3C9C-1EBC-46E9-94A2-270DA293EDD1}">
      <dgm:prSet/>
      <dgm:spPr/>
      <dgm:t>
        <a:bodyPr/>
        <a:lstStyle/>
        <a:p>
          <a:r>
            <a:rPr lang="en-US"/>
            <a:t>Masked Token Modeling</a:t>
          </a:r>
        </a:p>
      </dgm:t>
    </dgm:pt>
    <dgm:pt modelId="{D17C81C5-0FF7-4320-A577-FA45F2AB89C0}" type="parTrans" cxnId="{4600B642-B682-4234-BF5C-57FF9539E198}">
      <dgm:prSet/>
      <dgm:spPr/>
      <dgm:t>
        <a:bodyPr/>
        <a:lstStyle/>
        <a:p>
          <a:endParaRPr lang="en-US"/>
        </a:p>
      </dgm:t>
    </dgm:pt>
    <dgm:pt modelId="{FFC374EC-163C-4655-A735-DC9537B570DA}" type="sibTrans" cxnId="{4600B642-B682-4234-BF5C-57FF9539E198}">
      <dgm:prSet/>
      <dgm:spPr/>
      <dgm:t>
        <a:bodyPr/>
        <a:lstStyle/>
        <a:p>
          <a:endParaRPr lang="en-US"/>
        </a:p>
      </dgm:t>
    </dgm:pt>
    <dgm:pt modelId="{1BB42330-4EEB-4E64-B5D6-0597A0B296D5}">
      <dgm:prSet/>
      <dgm:spPr/>
      <dgm:t>
        <a:bodyPr/>
        <a:lstStyle/>
        <a:p>
          <a:r>
            <a:rPr lang="en-US"/>
            <a:t>Masked Modal Modeling</a:t>
          </a:r>
        </a:p>
      </dgm:t>
    </dgm:pt>
    <dgm:pt modelId="{064AB7A3-4DFA-496F-9116-BEE8BBBDBD8E}" type="parTrans" cxnId="{6EBF0A60-3223-4AE8-A152-1C363A268869}">
      <dgm:prSet/>
      <dgm:spPr/>
      <dgm:t>
        <a:bodyPr/>
        <a:lstStyle/>
        <a:p>
          <a:endParaRPr lang="en-US"/>
        </a:p>
      </dgm:t>
    </dgm:pt>
    <dgm:pt modelId="{50B22FDD-2DF0-4CE6-9D7A-C6462B146490}" type="sibTrans" cxnId="{6EBF0A60-3223-4AE8-A152-1C363A268869}">
      <dgm:prSet/>
      <dgm:spPr/>
      <dgm:t>
        <a:bodyPr/>
        <a:lstStyle/>
        <a:p>
          <a:endParaRPr lang="en-US"/>
        </a:p>
      </dgm:t>
    </dgm:pt>
    <dgm:pt modelId="{1AAA82C9-B0C9-4F98-80A6-1D6016401058}">
      <dgm:prSet/>
      <dgm:spPr/>
      <dgm:t>
        <a:bodyPr/>
        <a:lstStyle/>
        <a:p>
          <a:r>
            <a:rPr lang="en-US"/>
            <a:t>Language Reconstruction</a:t>
          </a:r>
        </a:p>
      </dgm:t>
    </dgm:pt>
    <dgm:pt modelId="{61629355-FDA0-41DC-98FA-5F6661102545}" type="parTrans" cxnId="{5B21ADB3-BF4D-43EC-8E11-DC1973FAC256}">
      <dgm:prSet/>
      <dgm:spPr/>
      <dgm:t>
        <a:bodyPr/>
        <a:lstStyle/>
        <a:p>
          <a:endParaRPr lang="en-US"/>
        </a:p>
      </dgm:t>
    </dgm:pt>
    <dgm:pt modelId="{006B6998-90D5-4459-A2BF-BE6E398A35BB}" type="sibTrans" cxnId="{5B21ADB3-BF4D-43EC-8E11-DC1973FAC256}">
      <dgm:prSet/>
      <dgm:spPr/>
      <dgm:t>
        <a:bodyPr/>
        <a:lstStyle/>
        <a:p>
          <a:endParaRPr lang="en-US"/>
        </a:p>
      </dgm:t>
    </dgm:pt>
    <dgm:pt modelId="{70986F13-C55C-439F-B81D-2C93D51E7F1D}">
      <dgm:prSet/>
      <dgm:spPr/>
      <dgm:t>
        <a:bodyPr/>
        <a:lstStyle/>
        <a:p>
          <a:r>
            <a:rPr lang="en-US" dirty="0"/>
            <a:t>Video Language Matching</a:t>
          </a:r>
        </a:p>
      </dgm:t>
    </dgm:pt>
    <dgm:pt modelId="{C7A48034-A2B3-4DB2-B636-5AC1C9010AC2}" type="parTrans" cxnId="{2198FFF5-8729-4025-A25E-F53E20036117}">
      <dgm:prSet/>
      <dgm:spPr/>
      <dgm:t>
        <a:bodyPr/>
        <a:lstStyle/>
        <a:p>
          <a:endParaRPr lang="en-US"/>
        </a:p>
      </dgm:t>
    </dgm:pt>
    <dgm:pt modelId="{2B34BB56-9BB6-4E65-956A-2E429C4C367E}" type="sibTrans" cxnId="{2198FFF5-8729-4025-A25E-F53E20036117}">
      <dgm:prSet/>
      <dgm:spPr/>
      <dgm:t>
        <a:bodyPr/>
        <a:lstStyle/>
        <a:p>
          <a:endParaRPr lang="en-US"/>
        </a:p>
      </dgm:t>
    </dgm:pt>
    <dgm:pt modelId="{7C065283-78C2-425C-94AA-9ACD97C56CFC}">
      <dgm:prSet/>
      <dgm:spPr/>
      <dgm:t>
        <a:bodyPr/>
        <a:lstStyle/>
        <a:p>
          <a:r>
            <a:rPr lang="en-US"/>
            <a:t>Sentence Ordering Modeling</a:t>
          </a:r>
        </a:p>
      </dgm:t>
    </dgm:pt>
    <dgm:pt modelId="{39477295-A9A5-4ACE-95C7-F2D57E325E06}" type="parTrans" cxnId="{4F17DE3D-EF42-4B92-A412-1896C3696C91}">
      <dgm:prSet/>
      <dgm:spPr/>
      <dgm:t>
        <a:bodyPr/>
        <a:lstStyle/>
        <a:p>
          <a:endParaRPr lang="en-US"/>
        </a:p>
      </dgm:t>
    </dgm:pt>
    <dgm:pt modelId="{0B03B6E4-046A-41B6-BA90-FE44533FABED}" type="sibTrans" cxnId="{4F17DE3D-EF42-4B92-A412-1896C3696C91}">
      <dgm:prSet/>
      <dgm:spPr/>
      <dgm:t>
        <a:bodyPr/>
        <a:lstStyle/>
        <a:p>
          <a:endParaRPr lang="en-US"/>
        </a:p>
      </dgm:t>
    </dgm:pt>
    <dgm:pt modelId="{4DE06ED8-88A1-47D1-895F-CB2A6F6B84BB}">
      <dgm:prSet/>
      <dgm:spPr/>
      <dgm:t>
        <a:bodyPr/>
        <a:lstStyle/>
        <a:p>
          <a:r>
            <a:rPr lang="en-US"/>
            <a:t>Frame Ordering Modeling</a:t>
          </a:r>
        </a:p>
      </dgm:t>
    </dgm:pt>
    <dgm:pt modelId="{E4247EAE-FACD-42F2-8925-065C11868E5E}" type="parTrans" cxnId="{F731417A-29F7-4CC9-ADB5-36640DB9D880}">
      <dgm:prSet/>
      <dgm:spPr/>
      <dgm:t>
        <a:bodyPr/>
        <a:lstStyle/>
        <a:p>
          <a:endParaRPr lang="en-US"/>
        </a:p>
      </dgm:t>
    </dgm:pt>
    <dgm:pt modelId="{978A2608-BD3E-44A1-95E3-9A823D2F1E21}" type="sibTrans" cxnId="{F731417A-29F7-4CC9-ADB5-36640DB9D880}">
      <dgm:prSet/>
      <dgm:spPr/>
      <dgm:t>
        <a:bodyPr/>
        <a:lstStyle/>
        <a:p>
          <a:endParaRPr lang="en-US"/>
        </a:p>
      </dgm:t>
    </dgm:pt>
    <dgm:pt modelId="{0C7FFA88-93F3-C341-96D7-CF2F501CB7BE}" type="pres">
      <dgm:prSet presAssocID="{FAA37746-FB7B-42DC-A814-5C743CF2C616}" presName="linear" presStyleCnt="0">
        <dgm:presLayoutVars>
          <dgm:animLvl val="lvl"/>
          <dgm:resizeHandles val="exact"/>
        </dgm:presLayoutVars>
      </dgm:prSet>
      <dgm:spPr/>
    </dgm:pt>
    <dgm:pt modelId="{414E4EED-8C2D-204E-BF2D-DB3F83B0F67A}" type="pres">
      <dgm:prSet presAssocID="{DA4F8FF6-E3E8-49BB-A754-C8B59C83B7A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F5B49EB-378A-1644-BD1E-6E8BA2E5205F}" type="pres">
      <dgm:prSet presAssocID="{89EA5BD5-69A0-4307-AA81-A7E3CE545C57}" presName="spacer" presStyleCnt="0"/>
      <dgm:spPr/>
    </dgm:pt>
    <dgm:pt modelId="{95E70024-6746-3543-A996-355C1238F8B0}" type="pres">
      <dgm:prSet presAssocID="{C96A85B1-7EE0-4E47-ABAA-13086B0571E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88D5485-4DCE-2145-839E-ED9E8E3D69F7}" type="pres">
      <dgm:prSet presAssocID="{E37FE91E-85F4-43A8-BD7B-5B688D4F898C}" presName="spacer" presStyleCnt="0"/>
      <dgm:spPr/>
    </dgm:pt>
    <dgm:pt modelId="{3956310C-B95F-394B-983C-5F3C33E05B99}" type="pres">
      <dgm:prSet presAssocID="{15CF3C9C-1EBC-46E9-94A2-270DA293EDD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622D67E-FBA9-B54D-B9A4-A45FD5932E75}" type="pres">
      <dgm:prSet presAssocID="{FFC374EC-163C-4655-A735-DC9537B570DA}" presName="spacer" presStyleCnt="0"/>
      <dgm:spPr/>
    </dgm:pt>
    <dgm:pt modelId="{9063F7FB-8B9A-5141-9E2C-ED280BEAB489}" type="pres">
      <dgm:prSet presAssocID="{1BB42330-4EEB-4E64-B5D6-0597A0B296D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31719F-7E80-2749-A1DF-0B52E9D56407}" type="pres">
      <dgm:prSet presAssocID="{50B22FDD-2DF0-4CE6-9D7A-C6462B146490}" presName="spacer" presStyleCnt="0"/>
      <dgm:spPr/>
    </dgm:pt>
    <dgm:pt modelId="{EA7F3F77-5D10-8D42-AA80-8A4430C9244D}" type="pres">
      <dgm:prSet presAssocID="{1AAA82C9-B0C9-4F98-80A6-1D601640105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B97417B-4584-5546-BE3B-02E58FAEB0CF}" type="pres">
      <dgm:prSet presAssocID="{006B6998-90D5-4459-A2BF-BE6E398A35BB}" presName="spacer" presStyleCnt="0"/>
      <dgm:spPr/>
    </dgm:pt>
    <dgm:pt modelId="{91E1FD63-2353-F145-A48A-A500E3CCC9B1}" type="pres">
      <dgm:prSet presAssocID="{70986F13-C55C-439F-B81D-2C93D51E7F1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BA435A7-DADF-0348-AC7A-EAEDA13ED0CA}" type="pres">
      <dgm:prSet presAssocID="{2B34BB56-9BB6-4E65-956A-2E429C4C367E}" presName="spacer" presStyleCnt="0"/>
      <dgm:spPr/>
    </dgm:pt>
    <dgm:pt modelId="{F7E17B21-FA1E-FC41-AD96-07632C6B939A}" type="pres">
      <dgm:prSet presAssocID="{7C065283-78C2-425C-94AA-9ACD97C56CF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AAA4C6E-454C-8A4D-890F-6D9D0044E381}" type="pres">
      <dgm:prSet presAssocID="{0B03B6E4-046A-41B6-BA90-FE44533FABED}" presName="spacer" presStyleCnt="0"/>
      <dgm:spPr/>
    </dgm:pt>
    <dgm:pt modelId="{28665487-B7CB-C645-92F0-CE5FA4456E5A}" type="pres">
      <dgm:prSet presAssocID="{4DE06ED8-88A1-47D1-895F-CB2A6F6B84B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0CC0D13-8972-2040-8841-72F3A778D561}" type="presOf" srcId="{DA4F8FF6-E3E8-49BB-A754-C8B59C83B7AF}" destId="{414E4EED-8C2D-204E-BF2D-DB3F83B0F67A}" srcOrd="0" destOrd="0" presId="urn:microsoft.com/office/officeart/2005/8/layout/vList2"/>
    <dgm:cxn modelId="{2050E71F-EFBB-3A4D-B2BB-95A5A5D9A7F5}" type="presOf" srcId="{C96A85B1-7EE0-4E47-ABAA-13086B0571EB}" destId="{95E70024-6746-3543-A996-355C1238F8B0}" srcOrd="0" destOrd="0" presId="urn:microsoft.com/office/officeart/2005/8/layout/vList2"/>
    <dgm:cxn modelId="{4F17DE3D-EF42-4B92-A412-1896C3696C91}" srcId="{FAA37746-FB7B-42DC-A814-5C743CF2C616}" destId="{7C065283-78C2-425C-94AA-9ACD97C56CFC}" srcOrd="6" destOrd="0" parTransId="{39477295-A9A5-4ACE-95C7-F2D57E325E06}" sibTransId="{0B03B6E4-046A-41B6-BA90-FE44533FABED}"/>
    <dgm:cxn modelId="{931BF63D-0457-3C4B-8BCD-D8ED58D02041}" type="presOf" srcId="{70986F13-C55C-439F-B81D-2C93D51E7F1D}" destId="{91E1FD63-2353-F145-A48A-A500E3CCC9B1}" srcOrd="0" destOrd="0" presId="urn:microsoft.com/office/officeart/2005/8/layout/vList2"/>
    <dgm:cxn modelId="{4600B642-B682-4234-BF5C-57FF9539E198}" srcId="{FAA37746-FB7B-42DC-A814-5C743CF2C616}" destId="{15CF3C9C-1EBC-46E9-94A2-270DA293EDD1}" srcOrd="2" destOrd="0" parTransId="{D17C81C5-0FF7-4320-A577-FA45F2AB89C0}" sibTransId="{FFC374EC-163C-4655-A735-DC9537B570DA}"/>
    <dgm:cxn modelId="{B065CE55-D6E2-4F17-BFD5-8D2C41BEBC9A}" srcId="{FAA37746-FB7B-42DC-A814-5C743CF2C616}" destId="{DA4F8FF6-E3E8-49BB-A754-C8B59C83B7AF}" srcOrd="0" destOrd="0" parTransId="{52402726-011D-4BC2-83D1-16ABD451AEC6}" sibTransId="{89EA5BD5-69A0-4307-AA81-A7E3CE545C57}"/>
    <dgm:cxn modelId="{6EBF0A60-3223-4AE8-A152-1C363A268869}" srcId="{FAA37746-FB7B-42DC-A814-5C743CF2C616}" destId="{1BB42330-4EEB-4E64-B5D6-0597A0B296D5}" srcOrd="3" destOrd="0" parTransId="{064AB7A3-4DFA-496F-9116-BEE8BBBDBD8E}" sibTransId="{50B22FDD-2DF0-4CE6-9D7A-C6462B146490}"/>
    <dgm:cxn modelId="{3CDAE064-D130-024A-AD6F-245334721302}" type="presOf" srcId="{7C065283-78C2-425C-94AA-9ACD97C56CFC}" destId="{F7E17B21-FA1E-FC41-AD96-07632C6B939A}" srcOrd="0" destOrd="0" presId="urn:microsoft.com/office/officeart/2005/8/layout/vList2"/>
    <dgm:cxn modelId="{FFA30765-2DE6-7641-85C9-90DF500C6455}" type="presOf" srcId="{4DE06ED8-88A1-47D1-895F-CB2A6F6B84BB}" destId="{28665487-B7CB-C645-92F0-CE5FA4456E5A}" srcOrd="0" destOrd="0" presId="urn:microsoft.com/office/officeart/2005/8/layout/vList2"/>
    <dgm:cxn modelId="{CFB8236A-DD29-974D-96DB-1D94410E43AC}" type="presOf" srcId="{FAA37746-FB7B-42DC-A814-5C743CF2C616}" destId="{0C7FFA88-93F3-C341-96D7-CF2F501CB7BE}" srcOrd="0" destOrd="0" presId="urn:microsoft.com/office/officeart/2005/8/layout/vList2"/>
    <dgm:cxn modelId="{F731417A-29F7-4CC9-ADB5-36640DB9D880}" srcId="{FAA37746-FB7B-42DC-A814-5C743CF2C616}" destId="{4DE06ED8-88A1-47D1-895F-CB2A6F6B84BB}" srcOrd="7" destOrd="0" parTransId="{E4247EAE-FACD-42F2-8925-065C11868E5E}" sibTransId="{978A2608-BD3E-44A1-95E3-9A823D2F1E21}"/>
    <dgm:cxn modelId="{F95C638F-6FF4-3742-AB2F-49CDC1ED31A9}" type="presOf" srcId="{1BB42330-4EEB-4E64-B5D6-0597A0B296D5}" destId="{9063F7FB-8B9A-5141-9E2C-ED280BEAB489}" srcOrd="0" destOrd="0" presId="urn:microsoft.com/office/officeart/2005/8/layout/vList2"/>
    <dgm:cxn modelId="{2B358DA1-EE48-2D4A-8673-F63C8F5DF1CF}" type="presOf" srcId="{15CF3C9C-1EBC-46E9-94A2-270DA293EDD1}" destId="{3956310C-B95F-394B-983C-5F3C33E05B99}" srcOrd="0" destOrd="0" presId="urn:microsoft.com/office/officeart/2005/8/layout/vList2"/>
    <dgm:cxn modelId="{5B21ADB3-BF4D-43EC-8E11-DC1973FAC256}" srcId="{FAA37746-FB7B-42DC-A814-5C743CF2C616}" destId="{1AAA82C9-B0C9-4F98-80A6-1D6016401058}" srcOrd="4" destOrd="0" parTransId="{61629355-FDA0-41DC-98FA-5F6661102545}" sibTransId="{006B6998-90D5-4459-A2BF-BE6E398A35BB}"/>
    <dgm:cxn modelId="{F6BF6AB7-2EDA-4847-B026-C5AC540A03B8}" srcId="{FAA37746-FB7B-42DC-A814-5C743CF2C616}" destId="{C96A85B1-7EE0-4E47-ABAA-13086B0571EB}" srcOrd="1" destOrd="0" parTransId="{BBD9F605-6730-4103-8D88-871F9EE08154}" sibTransId="{E37FE91E-85F4-43A8-BD7B-5B688D4F898C}"/>
    <dgm:cxn modelId="{C2908EC2-74D9-294F-BDD4-83D8FB312C32}" type="presOf" srcId="{1AAA82C9-B0C9-4F98-80A6-1D6016401058}" destId="{EA7F3F77-5D10-8D42-AA80-8A4430C9244D}" srcOrd="0" destOrd="0" presId="urn:microsoft.com/office/officeart/2005/8/layout/vList2"/>
    <dgm:cxn modelId="{2198FFF5-8729-4025-A25E-F53E20036117}" srcId="{FAA37746-FB7B-42DC-A814-5C743CF2C616}" destId="{70986F13-C55C-439F-B81D-2C93D51E7F1D}" srcOrd="5" destOrd="0" parTransId="{C7A48034-A2B3-4DB2-B636-5AC1C9010AC2}" sibTransId="{2B34BB56-9BB6-4E65-956A-2E429C4C367E}"/>
    <dgm:cxn modelId="{4BCE17EB-D096-5245-BAF4-BC93A4559112}" type="presParOf" srcId="{0C7FFA88-93F3-C341-96D7-CF2F501CB7BE}" destId="{414E4EED-8C2D-204E-BF2D-DB3F83B0F67A}" srcOrd="0" destOrd="0" presId="urn:microsoft.com/office/officeart/2005/8/layout/vList2"/>
    <dgm:cxn modelId="{9A86F851-F005-D349-8D91-AAD4D24969A2}" type="presParOf" srcId="{0C7FFA88-93F3-C341-96D7-CF2F501CB7BE}" destId="{5F5B49EB-378A-1644-BD1E-6E8BA2E5205F}" srcOrd="1" destOrd="0" presId="urn:microsoft.com/office/officeart/2005/8/layout/vList2"/>
    <dgm:cxn modelId="{983057BB-F6CF-D64B-B3F1-20C2F6DE3055}" type="presParOf" srcId="{0C7FFA88-93F3-C341-96D7-CF2F501CB7BE}" destId="{95E70024-6746-3543-A996-355C1238F8B0}" srcOrd="2" destOrd="0" presId="urn:microsoft.com/office/officeart/2005/8/layout/vList2"/>
    <dgm:cxn modelId="{2CBF58C3-38B4-B247-A1ED-7FD9370E9306}" type="presParOf" srcId="{0C7FFA88-93F3-C341-96D7-CF2F501CB7BE}" destId="{188D5485-4DCE-2145-839E-ED9E8E3D69F7}" srcOrd="3" destOrd="0" presId="urn:microsoft.com/office/officeart/2005/8/layout/vList2"/>
    <dgm:cxn modelId="{2966FD4E-1E1C-7947-BB43-129241456EA4}" type="presParOf" srcId="{0C7FFA88-93F3-C341-96D7-CF2F501CB7BE}" destId="{3956310C-B95F-394B-983C-5F3C33E05B99}" srcOrd="4" destOrd="0" presId="urn:microsoft.com/office/officeart/2005/8/layout/vList2"/>
    <dgm:cxn modelId="{03C830CD-A494-7E41-B66D-038084B29BBA}" type="presParOf" srcId="{0C7FFA88-93F3-C341-96D7-CF2F501CB7BE}" destId="{A622D67E-FBA9-B54D-B9A4-A45FD5932E75}" srcOrd="5" destOrd="0" presId="urn:microsoft.com/office/officeart/2005/8/layout/vList2"/>
    <dgm:cxn modelId="{C17DD776-1EC0-6142-B3CD-F577397D2EC0}" type="presParOf" srcId="{0C7FFA88-93F3-C341-96D7-CF2F501CB7BE}" destId="{9063F7FB-8B9A-5141-9E2C-ED280BEAB489}" srcOrd="6" destOrd="0" presId="urn:microsoft.com/office/officeart/2005/8/layout/vList2"/>
    <dgm:cxn modelId="{8BF27244-38A6-2043-80A9-921ECB6F2E73}" type="presParOf" srcId="{0C7FFA88-93F3-C341-96D7-CF2F501CB7BE}" destId="{C431719F-7E80-2749-A1DF-0B52E9D56407}" srcOrd="7" destOrd="0" presId="urn:microsoft.com/office/officeart/2005/8/layout/vList2"/>
    <dgm:cxn modelId="{DAAE5DBB-9A9A-4945-9FC5-BB9FA33B1293}" type="presParOf" srcId="{0C7FFA88-93F3-C341-96D7-CF2F501CB7BE}" destId="{EA7F3F77-5D10-8D42-AA80-8A4430C9244D}" srcOrd="8" destOrd="0" presId="urn:microsoft.com/office/officeart/2005/8/layout/vList2"/>
    <dgm:cxn modelId="{B7B10BD4-ACA5-CF49-949C-98F2251CD0A3}" type="presParOf" srcId="{0C7FFA88-93F3-C341-96D7-CF2F501CB7BE}" destId="{BB97417B-4584-5546-BE3B-02E58FAEB0CF}" srcOrd="9" destOrd="0" presId="urn:microsoft.com/office/officeart/2005/8/layout/vList2"/>
    <dgm:cxn modelId="{EB34BE44-EBA1-A146-9280-D7A656FE3A09}" type="presParOf" srcId="{0C7FFA88-93F3-C341-96D7-CF2F501CB7BE}" destId="{91E1FD63-2353-F145-A48A-A500E3CCC9B1}" srcOrd="10" destOrd="0" presId="urn:microsoft.com/office/officeart/2005/8/layout/vList2"/>
    <dgm:cxn modelId="{FF0608B5-A8A1-4E46-9315-514074E63B76}" type="presParOf" srcId="{0C7FFA88-93F3-C341-96D7-CF2F501CB7BE}" destId="{3BA435A7-DADF-0348-AC7A-EAEDA13ED0CA}" srcOrd="11" destOrd="0" presId="urn:microsoft.com/office/officeart/2005/8/layout/vList2"/>
    <dgm:cxn modelId="{8CF49469-F411-AA4F-A2CA-B3255E499D36}" type="presParOf" srcId="{0C7FFA88-93F3-C341-96D7-CF2F501CB7BE}" destId="{F7E17B21-FA1E-FC41-AD96-07632C6B939A}" srcOrd="12" destOrd="0" presId="urn:microsoft.com/office/officeart/2005/8/layout/vList2"/>
    <dgm:cxn modelId="{74F8583F-3F50-A142-84BB-518D8BD7C983}" type="presParOf" srcId="{0C7FFA88-93F3-C341-96D7-CF2F501CB7BE}" destId="{0AAA4C6E-454C-8A4D-890F-6D9D0044E381}" srcOrd="13" destOrd="0" presId="urn:microsoft.com/office/officeart/2005/8/layout/vList2"/>
    <dgm:cxn modelId="{8C64CE69-13DF-634B-AD00-271F90A04859}" type="presParOf" srcId="{0C7FFA88-93F3-C341-96D7-CF2F501CB7BE}" destId="{28665487-B7CB-C645-92F0-CE5FA4456E5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AF366-C350-4AEC-904F-4730B6C936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A314262-EF3F-4C16-BC15-4DBEA19BCAA9}">
      <dgm:prSet/>
      <dgm:spPr/>
      <dgm:t>
        <a:bodyPr/>
        <a:lstStyle/>
        <a:p>
          <a:pPr>
            <a:defRPr cap="all"/>
          </a:pPr>
          <a:r>
            <a:rPr lang="en-US"/>
            <a:t>Text-based Video Retrieval</a:t>
          </a:r>
        </a:p>
      </dgm:t>
    </dgm:pt>
    <dgm:pt modelId="{620025DB-04FC-4A20-8908-34BF1BF48487}" type="parTrans" cxnId="{2652E0EC-04B8-4AE0-A977-9E6F3CA1942D}">
      <dgm:prSet/>
      <dgm:spPr/>
      <dgm:t>
        <a:bodyPr/>
        <a:lstStyle/>
        <a:p>
          <a:endParaRPr lang="en-US"/>
        </a:p>
      </dgm:t>
    </dgm:pt>
    <dgm:pt modelId="{164E8E8E-1875-4048-A538-D489A5032A72}" type="sibTrans" cxnId="{2652E0EC-04B8-4AE0-A977-9E6F3CA1942D}">
      <dgm:prSet/>
      <dgm:spPr/>
      <dgm:t>
        <a:bodyPr/>
        <a:lstStyle/>
        <a:p>
          <a:endParaRPr lang="en-US"/>
        </a:p>
      </dgm:t>
    </dgm:pt>
    <dgm:pt modelId="{6A42BB33-8669-4D36-B8D1-EC44AD984478}">
      <dgm:prSet/>
      <dgm:spPr/>
      <dgm:t>
        <a:bodyPr/>
        <a:lstStyle/>
        <a:p>
          <a:pPr>
            <a:defRPr cap="all"/>
          </a:pPr>
          <a:r>
            <a:rPr lang="en-US"/>
            <a:t>Action Recognition</a:t>
          </a:r>
        </a:p>
      </dgm:t>
    </dgm:pt>
    <dgm:pt modelId="{967A4984-1841-471E-B444-C3BBA20D3E23}" type="parTrans" cxnId="{5A71D593-018F-48EB-9509-EE5C277278EC}">
      <dgm:prSet/>
      <dgm:spPr/>
      <dgm:t>
        <a:bodyPr/>
        <a:lstStyle/>
        <a:p>
          <a:endParaRPr lang="en-US"/>
        </a:p>
      </dgm:t>
    </dgm:pt>
    <dgm:pt modelId="{F9845499-32D0-4AC2-BAE9-0A2566DD8070}" type="sibTrans" cxnId="{5A71D593-018F-48EB-9509-EE5C277278EC}">
      <dgm:prSet/>
      <dgm:spPr/>
      <dgm:t>
        <a:bodyPr/>
        <a:lstStyle/>
        <a:p>
          <a:endParaRPr lang="en-US"/>
        </a:p>
      </dgm:t>
    </dgm:pt>
    <dgm:pt modelId="{FA6D09FD-1F08-4059-8F5C-FEF05D2BA5C7}">
      <dgm:prSet/>
      <dgm:spPr/>
      <dgm:t>
        <a:bodyPr/>
        <a:lstStyle/>
        <a:p>
          <a:pPr>
            <a:defRPr cap="all"/>
          </a:pPr>
          <a:r>
            <a:rPr lang="en-US"/>
            <a:t>Action Segmentation</a:t>
          </a:r>
        </a:p>
      </dgm:t>
    </dgm:pt>
    <dgm:pt modelId="{AFAFD836-F096-4D9D-8882-11A8D6097A74}" type="parTrans" cxnId="{A5C05E5B-1764-43B3-BA59-E83C00FC6E3E}">
      <dgm:prSet/>
      <dgm:spPr/>
      <dgm:t>
        <a:bodyPr/>
        <a:lstStyle/>
        <a:p>
          <a:endParaRPr lang="en-US"/>
        </a:p>
      </dgm:t>
    </dgm:pt>
    <dgm:pt modelId="{B9DC3286-5CD9-47A3-B99F-93B9CF043F91}" type="sibTrans" cxnId="{A5C05E5B-1764-43B3-BA59-E83C00FC6E3E}">
      <dgm:prSet/>
      <dgm:spPr/>
      <dgm:t>
        <a:bodyPr/>
        <a:lstStyle/>
        <a:p>
          <a:endParaRPr lang="en-US"/>
        </a:p>
      </dgm:t>
    </dgm:pt>
    <dgm:pt modelId="{639E33EB-5281-41AF-9BD5-9A03E8A3C685}">
      <dgm:prSet/>
      <dgm:spPr/>
      <dgm:t>
        <a:bodyPr/>
        <a:lstStyle/>
        <a:p>
          <a:pPr>
            <a:defRPr cap="all"/>
          </a:pPr>
          <a:r>
            <a:rPr lang="en-US"/>
            <a:t>Action Step Localization</a:t>
          </a:r>
        </a:p>
      </dgm:t>
    </dgm:pt>
    <dgm:pt modelId="{71DABFC4-3195-46E0-AB4C-65F33404C095}" type="parTrans" cxnId="{C67193E9-D594-466E-BC24-BD1CAD20A504}">
      <dgm:prSet/>
      <dgm:spPr/>
      <dgm:t>
        <a:bodyPr/>
        <a:lstStyle/>
        <a:p>
          <a:endParaRPr lang="en-US"/>
        </a:p>
      </dgm:t>
    </dgm:pt>
    <dgm:pt modelId="{EDD5E5CE-6D7D-49C7-BA82-ADDA45E72066}" type="sibTrans" cxnId="{C67193E9-D594-466E-BC24-BD1CAD20A504}">
      <dgm:prSet/>
      <dgm:spPr/>
      <dgm:t>
        <a:bodyPr/>
        <a:lstStyle/>
        <a:p>
          <a:endParaRPr lang="en-US"/>
        </a:p>
      </dgm:t>
    </dgm:pt>
    <dgm:pt modelId="{A370A921-EE96-455E-B9B8-47F02467E8A1}">
      <dgm:prSet/>
      <dgm:spPr/>
      <dgm:t>
        <a:bodyPr/>
        <a:lstStyle/>
        <a:p>
          <a:pPr>
            <a:defRPr cap="all"/>
          </a:pPr>
          <a:r>
            <a:rPr lang="en-US"/>
            <a:t>Video Question Answering</a:t>
          </a:r>
        </a:p>
      </dgm:t>
    </dgm:pt>
    <dgm:pt modelId="{DA3274A5-F6C2-4279-8BF8-538E4F7D1CDB}" type="parTrans" cxnId="{1F8B8E50-C243-4C3B-84F1-8AEA061DF725}">
      <dgm:prSet/>
      <dgm:spPr/>
      <dgm:t>
        <a:bodyPr/>
        <a:lstStyle/>
        <a:p>
          <a:endParaRPr lang="en-US"/>
        </a:p>
      </dgm:t>
    </dgm:pt>
    <dgm:pt modelId="{C77351A5-283A-4F83-A1D5-4EA4F257787B}" type="sibTrans" cxnId="{1F8B8E50-C243-4C3B-84F1-8AEA061DF725}">
      <dgm:prSet/>
      <dgm:spPr/>
      <dgm:t>
        <a:bodyPr/>
        <a:lstStyle/>
        <a:p>
          <a:endParaRPr lang="en-US"/>
        </a:p>
      </dgm:t>
    </dgm:pt>
    <dgm:pt modelId="{A37E4BDE-BFC3-4DC3-A41F-06BFDB23F543}">
      <dgm:prSet/>
      <dgm:spPr/>
      <dgm:t>
        <a:bodyPr/>
        <a:lstStyle/>
        <a:p>
          <a:pPr>
            <a:defRPr cap="all"/>
          </a:pPr>
          <a:r>
            <a:rPr lang="en-US"/>
            <a:t>Video Captioning</a:t>
          </a:r>
        </a:p>
      </dgm:t>
    </dgm:pt>
    <dgm:pt modelId="{A25D4951-00FF-4BBB-B17E-47A552B138C9}" type="parTrans" cxnId="{EF29BBF1-9049-42D4-8868-54D8D73CE6EE}">
      <dgm:prSet/>
      <dgm:spPr/>
      <dgm:t>
        <a:bodyPr/>
        <a:lstStyle/>
        <a:p>
          <a:endParaRPr lang="en-US"/>
        </a:p>
      </dgm:t>
    </dgm:pt>
    <dgm:pt modelId="{C324906C-9A61-45B7-899F-59C77C8AA194}" type="sibTrans" cxnId="{EF29BBF1-9049-42D4-8868-54D8D73CE6EE}">
      <dgm:prSet/>
      <dgm:spPr/>
      <dgm:t>
        <a:bodyPr/>
        <a:lstStyle/>
        <a:p>
          <a:endParaRPr lang="en-US"/>
        </a:p>
      </dgm:t>
    </dgm:pt>
    <dgm:pt modelId="{BFF42E8E-50F4-430E-A181-E6B557DA1A12}" type="pres">
      <dgm:prSet presAssocID="{495AF366-C350-4AEC-904F-4730B6C93622}" presName="root" presStyleCnt="0">
        <dgm:presLayoutVars>
          <dgm:dir/>
          <dgm:resizeHandles val="exact"/>
        </dgm:presLayoutVars>
      </dgm:prSet>
      <dgm:spPr/>
    </dgm:pt>
    <dgm:pt modelId="{E05B62CF-A37A-48BE-8250-28599D5683D1}" type="pres">
      <dgm:prSet presAssocID="{EA314262-EF3F-4C16-BC15-4DBEA19BCAA9}" presName="compNode" presStyleCnt="0"/>
      <dgm:spPr/>
    </dgm:pt>
    <dgm:pt modelId="{A1C4DB9D-05DA-41E0-8E77-DE5A49803201}" type="pres">
      <dgm:prSet presAssocID="{EA314262-EF3F-4C16-BC15-4DBEA19BCAA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51AC267-F56B-4D9C-A0E7-CB712CFED681}" type="pres">
      <dgm:prSet presAssocID="{EA314262-EF3F-4C16-BC15-4DBEA19BCA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02E7B4D-3FEF-4FB5-92B9-891D868E955C}" type="pres">
      <dgm:prSet presAssocID="{EA314262-EF3F-4C16-BC15-4DBEA19BCAA9}" presName="spaceRect" presStyleCnt="0"/>
      <dgm:spPr/>
    </dgm:pt>
    <dgm:pt modelId="{02858C2D-E34E-464F-8037-C303B11912CA}" type="pres">
      <dgm:prSet presAssocID="{EA314262-EF3F-4C16-BC15-4DBEA19BCAA9}" presName="textRect" presStyleLbl="revTx" presStyleIdx="0" presStyleCnt="6">
        <dgm:presLayoutVars>
          <dgm:chMax val="1"/>
          <dgm:chPref val="1"/>
        </dgm:presLayoutVars>
      </dgm:prSet>
      <dgm:spPr/>
    </dgm:pt>
    <dgm:pt modelId="{3101503D-4CF7-4ABB-AB33-453E23F1861D}" type="pres">
      <dgm:prSet presAssocID="{164E8E8E-1875-4048-A538-D489A5032A72}" presName="sibTrans" presStyleCnt="0"/>
      <dgm:spPr/>
    </dgm:pt>
    <dgm:pt modelId="{8029D81C-1A0A-41C0-A731-7901DF7CEB22}" type="pres">
      <dgm:prSet presAssocID="{6A42BB33-8669-4D36-B8D1-EC44AD984478}" presName="compNode" presStyleCnt="0"/>
      <dgm:spPr/>
    </dgm:pt>
    <dgm:pt modelId="{AEA12C61-90EB-4599-9630-17099AF3FB12}" type="pres">
      <dgm:prSet presAssocID="{6A42BB33-8669-4D36-B8D1-EC44AD98447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B9DD53B-256E-41A1-B3D0-D7A7FBF02066}" type="pres">
      <dgm:prSet presAssocID="{6A42BB33-8669-4D36-B8D1-EC44AD9844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446A99F-FC63-4CF3-990F-39E043D81EE0}" type="pres">
      <dgm:prSet presAssocID="{6A42BB33-8669-4D36-B8D1-EC44AD984478}" presName="spaceRect" presStyleCnt="0"/>
      <dgm:spPr/>
    </dgm:pt>
    <dgm:pt modelId="{FEF0E3F1-D4CA-4846-B435-FFFE0B91F025}" type="pres">
      <dgm:prSet presAssocID="{6A42BB33-8669-4D36-B8D1-EC44AD984478}" presName="textRect" presStyleLbl="revTx" presStyleIdx="1" presStyleCnt="6">
        <dgm:presLayoutVars>
          <dgm:chMax val="1"/>
          <dgm:chPref val="1"/>
        </dgm:presLayoutVars>
      </dgm:prSet>
      <dgm:spPr/>
    </dgm:pt>
    <dgm:pt modelId="{3032B0A1-2FCF-4486-8B57-7A7FBFD7BC9D}" type="pres">
      <dgm:prSet presAssocID="{F9845499-32D0-4AC2-BAE9-0A2566DD8070}" presName="sibTrans" presStyleCnt="0"/>
      <dgm:spPr/>
    </dgm:pt>
    <dgm:pt modelId="{1A561B37-8ECB-4DA4-B83D-C2806182AA78}" type="pres">
      <dgm:prSet presAssocID="{FA6D09FD-1F08-4059-8F5C-FEF05D2BA5C7}" presName="compNode" presStyleCnt="0"/>
      <dgm:spPr/>
    </dgm:pt>
    <dgm:pt modelId="{A2948D3C-FB4D-4752-AAD7-9341D0B28144}" type="pres">
      <dgm:prSet presAssocID="{FA6D09FD-1F08-4059-8F5C-FEF05D2BA5C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A544F61-3983-40E7-B024-A69FC30C128F}" type="pres">
      <dgm:prSet presAssocID="{FA6D09FD-1F08-4059-8F5C-FEF05D2BA5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3C7DDE-0C8E-4C6A-99F2-D0E716463B1A}" type="pres">
      <dgm:prSet presAssocID="{FA6D09FD-1F08-4059-8F5C-FEF05D2BA5C7}" presName="spaceRect" presStyleCnt="0"/>
      <dgm:spPr/>
    </dgm:pt>
    <dgm:pt modelId="{2303F44F-8B27-400A-83F6-832314A3E587}" type="pres">
      <dgm:prSet presAssocID="{FA6D09FD-1F08-4059-8F5C-FEF05D2BA5C7}" presName="textRect" presStyleLbl="revTx" presStyleIdx="2" presStyleCnt="6">
        <dgm:presLayoutVars>
          <dgm:chMax val="1"/>
          <dgm:chPref val="1"/>
        </dgm:presLayoutVars>
      </dgm:prSet>
      <dgm:spPr/>
    </dgm:pt>
    <dgm:pt modelId="{B88490A4-82A1-4981-A64A-CB9616091299}" type="pres">
      <dgm:prSet presAssocID="{B9DC3286-5CD9-47A3-B99F-93B9CF043F91}" presName="sibTrans" presStyleCnt="0"/>
      <dgm:spPr/>
    </dgm:pt>
    <dgm:pt modelId="{9848F9CB-4D03-4C9A-B332-A07C4D4A53B6}" type="pres">
      <dgm:prSet presAssocID="{639E33EB-5281-41AF-9BD5-9A03E8A3C685}" presName="compNode" presStyleCnt="0"/>
      <dgm:spPr/>
    </dgm:pt>
    <dgm:pt modelId="{B747B056-33A8-4409-B425-322BC22E3395}" type="pres">
      <dgm:prSet presAssocID="{639E33EB-5281-41AF-9BD5-9A03E8A3C68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26C262B-A0B9-4EDF-8B73-68E11A2B9FAC}" type="pres">
      <dgm:prSet presAssocID="{639E33EB-5281-41AF-9BD5-9A03E8A3C6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34E8E8A-D113-4AEE-9FFA-540BA8C5FD14}" type="pres">
      <dgm:prSet presAssocID="{639E33EB-5281-41AF-9BD5-9A03E8A3C685}" presName="spaceRect" presStyleCnt="0"/>
      <dgm:spPr/>
    </dgm:pt>
    <dgm:pt modelId="{DAA0CAE9-B30B-4650-93B3-AD731B8DE7AE}" type="pres">
      <dgm:prSet presAssocID="{639E33EB-5281-41AF-9BD5-9A03E8A3C685}" presName="textRect" presStyleLbl="revTx" presStyleIdx="3" presStyleCnt="6">
        <dgm:presLayoutVars>
          <dgm:chMax val="1"/>
          <dgm:chPref val="1"/>
        </dgm:presLayoutVars>
      </dgm:prSet>
      <dgm:spPr/>
    </dgm:pt>
    <dgm:pt modelId="{DBA9A23B-6327-4CC5-90C9-242DE6A36D3A}" type="pres">
      <dgm:prSet presAssocID="{EDD5E5CE-6D7D-49C7-BA82-ADDA45E72066}" presName="sibTrans" presStyleCnt="0"/>
      <dgm:spPr/>
    </dgm:pt>
    <dgm:pt modelId="{3F6CB4D1-D082-470F-8274-8AFC755C33E7}" type="pres">
      <dgm:prSet presAssocID="{A370A921-EE96-455E-B9B8-47F02467E8A1}" presName="compNode" presStyleCnt="0"/>
      <dgm:spPr/>
    </dgm:pt>
    <dgm:pt modelId="{D255F08D-8C1C-4946-B338-3FB9B673049C}" type="pres">
      <dgm:prSet presAssocID="{A370A921-EE96-455E-B9B8-47F02467E8A1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F18FEAC-6473-45BF-9538-1707F9C7915C}" type="pres">
      <dgm:prSet presAssocID="{A370A921-EE96-455E-B9B8-47F02467E8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0B09DD2-9121-40FF-91F2-C088C4534A1A}" type="pres">
      <dgm:prSet presAssocID="{A370A921-EE96-455E-B9B8-47F02467E8A1}" presName="spaceRect" presStyleCnt="0"/>
      <dgm:spPr/>
    </dgm:pt>
    <dgm:pt modelId="{4C49BDB6-F25F-45E2-BB8B-323A33556A0F}" type="pres">
      <dgm:prSet presAssocID="{A370A921-EE96-455E-B9B8-47F02467E8A1}" presName="textRect" presStyleLbl="revTx" presStyleIdx="4" presStyleCnt="6">
        <dgm:presLayoutVars>
          <dgm:chMax val="1"/>
          <dgm:chPref val="1"/>
        </dgm:presLayoutVars>
      </dgm:prSet>
      <dgm:spPr/>
    </dgm:pt>
    <dgm:pt modelId="{9944ED27-9D52-43B4-BA50-D7530C2C6A32}" type="pres">
      <dgm:prSet presAssocID="{C77351A5-283A-4F83-A1D5-4EA4F257787B}" presName="sibTrans" presStyleCnt="0"/>
      <dgm:spPr/>
    </dgm:pt>
    <dgm:pt modelId="{26DE4039-9467-4C34-853E-3E310DD3DC5D}" type="pres">
      <dgm:prSet presAssocID="{A37E4BDE-BFC3-4DC3-A41F-06BFDB23F543}" presName="compNode" presStyleCnt="0"/>
      <dgm:spPr/>
    </dgm:pt>
    <dgm:pt modelId="{AD416016-980C-4A17-9953-41A021C844C3}" type="pres">
      <dgm:prSet presAssocID="{A37E4BDE-BFC3-4DC3-A41F-06BFDB23F54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3D0F946-B226-454A-8216-75DC23E75CE5}" type="pres">
      <dgm:prSet presAssocID="{A37E4BDE-BFC3-4DC3-A41F-06BFDB23F5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A21EB25-8131-4EA2-8FEF-0EF0FCC7FD5C}" type="pres">
      <dgm:prSet presAssocID="{A37E4BDE-BFC3-4DC3-A41F-06BFDB23F543}" presName="spaceRect" presStyleCnt="0"/>
      <dgm:spPr/>
    </dgm:pt>
    <dgm:pt modelId="{43092661-CAB2-44A7-B0A3-4F340EDD8782}" type="pres">
      <dgm:prSet presAssocID="{A37E4BDE-BFC3-4DC3-A41F-06BFDB23F54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7B1210-BAE4-425C-B249-0CFCE805C32A}" type="presOf" srcId="{639E33EB-5281-41AF-9BD5-9A03E8A3C685}" destId="{DAA0CAE9-B30B-4650-93B3-AD731B8DE7AE}" srcOrd="0" destOrd="0" presId="urn:microsoft.com/office/officeart/2018/5/layout/IconLeafLabelList"/>
    <dgm:cxn modelId="{1F8B8E50-C243-4C3B-84F1-8AEA061DF725}" srcId="{495AF366-C350-4AEC-904F-4730B6C93622}" destId="{A370A921-EE96-455E-B9B8-47F02467E8A1}" srcOrd="4" destOrd="0" parTransId="{DA3274A5-F6C2-4279-8BF8-538E4F7D1CDB}" sibTransId="{C77351A5-283A-4F83-A1D5-4EA4F257787B}"/>
    <dgm:cxn modelId="{A5C05E5B-1764-43B3-BA59-E83C00FC6E3E}" srcId="{495AF366-C350-4AEC-904F-4730B6C93622}" destId="{FA6D09FD-1F08-4059-8F5C-FEF05D2BA5C7}" srcOrd="2" destOrd="0" parTransId="{AFAFD836-F096-4D9D-8882-11A8D6097A74}" sibTransId="{B9DC3286-5CD9-47A3-B99F-93B9CF043F91}"/>
    <dgm:cxn modelId="{8395375C-E0C2-4017-9002-14CB307CA9ED}" type="presOf" srcId="{495AF366-C350-4AEC-904F-4730B6C93622}" destId="{BFF42E8E-50F4-430E-A181-E6B557DA1A12}" srcOrd="0" destOrd="0" presId="urn:microsoft.com/office/officeart/2018/5/layout/IconLeafLabelList"/>
    <dgm:cxn modelId="{F69AF481-594B-44C2-90D9-C17D5D1B575D}" type="presOf" srcId="{A370A921-EE96-455E-B9B8-47F02467E8A1}" destId="{4C49BDB6-F25F-45E2-BB8B-323A33556A0F}" srcOrd="0" destOrd="0" presId="urn:microsoft.com/office/officeart/2018/5/layout/IconLeafLabelList"/>
    <dgm:cxn modelId="{5A71D593-018F-48EB-9509-EE5C277278EC}" srcId="{495AF366-C350-4AEC-904F-4730B6C93622}" destId="{6A42BB33-8669-4D36-B8D1-EC44AD984478}" srcOrd="1" destOrd="0" parTransId="{967A4984-1841-471E-B444-C3BBA20D3E23}" sibTransId="{F9845499-32D0-4AC2-BAE9-0A2566DD8070}"/>
    <dgm:cxn modelId="{F206DAA4-7A65-4325-8308-C79D13677E5E}" type="presOf" srcId="{A37E4BDE-BFC3-4DC3-A41F-06BFDB23F543}" destId="{43092661-CAB2-44A7-B0A3-4F340EDD8782}" srcOrd="0" destOrd="0" presId="urn:microsoft.com/office/officeart/2018/5/layout/IconLeafLabelList"/>
    <dgm:cxn modelId="{9B2A65C9-30B7-47A7-934A-FC6BB92E3032}" type="presOf" srcId="{EA314262-EF3F-4C16-BC15-4DBEA19BCAA9}" destId="{02858C2D-E34E-464F-8037-C303B11912CA}" srcOrd="0" destOrd="0" presId="urn:microsoft.com/office/officeart/2018/5/layout/IconLeafLabelList"/>
    <dgm:cxn modelId="{E99392E4-D46A-4ABC-AD4A-FE46091BF677}" type="presOf" srcId="{6A42BB33-8669-4D36-B8D1-EC44AD984478}" destId="{FEF0E3F1-D4CA-4846-B435-FFFE0B91F025}" srcOrd="0" destOrd="0" presId="urn:microsoft.com/office/officeart/2018/5/layout/IconLeafLabelList"/>
    <dgm:cxn modelId="{C67193E9-D594-466E-BC24-BD1CAD20A504}" srcId="{495AF366-C350-4AEC-904F-4730B6C93622}" destId="{639E33EB-5281-41AF-9BD5-9A03E8A3C685}" srcOrd="3" destOrd="0" parTransId="{71DABFC4-3195-46E0-AB4C-65F33404C095}" sibTransId="{EDD5E5CE-6D7D-49C7-BA82-ADDA45E72066}"/>
    <dgm:cxn modelId="{2652E0EC-04B8-4AE0-A977-9E6F3CA1942D}" srcId="{495AF366-C350-4AEC-904F-4730B6C93622}" destId="{EA314262-EF3F-4C16-BC15-4DBEA19BCAA9}" srcOrd="0" destOrd="0" parTransId="{620025DB-04FC-4A20-8908-34BF1BF48487}" sibTransId="{164E8E8E-1875-4048-A538-D489A5032A72}"/>
    <dgm:cxn modelId="{4AE571EF-B6BE-4A2E-A63C-A1E5020318D3}" type="presOf" srcId="{FA6D09FD-1F08-4059-8F5C-FEF05D2BA5C7}" destId="{2303F44F-8B27-400A-83F6-832314A3E587}" srcOrd="0" destOrd="0" presId="urn:microsoft.com/office/officeart/2018/5/layout/IconLeafLabelList"/>
    <dgm:cxn modelId="{EF29BBF1-9049-42D4-8868-54D8D73CE6EE}" srcId="{495AF366-C350-4AEC-904F-4730B6C93622}" destId="{A37E4BDE-BFC3-4DC3-A41F-06BFDB23F543}" srcOrd="5" destOrd="0" parTransId="{A25D4951-00FF-4BBB-B17E-47A552B138C9}" sibTransId="{C324906C-9A61-45B7-899F-59C77C8AA194}"/>
    <dgm:cxn modelId="{56DE9BDD-7755-402F-9E92-329DD516EFB7}" type="presParOf" srcId="{BFF42E8E-50F4-430E-A181-E6B557DA1A12}" destId="{E05B62CF-A37A-48BE-8250-28599D5683D1}" srcOrd="0" destOrd="0" presId="urn:microsoft.com/office/officeart/2018/5/layout/IconLeafLabelList"/>
    <dgm:cxn modelId="{8926D172-BAA9-4E0C-864C-4184BFDD2E6C}" type="presParOf" srcId="{E05B62CF-A37A-48BE-8250-28599D5683D1}" destId="{A1C4DB9D-05DA-41E0-8E77-DE5A49803201}" srcOrd="0" destOrd="0" presId="urn:microsoft.com/office/officeart/2018/5/layout/IconLeafLabelList"/>
    <dgm:cxn modelId="{BF27CC03-961C-487C-BCC3-DA27A0EBE268}" type="presParOf" srcId="{E05B62CF-A37A-48BE-8250-28599D5683D1}" destId="{751AC267-F56B-4D9C-A0E7-CB712CFED681}" srcOrd="1" destOrd="0" presId="urn:microsoft.com/office/officeart/2018/5/layout/IconLeafLabelList"/>
    <dgm:cxn modelId="{30F089AE-E1FD-4D4B-955A-375A7273782D}" type="presParOf" srcId="{E05B62CF-A37A-48BE-8250-28599D5683D1}" destId="{802E7B4D-3FEF-4FB5-92B9-891D868E955C}" srcOrd="2" destOrd="0" presId="urn:microsoft.com/office/officeart/2018/5/layout/IconLeafLabelList"/>
    <dgm:cxn modelId="{39D49827-AD0F-43DD-8276-A0B22145E715}" type="presParOf" srcId="{E05B62CF-A37A-48BE-8250-28599D5683D1}" destId="{02858C2D-E34E-464F-8037-C303B11912CA}" srcOrd="3" destOrd="0" presId="urn:microsoft.com/office/officeart/2018/5/layout/IconLeafLabelList"/>
    <dgm:cxn modelId="{BCCBAEDD-EFD8-4BB3-B86D-BF68130C0899}" type="presParOf" srcId="{BFF42E8E-50F4-430E-A181-E6B557DA1A12}" destId="{3101503D-4CF7-4ABB-AB33-453E23F1861D}" srcOrd="1" destOrd="0" presId="urn:microsoft.com/office/officeart/2018/5/layout/IconLeafLabelList"/>
    <dgm:cxn modelId="{8CA720E2-3332-48BD-9C72-335A917C5C7C}" type="presParOf" srcId="{BFF42E8E-50F4-430E-A181-E6B557DA1A12}" destId="{8029D81C-1A0A-41C0-A731-7901DF7CEB22}" srcOrd="2" destOrd="0" presId="urn:microsoft.com/office/officeart/2018/5/layout/IconLeafLabelList"/>
    <dgm:cxn modelId="{7A2C5C21-A519-4D39-B754-32173ABAE3AD}" type="presParOf" srcId="{8029D81C-1A0A-41C0-A731-7901DF7CEB22}" destId="{AEA12C61-90EB-4599-9630-17099AF3FB12}" srcOrd="0" destOrd="0" presId="urn:microsoft.com/office/officeart/2018/5/layout/IconLeafLabelList"/>
    <dgm:cxn modelId="{F7DA7D2F-6E79-418B-83E0-F1B64ED1BC52}" type="presParOf" srcId="{8029D81C-1A0A-41C0-A731-7901DF7CEB22}" destId="{3B9DD53B-256E-41A1-B3D0-D7A7FBF02066}" srcOrd="1" destOrd="0" presId="urn:microsoft.com/office/officeart/2018/5/layout/IconLeafLabelList"/>
    <dgm:cxn modelId="{2B917693-A425-4FE5-8D45-C08E00701DB8}" type="presParOf" srcId="{8029D81C-1A0A-41C0-A731-7901DF7CEB22}" destId="{D446A99F-FC63-4CF3-990F-39E043D81EE0}" srcOrd="2" destOrd="0" presId="urn:microsoft.com/office/officeart/2018/5/layout/IconLeafLabelList"/>
    <dgm:cxn modelId="{0F3261BD-D9D1-49B9-8BC3-2B1ED289D652}" type="presParOf" srcId="{8029D81C-1A0A-41C0-A731-7901DF7CEB22}" destId="{FEF0E3F1-D4CA-4846-B435-FFFE0B91F025}" srcOrd="3" destOrd="0" presId="urn:microsoft.com/office/officeart/2018/5/layout/IconLeafLabelList"/>
    <dgm:cxn modelId="{29EFF957-2D58-4032-AB72-8C5D95DEDCB3}" type="presParOf" srcId="{BFF42E8E-50F4-430E-A181-E6B557DA1A12}" destId="{3032B0A1-2FCF-4486-8B57-7A7FBFD7BC9D}" srcOrd="3" destOrd="0" presId="urn:microsoft.com/office/officeart/2018/5/layout/IconLeafLabelList"/>
    <dgm:cxn modelId="{7F668A26-211D-4262-9E20-EF8CE301384E}" type="presParOf" srcId="{BFF42E8E-50F4-430E-A181-E6B557DA1A12}" destId="{1A561B37-8ECB-4DA4-B83D-C2806182AA78}" srcOrd="4" destOrd="0" presId="urn:microsoft.com/office/officeart/2018/5/layout/IconLeafLabelList"/>
    <dgm:cxn modelId="{282607CF-6E54-4EF7-8C84-74D6948A23E4}" type="presParOf" srcId="{1A561B37-8ECB-4DA4-B83D-C2806182AA78}" destId="{A2948D3C-FB4D-4752-AAD7-9341D0B28144}" srcOrd="0" destOrd="0" presId="urn:microsoft.com/office/officeart/2018/5/layout/IconLeafLabelList"/>
    <dgm:cxn modelId="{35B18BA3-B818-457B-B902-319A5F8258E0}" type="presParOf" srcId="{1A561B37-8ECB-4DA4-B83D-C2806182AA78}" destId="{EA544F61-3983-40E7-B024-A69FC30C128F}" srcOrd="1" destOrd="0" presId="urn:microsoft.com/office/officeart/2018/5/layout/IconLeafLabelList"/>
    <dgm:cxn modelId="{A36917C8-EF87-4061-8505-1562CA485B77}" type="presParOf" srcId="{1A561B37-8ECB-4DA4-B83D-C2806182AA78}" destId="{753C7DDE-0C8E-4C6A-99F2-D0E716463B1A}" srcOrd="2" destOrd="0" presId="urn:microsoft.com/office/officeart/2018/5/layout/IconLeafLabelList"/>
    <dgm:cxn modelId="{6E5B7F58-920D-4B62-9859-B5FCA557E2EB}" type="presParOf" srcId="{1A561B37-8ECB-4DA4-B83D-C2806182AA78}" destId="{2303F44F-8B27-400A-83F6-832314A3E587}" srcOrd="3" destOrd="0" presId="urn:microsoft.com/office/officeart/2018/5/layout/IconLeafLabelList"/>
    <dgm:cxn modelId="{D7732555-E5DB-474B-BD0B-EACFDF4997D3}" type="presParOf" srcId="{BFF42E8E-50F4-430E-A181-E6B557DA1A12}" destId="{B88490A4-82A1-4981-A64A-CB9616091299}" srcOrd="5" destOrd="0" presId="urn:microsoft.com/office/officeart/2018/5/layout/IconLeafLabelList"/>
    <dgm:cxn modelId="{A0DC1C3A-6AAD-43B0-9F5C-3BB8953EB877}" type="presParOf" srcId="{BFF42E8E-50F4-430E-A181-E6B557DA1A12}" destId="{9848F9CB-4D03-4C9A-B332-A07C4D4A53B6}" srcOrd="6" destOrd="0" presId="urn:microsoft.com/office/officeart/2018/5/layout/IconLeafLabelList"/>
    <dgm:cxn modelId="{3300E124-81A2-4611-BDD2-38FA7FC677DB}" type="presParOf" srcId="{9848F9CB-4D03-4C9A-B332-A07C4D4A53B6}" destId="{B747B056-33A8-4409-B425-322BC22E3395}" srcOrd="0" destOrd="0" presId="urn:microsoft.com/office/officeart/2018/5/layout/IconLeafLabelList"/>
    <dgm:cxn modelId="{E9B4E045-D856-4057-B10F-30CE2C8C4EE4}" type="presParOf" srcId="{9848F9CB-4D03-4C9A-B332-A07C4D4A53B6}" destId="{726C262B-A0B9-4EDF-8B73-68E11A2B9FAC}" srcOrd="1" destOrd="0" presId="urn:microsoft.com/office/officeart/2018/5/layout/IconLeafLabelList"/>
    <dgm:cxn modelId="{1040201F-CCC8-4E11-9D49-888E6CE2D0AE}" type="presParOf" srcId="{9848F9CB-4D03-4C9A-B332-A07C4D4A53B6}" destId="{434E8E8A-D113-4AEE-9FFA-540BA8C5FD14}" srcOrd="2" destOrd="0" presId="urn:microsoft.com/office/officeart/2018/5/layout/IconLeafLabelList"/>
    <dgm:cxn modelId="{72DDB2F6-04D1-40BE-95DF-DB8911DC1E9A}" type="presParOf" srcId="{9848F9CB-4D03-4C9A-B332-A07C4D4A53B6}" destId="{DAA0CAE9-B30B-4650-93B3-AD731B8DE7AE}" srcOrd="3" destOrd="0" presId="urn:microsoft.com/office/officeart/2018/5/layout/IconLeafLabelList"/>
    <dgm:cxn modelId="{CF86B492-1A06-44AD-A233-A4F882FF2BCE}" type="presParOf" srcId="{BFF42E8E-50F4-430E-A181-E6B557DA1A12}" destId="{DBA9A23B-6327-4CC5-90C9-242DE6A36D3A}" srcOrd="7" destOrd="0" presId="urn:microsoft.com/office/officeart/2018/5/layout/IconLeafLabelList"/>
    <dgm:cxn modelId="{C156E3DE-EE1D-47B4-B059-911C068FE366}" type="presParOf" srcId="{BFF42E8E-50F4-430E-A181-E6B557DA1A12}" destId="{3F6CB4D1-D082-470F-8274-8AFC755C33E7}" srcOrd="8" destOrd="0" presId="urn:microsoft.com/office/officeart/2018/5/layout/IconLeafLabelList"/>
    <dgm:cxn modelId="{69E7F28D-C709-4A46-B321-6570A90202C1}" type="presParOf" srcId="{3F6CB4D1-D082-470F-8274-8AFC755C33E7}" destId="{D255F08D-8C1C-4946-B338-3FB9B673049C}" srcOrd="0" destOrd="0" presId="urn:microsoft.com/office/officeart/2018/5/layout/IconLeafLabelList"/>
    <dgm:cxn modelId="{8CA54D70-5BC7-4F2F-9B42-4131C7333FC6}" type="presParOf" srcId="{3F6CB4D1-D082-470F-8274-8AFC755C33E7}" destId="{DF18FEAC-6473-45BF-9538-1707F9C7915C}" srcOrd="1" destOrd="0" presId="urn:microsoft.com/office/officeart/2018/5/layout/IconLeafLabelList"/>
    <dgm:cxn modelId="{D30FC221-6301-4EC3-BE5C-EA1530497021}" type="presParOf" srcId="{3F6CB4D1-D082-470F-8274-8AFC755C33E7}" destId="{10B09DD2-9121-40FF-91F2-C088C4534A1A}" srcOrd="2" destOrd="0" presId="urn:microsoft.com/office/officeart/2018/5/layout/IconLeafLabelList"/>
    <dgm:cxn modelId="{77D29FB6-CF56-435A-A8FA-2EF1FDCC565F}" type="presParOf" srcId="{3F6CB4D1-D082-470F-8274-8AFC755C33E7}" destId="{4C49BDB6-F25F-45E2-BB8B-323A33556A0F}" srcOrd="3" destOrd="0" presId="urn:microsoft.com/office/officeart/2018/5/layout/IconLeafLabelList"/>
    <dgm:cxn modelId="{92497537-9DBB-47E2-A0A9-6C2DECF49870}" type="presParOf" srcId="{BFF42E8E-50F4-430E-A181-E6B557DA1A12}" destId="{9944ED27-9D52-43B4-BA50-D7530C2C6A32}" srcOrd="9" destOrd="0" presId="urn:microsoft.com/office/officeart/2018/5/layout/IconLeafLabelList"/>
    <dgm:cxn modelId="{58259B2C-3CC2-4C21-AFCF-D55E0573A1FF}" type="presParOf" srcId="{BFF42E8E-50F4-430E-A181-E6B557DA1A12}" destId="{26DE4039-9467-4C34-853E-3E310DD3DC5D}" srcOrd="10" destOrd="0" presId="urn:microsoft.com/office/officeart/2018/5/layout/IconLeafLabelList"/>
    <dgm:cxn modelId="{0F6A45D9-E4F1-4F9C-9226-F0E1C3B9C99F}" type="presParOf" srcId="{26DE4039-9467-4C34-853E-3E310DD3DC5D}" destId="{AD416016-980C-4A17-9953-41A021C844C3}" srcOrd="0" destOrd="0" presId="urn:microsoft.com/office/officeart/2018/5/layout/IconLeafLabelList"/>
    <dgm:cxn modelId="{83ABF669-8858-45DB-9A1C-AEADC4141813}" type="presParOf" srcId="{26DE4039-9467-4C34-853E-3E310DD3DC5D}" destId="{03D0F946-B226-454A-8216-75DC23E75CE5}" srcOrd="1" destOrd="0" presId="urn:microsoft.com/office/officeart/2018/5/layout/IconLeafLabelList"/>
    <dgm:cxn modelId="{AC6ED09C-9870-4B2E-8FDC-DF4314719D1A}" type="presParOf" srcId="{26DE4039-9467-4C34-853E-3E310DD3DC5D}" destId="{4A21EB25-8131-4EA2-8FEF-0EF0FCC7FD5C}" srcOrd="2" destOrd="0" presId="urn:microsoft.com/office/officeart/2018/5/layout/IconLeafLabelList"/>
    <dgm:cxn modelId="{CA2C897B-0526-46CC-BCE5-8E8AD03F1242}" type="presParOf" srcId="{26DE4039-9467-4C34-853E-3E310DD3DC5D}" destId="{43092661-CAB2-44A7-B0A3-4F340EDD878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0DA3A6-9A2F-493F-952B-631319565D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1D4952-40FA-4242-BEB4-EA275F331427}">
      <dgm:prSet/>
      <dgm:spPr/>
      <dgm:t>
        <a:bodyPr/>
        <a:lstStyle/>
        <a:p>
          <a:pPr>
            <a:defRPr cap="all"/>
          </a:pPr>
          <a:r>
            <a:rPr lang="en-US"/>
            <a:t>Label Based</a:t>
          </a:r>
        </a:p>
      </dgm:t>
    </dgm:pt>
    <dgm:pt modelId="{6DC03653-36E8-4CC7-BDF1-451B4B4473DF}" type="parTrans" cxnId="{DE3981A0-F4A4-4D70-9CA3-E6526029C821}">
      <dgm:prSet/>
      <dgm:spPr/>
      <dgm:t>
        <a:bodyPr/>
        <a:lstStyle/>
        <a:p>
          <a:endParaRPr lang="en-US"/>
        </a:p>
      </dgm:t>
    </dgm:pt>
    <dgm:pt modelId="{131BB2A2-4726-40C6-A704-8695B5F767C2}" type="sibTrans" cxnId="{DE3981A0-F4A4-4D70-9CA3-E6526029C821}">
      <dgm:prSet/>
      <dgm:spPr/>
      <dgm:t>
        <a:bodyPr/>
        <a:lstStyle/>
        <a:p>
          <a:endParaRPr lang="en-US"/>
        </a:p>
      </dgm:t>
    </dgm:pt>
    <dgm:pt modelId="{947E01D9-4608-4538-9828-A213C1635B6D}">
      <dgm:prSet/>
      <dgm:spPr/>
      <dgm:t>
        <a:bodyPr/>
        <a:lstStyle/>
        <a:p>
          <a:pPr>
            <a:defRPr cap="all"/>
          </a:pPr>
          <a:r>
            <a:rPr lang="en-US"/>
            <a:t>Caption Based</a:t>
          </a:r>
        </a:p>
      </dgm:t>
    </dgm:pt>
    <dgm:pt modelId="{7ED21EAA-D586-4EAF-B9D0-4CA95599A3A4}" type="parTrans" cxnId="{B44B5D2E-2474-440C-9BDD-D8EAEC70B19D}">
      <dgm:prSet/>
      <dgm:spPr/>
      <dgm:t>
        <a:bodyPr/>
        <a:lstStyle/>
        <a:p>
          <a:endParaRPr lang="en-US"/>
        </a:p>
      </dgm:t>
    </dgm:pt>
    <dgm:pt modelId="{D8C3F94A-1C46-452B-A5B7-5B22C060506A}" type="sibTrans" cxnId="{B44B5D2E-2474-440C-9BDD-D8EAEC70B19D}">
      <dgm:prSet/>
      <dgm:spPr/>
      <dgm:t>
        <a:bodyPr/>
        <a:lstStyle/>
        <a:p>
          <a:endParaRPr lang="en-US"/>
        </a:p>
      </dgm:t>
    </dgm:pt>
    <dgm:pt modelId="{23BDE0B0-9CC1-4350-967B-C54D240C3B5D}" type="pres">
      <dgm:prSet presAssocID="{1A0DA3A6-9A2F-493F-952B-631319565D16}" presName="root" presStyleCnt="0">
        <dgm:presLayoutVars>
          <dgm:dir/>
          <dgm:resizeHandles val="exact"/>
        </dgm:presLayoutVars>
      </dgm:prSet>
      <dgm:spPr/>
    </dgm:pt>
    <dgm:pt modelId="{D40140C0-FA26-4921-89D2-CF77B9A72D49}" type="pres">
      <dgm:prSet presAssocID="{6C1D4952-40FA-4242-BEB4-EA275F331427}" presName="compNode" presStyleCnt="0"/>
      <dgm:spPr/>
    </dgm:pt>
    <dgm:pt modelId="{491A50D8-890C-484E-B065-756483EC3879}" type="pres">
      <dgm:prSet presAssocID="{6C1D4952-40FA-4242-BEB4-EA275F331427}" presName="iconBgRect" presStyleLbl="bgShp" presStyleIdx="0" presStyleCnt="2"/>
      <dgm:spPr/>
    </dgm:pt>
    <dgm:pt modelId="{F9E7AF09-C8EF-4394-9C6D-81415E902D4D}" type="pres">
      <dgm:prSet presAssocID="{6C1D4952-40FA-4242-BEB4-EA275F331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FBCD85A-7B0B-45C8-9DCD-06862560A081}" type="pres">
      <dgm:prSet presAssocID="{6C1D4952-40FA-4242-BEB4-EA275F331427}" presName="spaceRect" presStyleCnt="0"/>
      <dgm:spPr/>
    </dgm:pt>
    <dgm:pt modelId="{0B8002F2-65F5-43F6-AD51-DA5AFB25A3B9}" type="pres">
      <dgm:prSet presAssocID="{6C1D4952-40FA-4242-BEB4-EA275F331427}" presName="textRect" presStyleLbl="revTx" presStyleIdx="0" presStyleCnt="2">
        <dgm:presLayoutVars>
          <dgm:chMax val="1"/>
          <dgm:chPref val="1"/>
        </dgm:presLayoutVars>
      </dgm:prSet>
      <dgm:spPr/>
    </dgm:pt>
    <dgm:pt modelId="{E4294979-2CCE-4ECC-B54D-AAED30715C47}" type="pres">
      <dgm:prSet presAssocID="{131BB2A2-4726-40C6-A704-8695B5F767C2}" presName="sibTrans" presStyleCnt="0"/>
      <dgm:spPr/>
    </dgm:pt>
    <dgm:pt modelId="{BCF9D008-AA1B-4D3F-B0D8-F4231F2B8A1F}" type="pres">
      <dgm:prSet presAssocID="{947E01D9-4608-4538-9828-A213C1635B6D}" presName="compNode" presStyleCnt="0"/>
      <dgm:spPr/>
    </dgm:pt>
    <dgm:pt modelId="{0A2D84A5-5C09-4715-8267-71E99F0CB94B}" type="pres">
      <dgm:prSet presAssocID="{947E01D9-4608-4538-9828-A213C1635B6D}" presName="iconBgRect" presStyleLbl="bgShp" presStyleIdx="1" presStyleCnt="2"/>
      <dgm:spPr/>
    </dgm:pt>
    <dgm:pt modelId="{ECDF9682-A73F-4932-AA9D-5DB2FCF90F34}" type="pres">
      <dgm:prSet presAssocID="{947E01D9-4608-4538-9828-A213C1635B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2010DFA-FD0D-4165-A76E-D0E89CBEC759}" type="pres">
      <dgm:prSet presAssocID="{947E01D9-4608-4538-9828-A213C1635B6D}" presName="spaceRect" presStyleCnt="0"/>
      <dgm:spPr/>
    </dgm:pt>
    <dgm:pt modelId="{C76EEB98-7E15-4DBF-94E3-495CC1409166}" type="pres">
      <dgm:prSet presAssocID="{947E01D9-4608-4538-9828-A213C1635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37E811-40D2-4D8D-9913-8634DC528A31}" type="presOf" srcId="{947E01D9-4608-4538-9828-A213C1635B6D}" destId="{C76EEB98-7E15-4DBF-94E3-495CC1409166}" srcOrd="0" destOrd="0" presId="urn:microsoft.com/office/officeart/2018/5/layout/IconCircleLabelList"/>
    <dgm:cxn modelId="{B44B5D2E-2474-440C-9BDD-D8EAEC70B19D}" srcId="{1A0DA3A6-9A2F-493F-952B-631319565D16}" destId="{947E01D9-4608-4538-9828-A213C1635B6D}" srcOrd="1" destOrd="0" parTransId="{7ED21EAA-D586-4EAF-B9D0-4CA95599A3A4}" sibTransId="{D8C3F94A-1C46-452B-A5B7-5B22C060506A}"/>
    <dgm:cxn modelId="{B36CD479-0ABE-4EFB-A254-9CD531C56928}" type="presOf" srcId="{1A0DA3A6-9A2F-493F-952B-631319565D16}" destId="{23BDE0B0-9CC1-4350-967B-C54D240C3B5D}" srcOrd="0" destOrd="0" presId="urn:microsoft.com/office/officeart/2018/5/layout/IconCircleLabelList"/>
    <dgm:cxn modelId="{3276918F-C6C7-449F-9DBB-123E4794A931}" type="presOf" srcId="{6C1D4952-40FA-4242-BEB4-EA275F331427}" destId="{0B8002F2-65F5-43F6-AD51-DA5AFB25A3B9}" srcOrd="0" destOrd="0" presId="urn:microsoft.com/office/officeart/2018/5/layout/IconCircleLabelList"/>
    <dgm:cxn modelId="{DE3981A0-F4A4-4D70-9CA3-E6526029C821}" srcId="{1A0DA3A6-9A2F-493F-952B-631319565D16}" destId="{6C1D4952-40FA-4242-BEB4-EA275F331427}" srcOrd="0" destOrd="0" parTransId="{6DC03653-36E8-4CC7-BDF1-451B4B4473DF}" sibTransId="{131BB2A2-4726-40C6-A704-8695B5F767C2}"/>
    <dgm:cxn modelId="{CD87DAB9-17A3-4FAC-8EB3-8131F2007C67}" type="presParOf" srcId="{23BDE0B0-9CC1-4350-967B-C54D240C3B5D}" destId="{D40140C0-FA26-4921-89D2-CF77B9A72D49}" srcOrd="0" destOrd="0" presId="urn:microsoft.com/office/officeart/2018/5/layout/IconCircleLabelList"/>
    <dgm:cxn modelId="{FE7D8424-9F49-449E-80A6-EE4E06F47078}" type="presParOf" srcId="{D40140C0-FA26-4921-89D2-CF77B9A72D49}" destId="{491A50D8-890C-484E-B065-756483EC3879}" srcOrd="0" destOrd="0" presId="urn:microsoft.com/office/officeart/2018/5/layout/IconCircleLabelList"/>
    <dgm:cxn modelId="{2E42BA4B-8342-49E4-8C32-E42101C68C93}" type="presParOf" srcId="{D40140C0-FA26-4921-89D2-CF77B9A72D49}" destId="{F9E7AF09-C8EF-4394-9C6D-81415E902D4D}" srcOrd="1" destOrd="0" presId="urn:microsoft.com/office/officeart/2018/5/layout/IconCircleLabelList"/>
    <dgm:cxn modelId="{BC5E9860-F5BC-4C47-800F-0081AFFC3D8D}" type="presParOf" srcId="{D40140C0-FA26-4921-89D2-CF77B9A72D49}" destId="{2FBCD85A-7B0B-45C8-9DCD-06862560A081}" srcOrd="2" destOrd="0" presId="urn:microsoft.com/office/officeart/2018/5/layout/IconCircleLabelList"/>
    <dgm:cxn modelId="{B8EBF52C-694C-4B04-ADC5-A1A962BB1E02}" type="presParOf" srcId="{D40140C0-FA26-4921-89D2-CF77B9A72D49}" destId="{0B8002F2-65F5-43F6-AD51-DA5AFB25A3B9}" srcOrd="3" destOrd="0" presId="urn:microsoft.com/office/officeart/2018/5/layout/IconCircleLabelList"/>
    <dgm:cxn modelId="{246D16AF-39FC-4810-A032-E52EA4D97A9D}" type="presParOf" srcId="{23BDE0B0-9CC1-4350-967B-C54D240C3B5D}" destId="{E4294979-2CCE-4ECC-B54D-AAED30715C47}" srcOrd="1" destOrd="0" presId="urn:microsoft.com/office/officeart/2018/5/layout/IconCircleLabelList"/>
    <dgm:cxn modelId="{44AB533A-0142-479F-9361-C600AEA203C8}" type="presParOf" srcId="{23BDE0B0-9CC1-4350-967B-C54D240C3B5D}" destId="{BCF9D008-AA1B-4D3F-B0D8-F4231F2B8A1F}" srcOrd="2" destOrd="0" presId="urn:microsoft.com/office/officeart/2018/5/layout/IconCircleLabelList"/>
    <dgm:cxn modelId="{D006BFAB-E5D2-4F7C-9B33-77B6320341FC}" type="presParOf" srcId="{BCF9D008-AA1B-4D3F-B0D8-F4231F2B8A1F}" destId="{0A2D84A5-5C09-4715-8267-71E99F0CB94B}" srcOrd="0" destOrd="0" presId="urn:microsoft.com/office/officeart/2018/5/layout/IconCircleLabelList"/>
    <dgm:cxn modelId="{AA5E47ED-F48B-482C-B44B-695E6095C6F6}" type="presParOf" srcId="{BCF9D008-AA1B-4D3F-B0D8-F4231F2B8A1F}" destId="{ECDF9682-A73F-4932-AA9D-5DB2FCF90F34}" srcOrd="1" destOrd="0" presId="urn:microsoft.com/office/officeart/2018/5/layout/IconCircleLabelList"/>
    <dgm:cxn modelId="{33249F31-295F-473D-B258-CDE52CDFA18A}" type="presParOf" srcId="{BCF9D008-AA1B-4D3F-B0D8-F4231F2B8A1F}" destId="{52010DFA-FD0D-4165-A76E-D0E89CBEC759}" srcOrd="2" destOrd="0" presId="urn:microsoft.com/office/officeart/2018/5/layout/IconCircleLabelList"/>
    <dgm:cxn modelId="{66CB0FDB-F7E4-471A-8E2D-CA67639A5843}" type="presParOf" srcId="{BCF9D008-AA1B-4D3F-B0D8-F4231F2B8A1F}" destId="{C76EEB98-7E15-4DBF-94E3-495CC14091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1A55-60E4-418E-8135-166826C8B51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9A4A-121B-4567-BB22-191C3EAF60B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Proxy tasks</a:t>
          </a:r>
        </a:p>
      </dsp:txBody>
      <dsp:txXfrm>
        <a:off x="559800" y="3022743"/>
        <a:ext cx="4320000" cy="720000"/>
      </dsp:txXfrm>
    </dsp:sp>
    <dsp:sp modelId="{07C915E7-A5C0-4E32-89C4-062026D38DC0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4F893-81FE-4557-BC62-36ECCC9F4A7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Video-Language Downstream Tasks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07A60-7426-4D61-914D-DBD7CA631D9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B262-F6F9-4CF2-BB1D-6BDCD1DADD8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CADAA-71D8-4FF3-B9DE-080BFFAB339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Completion tasks</a:t>
          </a:r>
        </a:p>
      </dsp:txBody>
      <dsp:txXfrm>
        <a:off x="93445" y="3018902"/>
        <a:ext cx="3206250" cy="720000"/>
      </dsp:txXfrm>
    </dsp:sp>
    <dsp:sp modelId="{7E44820E-6A58-49E4-9E70-D9609FA1406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E7B0D-E8A9-415A-A8D0-E525D32844E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D2425-BCB0-4136-9444-5C49B749AE3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Matching tasks</a:t>
          </a:r>
        </a:p>
      </dsp:txBody>
      <dsp:txXfrm>
        <a:off x="3860789" y="3018902"/>
        <a:ext cx="3206250" cy="720000"/>
      </dsp:txXfrm>
    </dsp:sp>
    <dsp:sp modelId="{74C4C3C9-9C1C-4970-B3F1-599BB6B349AD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7E913-85C4-4965-8E51-4B19864B67A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3C2C-AFCB-4046-BB7B-DA7A03D61F0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Ordering tasks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E4EED-8C2D-204E-BF2D-DB3F83B0F67A}">
      <dsp:nvSpPr>
        <dsp:cNvPr id="0" name=""/>
        <dsp:cNvSpPr/>
      </dsp:nvSpPr>
      <dsp:spPr>
        <a:xfrm>
          <a:off x="0" y="30697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Masked Language Modelling (MLM)</a:t>
          </a:r>
        </a:p>
      </dsp:txBody>
      <dsp:txXfrm>
        <a:off x="25759" y="56456"/>
        <a:ext cx="6140801" cy="476152"/>
      </dsp:txXfrm>
    </dsp:sp>
    <dsp:sp modelId="{95E70024-6746-3543-A996-355C1238F8B0}">
      <dsp:nvSpPr>
        <dsp:cNvPr id="0" name=""/>
        <dsp:cNvSpPr/>
      </dsp:nvSpPr>
      <dsp:spPr>
        <a:xfrm>
          <a:off x="0" y="621727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Masked Frame Modelling</a:t>
          </a:r>
        </a:p>
      </dsp:txBody>
      <dsp:txXfrm>
        <a:off x="25759" y="647486"/>
        <a:ext cx="6140801" cy="476152"/>
      </dsp:txXfrm>
    </dsp:sp>
    <dsp:sp modelId="{3956310C-B95F-394B-983C-5F3C33E05B99}">
      <dsp:nvSpPr>
        <dsp:cNvPr id="0" name=""/>
        <dsp:cNvSpPr/>
      </dsp:nvSpPr>
      <dsp:spPr>
        <a:xfrm>
          <a:off x="0" y="1212757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Masked Token Modeling</a:t>
          </a:r>
        </a:p>
      </dsp:txBody>
      <dsp:txXfrm>
        <a:off x="25759" y="1238516"/>
        <a:ext cx="6140801" cy="476152"/>
      </dsp:txXfrm>
    </dsp:sp>
    <dsp:sp modelId="{9063F7FB-8B9A-5141-9E2C-ED280BEAB489}">
      <dsp:nvSpPr>
        <dsp:cNvPr id="0" name=""/>
        <dsp:cNvSpPr/>
      </dsp:nvSpPr>
      <dsp:spPr>
        <a:xfrm>
          <a:off x="0" y="1803787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Masked Modal Modeling</a:t>
          </a:r>
        </a:p>
      </dsp:txBody>
      <dsp:txXfrm>
        <a:off x="25759" y="1829546"/>
        <a:ext cx="6140801" cy="476152"/>
      </dsp:txXfrm>
    </dsp:sp>
    <dsp:sp modelId="{EA7F3F77-5D10-8D42-AA80-8A4430C9244D}">
      <dsp:nvSpPr>
        <dsp:cNvPr id="0" name=""/>
        <dsp:cNvSpPr/>
      </dsp:nvSpPr>
      <dsp:spPr>
        <a:xfrm>
          <a:off x="0" y="2394817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 Reconstruction</a:t>
          </a:r>
        </a:p>
      </dsp:txBody>
      <dsp:txXfrm>
        <a:off x="25759" y="2420576"/>
        <a:ext cx="6140801" cy="476152"/>
      </dsp:txXfrm>
    </dsp:sp>
    <dsp:sp modelId="{91E1FD63-2353-F145-A48A-A500E3CCC9B1}">
      <dsp:nvSpPr>
        <dsp:cNvPr id="0" name=""/>
        <dsp:cNvSpPr/>
      </dsp:nvSpPr>
      <dsp:spPr>
        <a:xfrm>
          <a:off x="0" y="2985848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Video Language Matching</a:t>
          </a:r>
        </a:p>
      </dsp:txBody>
      <dsp:txXfrm>
        <a:off x="25759" y="3011607"/>
        <a:ext cx="6140801" cy="476152"/>
      </dsp:txXfrm>
    </dsp:sp>
    <dsp:sp modelId="{F7E17B21-FA1E-FC41-AD96-07632C6B939A}">
      <dsp:nvSpPr>
        <dsp:cNvPr id="0" name=""/>
        <dsp:cNvSpPr/>
      </dsp:nvSpPr>
      <dsp:spPr>
        <a:xfrm>
          <a:off x="0" y="3576878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Sentence Ordering Modeling</a:t>
          </a:r>
        </a:p>
      </dsp:txBody>
      <dsp:txXfrm>
        <a:off x="25759" y="3602637"/>
        <a:ext cx="6140801" cy="476152"/>
      </dsp:txXfrm>
    </dsp:sp>
    <dsp:sp modelId="{28665487-B7CB-C645-92F0-CE5FA4456E5A}">
      <dsp:nvSpPr>
        <dsp:cNvPr id="0" name=""/>
        <dsp:cNvSpPr/>
      </dsp:nvSpPr>
      <dsp:spPr>
        <a:xfrm>
          <a:off x="0" y="4167908"/>
          <a:ext cx="6192319" cy="5276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Frame Ordering Modeling</a:t>
          </a:r>
        </a:p>
      </dsp:txBody>
      <dsp:txXfrm>
        <a:off x="25759" y="4193667"/>
        <a:ext cx="6140801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4DB9D-05DA-41E0-8E77-DE5A49803201}">
      <dsp:nvSpPr>
        <dsp:cNvPr id="0" name=""/>
        <dsp:cNvSpPr/>
      </dsp:nvSpPr>
      <dsp:spPr>
        <a:xfrm>
          <a:off x="311379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AC267-F56B-4D9C-A0E7-CB712CFED681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58C2D-E34E-464F-8037-C303B11912CA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Text-based Video Retrieval</a:t>
          </a:r>
        </a:p>
      </dsp:txBody>
      <dsp:txXfrm>
        <a:off x="1512" y="2414215"/>
        <a:ext cx="1589062" cy="635625"/>
      </dsp:txXfrm>
    </dsp:sp>
    <dsp:sp modelId="{AEA12C61-90EB-4599-9630-17099AF3FB12}">
      <dsp:nvSpPr>
        <dsp:cNvPr id="0" name=""/>
        <dsp:cNvSpPr/>
      </dsp:nvSpPr>
      <dsp:spPr>
        <a:xfrm>
          <a:off x="2178527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D53B-256E-41A1-B3D0-D7A7FBF02066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0E3F1-D4CA-4846-B435-FFFE0B91F025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 Recognition</a:t>
          </a:r>
        </a:p>
      </dsp:txBody>
      <dsp:txXfrm>
        <a:off x="1868660" y="2414215"/>
        <a:ext cx="1589062" cy="635625"/>
      </dsp:txXfrm>
    </dsp:sp>
    <dsp:sp modelId="{A2948D3C-FB4D-4752-AAD7-9341D0B28144}">
      <dsp:nvSpPr>
        <dsp:cNvPr id="0" name=""/>
        <dsp:cNvSpPr/>
      </dsp:nvSpPr>
      <dsp:spPr>
        <a:xfrm>
          <a:off x="4045676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44F61-3983-40E7-B024-A69FC30C128F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3F44F-8B27-400A-83F6-832314A3E587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 Segmentation</a:t>
          </a:r>
        </a:p>
      </dsp:txBody>
      <dsp:txXfrm>
        <a:off x="3735809" y="2414215"/>
        <a:ext cx="1589062" cy="635625"/>
      </dsp:txXfrm>
    </dsp:sp>
    <dsp:sp modelId="{B747B056-33A8-4409-B425-322BC22E3395}">
      <dsp:nvSpPr>
        <dsp:cNvPr id="0" name=""/>
        <dsp:cNvSpPr/>
      </dsp:nvSpPr>
      <dsp:spPr>
        <a:xfrm>
          <a:off x="5912824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C262B-A0B9-4EDF-8B73-68E11A2B9FAC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0CAE9-B30B-4650-93B3-AD731B8DE7AE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 Step Localization</a:t>
          </a:r>
        </a:p>
      </dsp:txBody>
      <dsp:txXfrm>
        <a:off x="5602957" y="2414215"/>
        <a:ext cx="1589062" cy="635625"/>
      </dsp:txXfrm>
    </dsp:sp>
    <dsp:sp modelId="{D255F08D-8C1C-4946-B338-3FB9B673049C}">
      <dsp:nvSpPr>
        <dsp:cNvPr id="0" name=""/>
        <dsp:cNvSpPr/>
      </dsp:nvSpPr>
      <dsp:spPr>
        <a:xfrm>
          <a:off x="7779973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8FEAC-6473-45BF-9538-1707F9C7915C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9BDB6-F25F-45E2-BB8B-323A33556A0F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Video Question Answering</a:t>
          </a:r>
        </a:p>
      </dsp:txBody>
      <dsp:txXfrm>
        <a:off x="7470105" y="2414215"/>
        <a:ext cx="1589062" cy="635625"/>
      </dsp:txXfrm>
    </dsp:sp>
    <dsp:sp modelId="{AD416016-980C-4A17-9953-41A021C844C3}">
      <dsp:nvSpPr>
        <dsp:cNvPr id="0" name=""/>
        <dsp:cNvSpPr/>
      </dsp:nvSpPr>
      <dsp:spPr>
        <a:xfrm>
          <a:off x="9647121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0F946-B226-454A-8216-75DC23E75CE5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92661-CAB2-44A7-B0A3-4F340EDD8782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Video Captioning</a:t>
          </a:r>
        </a:p>
      </dsp:txBody>
      <dsp:txXfrm>
        <a:off x="9337254" y="2414215"/>
        <a:ext cx="1589062" cy="63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50D8-890C-484E-B065-756483EC387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7AF09-C8EF-4394-9C6D-81415E902D4D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002F2-65F5-43F6-AD51-DA5AFB25A3B9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Label Based</a:t>
          </a:r>
        </a:p>
      </dsp:txBody>
      <dsp:txXfrm>
        <a:off x="1548914" y="3176402"/>
        <a:ext cx="3600000" cy="720000"/>
      </dsp:txXfrm>
    </dsp:sp>
    <dsp:sp modelId="{0A2D84A5-5C09-4715-8267-71E99F0CB94B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F9682-A73F-4932-AA9D-5DB2FCF90F3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EB98-7E15-4DBF-94E3-495CC1409166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Caption Based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F7C5-ED10-774E-9E91-92B23710756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CAE71-2B22-2F4A-ADFA-1680B1D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CAE71-2B22-2F4A-ADFA-1680B1DAC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34CF-35CA-E94B-A090-FD62DA8AE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0AB31-9680-334E-8A47-7F4DE8A8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FCD1-AE4E-0046-A12D-47BE3B24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81D8-E004-E14B-8CF6-8AC1D034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8961-BE14-0A40-A774-AD33A24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2351-2DFD-A14F-A9CA-8CD16C23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E09-0C9C-DB43-8874-59D9F91B1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F0DF-5F7F-D64A-B376-E7B3EE42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4A22-9EE0-C54F-A5EB-146C1AD9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F713-95CA-8948-B3F8-23B8D6FB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5846F-35B2-2449-96E6-A6F6C49C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7402B-3716-A443-8F40-E87EA7D4C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9896-A87B-804F-8F8C-81CD57B8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520C-3B80-A94C-A236-A2EBA989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B543-588C-4943-8780-0AFA898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BC37-221A-E34E-B56A-C5D0C3B0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C43E-51CB-9A48-92A9-6EB231FF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BBCF-E3E8-1541-98BC-59E3E0A8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9898-2146-EA4B-959D-9CC09DBD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76E3-0268-7C4D-9CE8-1A3DB9F5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8B6E-4EFC-A441-872E-F09EB6D4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EAA2-F73F-684A-A50C-98AD300D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EDDD-9044-6448-8E9D-3AC3F127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DD43-F034-F14E-BD7C-37793299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AFDC-4E71-5F43-AAAC-4D2D2BB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A0D2-75B9-404C-B7A2-A98E11B5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9AB1-684E-E84F-88C0-0E32E21D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F496-4393-104C-980D-4F71DF9A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13FE-6ADA-7F49-A53F-1F3CC612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A03A-0FF4-2348-AF21-6F7BBBFB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DA95-3136-314F-A313-F00958E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F518-2E9D-6E4F-902E-3C12200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490D-CF20-EA43-BF57-B2330618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37F2C-D498-CB4B-8E12-29EF668D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60A42-D49B-984B-9EB4-849F56D17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1287B-B69A-0743-BA5D-ABA680F7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F8501-135D-134C-802B-C8DD39FA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4F58C-45F1-664E-A752-3CF641B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9C57-1C3B-2144-8CA0-D528FEB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D606-747E-E341-97AE-75AE8D9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66F67-C563-454D-A7A3-1F1248DD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0D54-9110-9F42-84AA-DE192E0F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18C3-F64D-7046-8B49-EA9EC980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CD65-C2FD-5547-A0A3-A738BE07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261F3-E1CF-7841-8789-9A89B6E7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D910-896E-E541-8E27-AF19A5E1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72D1-CAF3-7542-8835-D1166462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AAD3-025F-B743-87B7-1254F6F7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53B4-ECC7-EC46-B7B1-EDABB7B0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542AB-B79B-0147-9FC2-0E79FA3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7D80-4B85-3A41-BE54-767688A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914A-FD9D-054E-8591-96A65AAB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3BAB-C01D-6848-8D3F-88E8C5BC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92CC1-4929-8944-A8BE-AA3A6D7D3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741B6-98B2-0944-B266-780EEE30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2661-F0B1-4140-AC1E-6661A5F2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6F888-CCE2-1C48-915C-ADE40CB7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CA4D-4174-1940-AC23-19BA3E16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DFCA7-5B29-664C-856F-460B3742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A960B-32EE-984F-902B-EC45ACEF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4509-48B0-FC4C-BCC7-BCB294A1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30FC-FE3D-8B46-BC9E-9B63DA89BE1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E76A-8343-2C46-A256-E504ED10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E3C4-0633-5440-890D-A78AD5672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329B-928A-3044-B11C-85569187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319C-DE6D-DF4F-AE76-1F1867D1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46963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Video-Language Pre-training based on Transformer Models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25CF-152C-B44E-A961-A6B652D9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4" y="4993780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pPr algn="l"/>
            <a:r>
              <a:rPr lang="en-US" sz="2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Raghava Devaraje Urs</a:t>
            </a:r>
            <a:br>
              <a:rPr lang="en-US" sz="2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015135653</a:t>
            </a:r>
          </a:p>
          <a:p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50BB089-87CF-7249-A10C-BAB18507F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0" r="3386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626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388D-01B8-A04D-8096-7812D2EA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4" y="552616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Video Language Downstream Tasks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62606-265F-4BD4-9DBA-B01A6D85D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3895"/>
              </p:ext>
            </p:extLst>
          </p:nvPr>
        </p:nvGraphicFramePr>
        <p:xfrm>
          <a:off x="644056" y="207871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59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BC31F-D04D-9046-9C61-A8DE0C65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Video-Language Datasets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66D5F-1E36-40A2-AB8D-70F9D1EED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2147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497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537-8685-744B-99A2-453D0DF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Video-language Transformer Models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3010-7FCB-A147-81A4-98EDAD99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193" y="392733"/>
            <a:ext cx="5408940" cy="55278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latin typeface="+mj-lt"/>
              </a:rPr>
              <a:t>Single-Stream Transformers</a:t>
            </a: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1F1B65-B473-F741-A748-B423E2161A1A}"/>
              </a:ext>
            </a:extLst>
          </p:cNvPr>
          <p:cNvGrpSpPr/>
          <p:nvPr/>
        </p:nvGrpSpPr>
        <p:grpSpPr>
          <a:xfrm>
            <a:off x="4364453" y="985511"/>
            <a:ext cx="6263640" cy="715052"/>
            <a:chOff x="0" y="94139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96BF128-5D7C-1D4B-BB4C-6B58EDCE0C7D}"/>
                </a:ext>
              </a:extLst>
            </p:cNvPr>
            <p:cNvSpPr/>
            <p:nvPr/>
          </p:nvSpPr>
          <p:spPr>
            <a:xfrm>
              <a:off x="0" y="94139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E3BBF23-B871-2046-A56E-BD4E5F9F8FC7}"/>
                </a:ext>
              </a:extLst>
            </p:cNvPr>
            <p:cNvSpPr txBox="1"/>
            <p:nvPr/>
          </p:nvSpPr>
          <p:spPr>
            <a:xfrm>
              <a:off x="34906" y="129045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i="1" kern="1200"/>
                <a:t>VideoBERT</a:t>
              </a:r>
              <a:endParaRPr lang="en-US" sz="1800" kern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A1DD41-2844-BD47-9ED9-15CB9B846694}"/>
              </a:ext>
            </a:extLst>
          </p:cNvPr>
          <p:cNvGrpSpPr/>
          <p:nvPr/>
        </p:nvGrpSpPr>
        <p:grpSpPr>
          <a:xfrm>
            <a:off x="4364453" y="1787591"/>
            <a:ext cx="6263640" cy="715052"/>
            <a:chOff x="0" y="861031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A283F9C-402B-8645-877E-F789BECEA0AC}"/>
                </a:ext>
              </a:extLst>
            </p:cNvPr>
            <p:cNvSpPr/>
            <p:nvPr/>
          </p:nvSpPr>
          <p:spPr>
            <a:xfrm>
              <a:off x="0" y="861031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4998"/>
                <a:satOff val="-2801"/>
                <a:lumOff val="12256"/>
                <a:alphaOff val="0"/>
              </a:schemeClr>
            </a:fillRef>
            <a:effectRef idx="2">
              <a:schemeClr val="accent1">
                <a:shade val="50000"/>
                <a:hueOff val="114998"/>
                <a:satOff val="-2801"/>
                <a:lumOff val="122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05C86BC8-7005-5946-AD4B-CCB220DF4352}"/>
                </a:ext>
              </a:extLst>
            </p:cNvPr>
            <p:cNvSpPr txBox="1"/>
            <p:nvPr/>
          </p:nvSpPr>
          <p:spPr>
            <a:xfrm>
              <a:off x="34906" y="895937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i="1" kern="1200" dirty="0"/>
                <a:t>HERO - </a:t>
              </a:r>
              <a:r>
                <a:rPr lang="en-US" sz="1800" kern="1200" dirty="0"/>
                <a:t>Hierarchical Encoder for Omni representation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86E1E4-089A-2945-AAC3-868BB1D7829D}"/>
              </a:ext>
            </a:extLst>
          </p:cNvPr>
          <p:cNvGrpSpPr/>
          <p:nvPr/>
        </p:nvGrpSpPr>
        <p:grpSpPr>
          <a:xfrm>
            <a:off x="4376193" y="2623546"/>
            <a:ext cx="6263640" cy="715052"/>
            <a:chOff x="0" y="1627924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2CA8F79-567C-3E45-8F1F-5D41AA041B94}"/>
                </a:ext>
              </a:extLst>
            </p:cNvPr>
            <p:cNvSpPr/>
            <p:nvPr/>
          </p:nvSpPr>
          <p:spPr>
            <a:xfrm>
              <a:off x="0" y="1627924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fillRef>
            <a:effectRef idx="2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E6BDAA2-3050-5649-9BC0-B6D84098D99C}"/>
                </a:ext>
              </a:extLst>
            </p:cNvPr>
            <p:cNvSpPr txBox="1"/>
            <p:nvPr/>
          </p:nvSpPr>
          <p:spPr>
            <a:xfrm>
              <a:off x="34906" y="1662830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i="1" kern="1200"/>
                <a:t>CLipBERT</a:t>
              </a:r>
              <a:endParaRPr lang="en-US" sz="18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187CFE-18CD-C645-B65E-4191F2D23E27}"/>
              </a:ext>
            </a:extLst>
          </p:cNvPr>
          <p:cNvGrpSpPr/>
          <p:nvPr/>
        </p:nvGrpSpPr>
        <p:grpSpPr>
          <a:xfrm>
            <a:off x="4399359" y="3502473"/>
            <a:ext cx="6263640" cy="715052"/>
            <a:chOff x="0" y="2394817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BF0CA97-4E1C-EE40-AB75-981C7F0F5B99}"/>
                </a:ext>
              </a:extLst>
            </p:cNvPr>
            <p:cNvSpPr/>
            <p:nvPr/>
          </p:nvSpPr>
          <p:spPr>
            <a:xfrm>
              <a:off x="0" y="2394817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344994"/>
                <a:satOff val="-8402"/>
                <a:lumOff val="36768"/>
                <a:alphaOff val="0"/>
              </a:schemeClr>
            </a:fillRef>
            <a:effectRef idx="2">
              <a:schemeClr val="accent1">
                <a:shade val="50000"/>
                <a:hueOff val="344994"/>
                <a:satOff val="-8402"/>
                <a:lumOff val="367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D5E29C0E-B2AF-4B45-942C-E1FD5FAE29D2}"/>
                </a:ext>
              </a:extLst>
            </p:cNvPr>
            <p:cNvSpPr txBox="1"/>
            <p:nvPr/>
          </p:nvSpPr>
          <p:spPr>
            <a:xfrm>
              <a:off x="11740" y="2396616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i="1" kern="1200" dirty="0"/>
                <a:t>DeCEMBERT - </a:t>
              </a:r>
              <a:r>
                <a:rPr lang="en-US" sz="1800" kern="1200" dirty="0"/>
                <a:t>Dense Captions and Entropy Minimization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5EB222-3373-1148-AED5-FE5AD74A4410}"/>
              </a:ext>
            </a:extLst>
          </p:cNvPr>
          <p:cNvGrpSpPr/>
          <p:nvPr/>
        </p:nvGrpSpPr>
        <p:grpSpPr>
          <a:xfrm>
            <a:off x="4411099" y="4356016"/>
            <a:ext cx="6263640" cy="715052"/>
            <a:chOff x="0" y="3161710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E03C108-75A7-3445-A5CB-108F6D8815B9}"/>
                </a:ext>
              </a:extLst>
            </p:cNvPr>
            <p:cNvSpPr/>
            <p:nvPr/>
          </p:nvSpPr>
          <p:spPr>
            <a:xfrm>
              <a:off x="0" y="3161710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344994"/>
                <a:satOff val="-8402"/>
                <a:lumOff val="36768"/>
                <a:alphaOff val="0"/>
              </a:schemeClr>
            </a:fillRef>
            <a:effectRef idx="2">
              <a:schemeClr val="accent1">
                <a:shade val="50000"/>
                <a:hueOff val="344994"/>
                <a:satOff val="-8402"/>
                <a:lumOff val="367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4120094B-1826-614B-8DA7-6B87CD1E34D9}"/>
                </a:ext>
              </a:extLst>
            </p:cNvPr>
            <p:cNvSpPr txBox="1"/>
            <p:nvPr/>
          </p:nvSpPr>
          <p:spPr>
            <a:xfrm>
              <a:off x="34906" y="3196616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i="1" kern="1200" dirty="0"/>
                <a:t>VLM - </a:t>
              </a:r>
              <a:r>
                <a:rPr lang="en-US" sz="1800" kern="1200" dirty="0"/>
                <a:t>Video Language Model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12554A-6F40-2D45-81D3-9E143F29752D}"/>
              </a:ext>
            </a:extLst>
          </p:cNvPr>
          <p:cNvGrpSpPr/>
          <p:nvPr/>
        </p:nvGrpSpPr>
        <p:grpSpPr>
          <a:xfrm>
            <a:off x="4411099" y="5209559"/>
            <a:ext cx="6263640" cy="715052"/>
            <a:chOff x="0" y="3928603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2D01965-7525-3D4F-926D-81E0CC9DA037}"/>
                </a:ext>
              </a:extLst>
            </p:cNvPr>
            <p:cNvSpPr/>
            <p:nvPr/>
          </p:nvSpPr>
          <p:spPr>
            <a:xfrm>
              <a:off x="0" y="3928603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fillRef>
            <a:effectRef idx="2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E941287F-2131-DD49-B5D0-AF93FC7B6EC0}"/>
                </a:ext>
              </a:extLst>
            </p:cNvPr>
            <p:cNvSpPr txBox="1"/>
            <p:nvPr/>
          </p:nvSpPr>
          <p:spPr>
            <a:xfrm>
              <a:off x="34906" y="3963509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VATT - Video Audi Text Transformer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C36836-475C-E449-836D-69F829202001}"/>
              </a:ext>
            </a:extLst>
          </p:cNvPr>
          <p:cNvGrpSpPr/>
          <p:nvPr/>
        </p:nvGrpSpPr>
        <p:grpSpPr>
          <a:xfrm>
            <a:off x="4446005" y="6063102"/>
            <a:ext cx="6263640" cy="715052"/>
            <a:chOff x="0" y="3928603"/>
            <a:chExt cx="6263640" cy="7150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129D7C-CB9A-0B43-A25B-40709D992542}"/>
                </a:ext>
              </a:extLst>
            </p:cNvPr>
            <p:cNvSpPr/>
            <p:nvPr/>
          </p:nvSpPr>
          <p:spPr>
            <a:xfrm>
              <a:off x="0" y="3928603"/>
              <a:ext cx="6263640" cy="715052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fillRef>
            <a:effectRef idx="2">
              <a:schemeClr val="accent1">
                <a:shade val="50000"/>
                <a:hueOff val="229996"/>
                <a:satOff val="-5601"/>
                <a:lumOff val="245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448A0193-972D-0A4A-B6D8-632C0D572715}"/>
                </a:ext>
              </a:extLst>
            </p:cNvPr>
            <p:cNvSpPr txBox="1"/>
            <p:nvPr/>
          </p:nvSpPr>
          <p:spPr>
            <a:xfrm>
              <a:off x="34906" y="3963509"/>
              <a:ext cx="6193828" cy="645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VATT - Video Audi Text Transformer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9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537-8685-744B-99A2-453D0DF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Video-language Transformer Models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3010-7FCB-A147-81A4-98EDAD99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96" y="929859"/>
            <a:ext cx="5408940" cy="55278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latin typeface="+mj-lt"/>
              </a:rPr>
              <a:t>Multi-Stream Transformers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53B75-E19F-A54F-AB83-8EC0A032D92A}"/>
              </a:ext>
            </a:extLst>
          </p:cNvPr>
          <p:cNvGrpSpPr/>
          <p:nvPr/>
        </p:nvGrpSpPr>
        <p:grpSpPr>
          <a:xfrm>
            <a:off x="4367693" y="1648789"/>
            <a:ext cx="6848715" cy="743535"/>
            <a:chOff x="0" y="30478"/>
            <a:chExt cx="6848715" cy="743535"/>
          </a:xfrm>
          <a:scene3d>
            <a:camera prst="orthographicFront"/>
            <a:lightRig rig="flat" dir="t"/>
          </a:scene3d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3BEC39B-A450-2F44-B88B-79A850A3C72D}"/>
                </a:ext>
              </a:extLst>
            </p:cNvPr>
            <p:cNvSpPr/>
            <p:nvPr/>
          </p:nvSpPr>
          <p:spPr>
            <a:xfrm>
              <a:off x="0" y="30478"/>
              <a:ext cx="6848715" cy="743535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04A3E403-D8C0-BA4D-9CB3-8B9E7BC03AB0}"/>
                </a:ext>
              </a:extLst>
            </p:cNvPr>
            <p:cNvSpPr txBox="1"/>
            <p:nvPr/>
          </p:nvSpPr>
          <p:spPr>
            <a:xfrm>
              <a:off x="36296" y="66774"/>
              <a:ext cx="6776123" cy="6709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i="1" kern="1200" dirty="0"/>
                <a:t>CBT</a:t>
              </a:r>
              <a:endParaRPr lang="en-US" sz="31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56410-4B69-2747-8889-EE4F07E238FD}"/>
              </a:ext>
            </a:extLst>
          </p:cNvPr>
          <p:cNvGrpSpPr/>
          <p:nvPr/>
        </p:nvGrpSpPr>
        <p:grpSpPr>
          <a:xfrm>
            <a:off x="4331397" y="2667979"/>
            <a:ext cx="6848715" cy="743535"/>
            <a:chOff x="0" y="870674"/>
            <a:chExt cx="6848715" cy="743535"/>
          </a:xfrm>
          <a:scene3d>
            <a:camera prst="orthographicFront"/>
            <a:lightRig rig="flat" dir="t"/>
          </a:scene3d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C6DF901-7134-3448-A9BC-F9A8BEF49E48}"/>
                </a:ext>
              </a:extLst>
            </p:cNvPr>
            <p:cNvSpPr/>
            <p:nvPr/>
          </p:nvSpPr>
          <p:spPr>
            <a:xfrm>
              <a:off x="0" y="870674"/>
              <a:ext cx="6848715" cy="743535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fillRef>
            <a:effectRef idx="2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52BA188A-508D-DE46-8C83-C6001A297B04}"/>
                </a:ext>
              </a:extLst>
            </p:cNvPr>
            <p:cNvSpPr txBox="1"/>
            <p:nvPr/>
          </p:nvSpPr>
          <p:spPr>
            <a:xfrm>
              <a:off x="36296" y="906970"/>
              <a:ext cx="6776123" cy="6709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i="1" kern="1200" dirty="0"/>
                <a:t>ActBERT</a:t>
              </a:r>
              <a:endParaRPr lang="en-US" sz="3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344BBE-BF51-5E4A-B98C-9468596350A8}"/>
              </a:ext>
            </a:extLst>
          </p:cNvPr>
          <p:cNvGrpSpPr/>
          <p:nvPr/>
        </p:nvGrpSpPr>
        <p:grpSpPr>
          <a:xfrm>
            <a:off x="4331396" y="3743799"/>
            <a:ext cx="6848715" cy="743535"/>
            <a:chOff x="0" y="1703489"/>
            <a:chExt cx="6848715" cy="743535"/>
          </a:xfrm>
          <a:scene3d>
            <a:camera prst="orthographicFront"/>
            <a:lightRig rig="flat" dir="t"/>
          </a:scene3d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1A96340-E433-AC45-97B6-88999E75696A}"/>
                </a:ext>
              </a:extLst>
            </p:cNvPr>
            <p:cNvSpPr/>
            <p:nvPr/>
          </p:nvSpPr>
          <p:spPr>
            <a:xfrm>
              <a:off x="0" y="1703489"/>
              <a:ext cx="6848715" cy="743535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fillRef>
            <a:effectRef idx="2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A7C56FBF-2200-FA4A-B438-48864B6D9AB0}"/>
                </a:ext>
              </a:extLst>
            </p:cNvPr>
            <p:cNvSpPr txBox="1"/>
            <p:nvPr/>
          </p:nvSpPr>
          <p:spPr>
            <a:xfrm>
              <a:off x="36296" y="1739785"/>
              <a:ext cx="6776123" cy="6709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i="1" kern="1200"/>
                <a:t>Univl</a:t>
              </a:r>
              <a:endParaRPr 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805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537-8685-744B-99A2-453D0DF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Summary and Conclusion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021742-A9F6-E044-839C-0165A45B39D4}"/>
              </a:ext>
            </a:extLst>
          </p:cNvPr>
          <p:cNvGrpSpPr/>
          <p:nvPr/>
        </p:nvGrpSpPr>
        <p:grpSpPr>
          <a:xfrm>
            <a:off x="4305165" y="1358065"/>
            <a:ext cx="6263640" cy="854892"/>
            <a:chOff x="0" y="0"/>
            <a:chExt cx="6263640" cy="695565"/>
          </a:xfrm>
          <a:scene3d>
            <a:camera prst="orthographicFront"/>
            <a:lightRig rig="flat" dir="t"/>
          </a:scene3d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214F4BF-CFAC-9D4A-A969-56FB5D5BB194}"/>
                </a:ext>
              </a:extLst>
            </p:cNvPr>
            <p:cNvSpPr/>
            <p:nvPr/>
          </p:nvSpPr>
          <p:spPr>
            <a:xfrm>
              <a:off x="0" y="0"/>
              <a:ext cx="6263640" cy="695565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F13E279-03A8-3F42-B04B-8485A67E31F2}"/>
                </a:ext>
              </a:extLst>
            </p:cNvPr>
            <p:cNvSpPr txBox="1"/>
            <p:nvPr/>
          </p:nvSpPr>
          <p:spPr>
            <a:xfrm>
              <a:off x="33955" y="33955"/>
              <a:ext cx="6195730" cy="6276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Transformer block perspective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CFE989-97E1-E44B-B67C-E26F62BB6974}"/>
              </a:ext>
            </a:extLst>
          </p:cNvPr>
          <p:cNvGrpSpPr/>
          <p:nvPr/>
        </p:nvGrpSpPr>
        <p:grpSpPr>
          <a:xfrm>
            <a:off x="4305165" y="2552014"/>
            <a:ext cx="6263640" cy="841016"/>
            <a:chOff x="0" y="161243"/>
            <a:chExt cx="6263640" cy="959400"/>
          </a:xfrm>
          <a:scene3d>
            <a:camera prst="orthographicFront"/>
            <a:lightRig rig="flat" dir="t"/>
          </a:scene3d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4EAE6CD-F364-4B45-B321-EE8F669A0C64}"/>
                </a:ext>
              </a:extLst>
            </p:cNvPr>
            <p:cNvSpPr/>
            <p:nvPr/>
          </p:nvSpPr>
          <p:spPr>
            <a:xfrm>
              <a:off x="0" y="161243"/>
              <a:ext cx="6263640" cy="9594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CD85B3B-96A5-FA4F-9F17-4383AF132C7F}"/>
                </a:ext>
              </a:extLst>
            </p:cNvPr>
            <p:cNvSpPr txBox="1"/>
            <p:nvPr/>
          </p:nvSpPr>
          <p:spPr>
            <a:xfrm>
              <a:off x="46834" y="208077"/>
              <a:ext cx="6169972" cy="7941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Word and Video embedding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1761FF-32BE-C144-B486-04FAE43D58E6}"/>
              </a:ext>
            </a:extLst>
          </p:cNvPr>
          <p:cNvGrpSpPr/>
          <p:nvPr/>
        </p:nvGrpSpPr>
        <p:grpSpPr>
          <a:xfrm>
            <a:off x="4305165" y="3742641"/>
            <a:ext cx="6263640" cy="791505"/>
            <a:chOff x="0" y="167611"/>
            <a:chExt cx="6263640" cy="791505"/>
          </a:xfrm>
          <a:scene3d>
            <a:camera prst="orthographicFront"/>
            <a:lightRig rig="flat" dir="t"/>
          </a:scene3d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517F307-9BFB-424F-ABFF-CEC173AE838B}"/>
                </a:ext>
              </a:extLst>
            </p:cNvPr>
            <p:cNvSpPr/>
            <p:nvPr/>
          </p:nvSpPr>
          <p:spPr>
            <a:xfrm>
              <a:off x="0" y="167611"/>
              <a:ext cx="6263640" cy="791505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DE4D850C-6C39-C44C-9C05-E0A9FDD81657}"/>
                </a:ext>
              </a:extLst>
            </p:cNvPr>
            <p:cNvSpPr txBox="1"/>
            <p:nvPr/>
          </p:nvSpPr>
          <p:spPr>
            <a:xfrm>
              <a:off x="38638" y="206249"/>
              <a:ext cx="6186364" cy="7142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Model training objectives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CCE867-78FA-DD4D-93B5-7590E8DF9F74}"/>
              </a:ext>
            </a:extLst>
          </p:cNvPr>
          <p:cNvGrpSpPr/>
          <p:nvPr/>
        </p:nvGrpSpPr>
        <p:grpSpPr>
          <a:xfrm>
            <a:off x="4305165" y="4904567"/>
            <a:ext cx="6263640" cy="791505"/>
            <a:chOff x="0" y="345852"/>
            <a:chExt cx="6263640" cy="1107677"/>
          </a:xfrm>
          <a:scene3d>
            <a:camera prst="orthographicFront"/>
            <a:lightRig rig="flat" dir="t"/>
          </a:scene3d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EAB7B25-1ED9-004D-9073-B20A6CCCD01F}"/>
                </a:ext>
              </a:extLst>
            </p:cNvPr>
            <p:cNvSpPr/>
            <p:nvPr/>
          </p:nvSpPr>
          <p:spPr>
            <a:xfrm>
              <a:off x="0" y="345852"/>
              <a:ext cx="6263640" cy="1107677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A79B624D-8B0B-404A-A205-ABABB0B6352B}"/>
                </a:ext>
              </a:extLst>
            </p:cNvPr>
            <p:cNvSpPr txBox="1"/>
            <p:nvPr/>
          </p:nvSpPr>
          <p:spPr>
            <a:xfrm>
              <a:off x="54072" y="399924"/>
              <a:ext cx="6155496" cy="9995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Model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6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C6BAC-D090-3A4D-9A7A-5E7DA49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538"/>
            <a:ext cx="6246536" cy="1642970"/>
          </a:xfrm>
        </p:spPr>
        <p:txBody>
          <a:bodyPr anchor="b"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3A2-9C22-BF46-A345-D80C50CC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1" y="1834046"/>
            <a:ext cx="6954556" cy="3994473"/>
          </a:xfrm>
        </p:spPr>
        <p:txBody>
          <a:bodyPr anchor="t">
            <a:noAutofit/>
          </a:bodyPr>
          <a:lstStyle/>
          <a:p>
            <a:r>
              <a:rPr lang="en-US" sz="1600" dirty="0"/>
              <a:t>Transfer-based training for natural language processing and computer vision. </a:t>
            </a:r>
          </a:p>
          <a:p>
            <a:r>
              <a:rPr lang="en-US" sz="1600" dirty="0"/>
              <a:t>In the pre-training step of machine learning, the model is trained using a large amount of data referred to as training data. </a:t>
            </a:r>
          </a:p>
          <a:p>
            <a:r>
              <a:rPr lang="en-US" sz="1600" dirty="0"/>
              <a:t>Once this is complete, it is fine-tuned on a smaller dataset. This step eventually helps in the betterment of the downstream tasks. </a:t>
            </a:r>
          </a:p>
          <a:p>
            <a:r>
              <a:rPr lang="en-US" sz="1600" dirty="0"/>
              <a:t>Transformer networks have become popular in the field of Deep Learning by providing precedence in performance. Having a smaller model bias and network structure easy to deepen makes the transformer ideal for training and finetuning. </a:t>
            </a:r>
          </a:p>
          <a:p>
            <a:r>
              <a:rPr lang="en-US" sz="1600" dirty="0"/>
              <a:t>Making transformers superior compared to Multi-Layer Perceptrons (MLP), Convolutional Neural Networks (CNNs), and Recurrent Neural Networks (RNNs).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855B7F5-66F2-43FE-82DE-1429E2146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7075967" y="2271990"/>
            <a:ext cx="4170530" cy="23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644D5-B53B-D647-A288-D1DFEDE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 architecture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F7E05FA-AA7F-854A-97C2-0BEF5BB2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224213"/>
            <a:ext cx="11327549" cy="39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170BB-B680-464A-B390-02FACD7D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67546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Self-Attention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308D9CFC-0C12-974C-AA2E-633E7281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6" y="3300328"/>
            <a:ext cx="10006070" cy="1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E805-0F71-3642-AA03-A5E1912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Multi-Head Attention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30195B6-6CB8-8849-91FB-F8C793FF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748111"/>
            <a:ext cx="11327549" cy="28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2ACBC-6117-1F47-9C1E-10A35D38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Position Encoding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6954015-9906-524D-A87C-D14F25FA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493241"/>
            <a:ext cx="11327549" cy="33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B4A9C-8E8C-DE4C-9F68-6CE963E5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8" y="527428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Pre-training and fine-tuning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A37B9A35-F962-448C-B860-0564C3B2DA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25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1968A-187D-BC48-A08A-E43BAB0C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Proxy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7FE97-8474-4EAA-B345-FC1A1FCBE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6115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FAF5C-CF3C-4473-97BB-4A42524E3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3179" b="2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6D820-CB1B-AA47-9982-71F5C58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Completion tasks</a:t>
            </a:r>
            <a:br>
              <a:rPr lang="en-US" sz="4000"/>
            </a:br>
            <a:endParaRPr lang="en-US" sz="4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345C99A-34EA-4FA0-892F-5369F195D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01634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0909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290</Words>
  <Application>Microsoft Macintosh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Video-Language Pre-training based on Transformer Models</vt:lpstr>
      <vt:lpstr>Introduction</vt:lpstr>
      <vt:lpstr>Transformer architecture </vt:lpstr>
      <vt:lpstr>Self-Attention </vt:lpstr>
      <vt:lpstr>Multi-Head Attention </vt:lpstr>
      <vt:lpstr>Position Encoding</vt:lpstr>
      <vt:lpstr>Pre-training and fine-tuning </vt:lpstr>
      <vt:lpstr>Proxy tasks</vt:lpstr>
      <vt:lpstr>Completion tasks </vt:lpstr>
      <vt:lpstr>Video Language Downstream Tasks </vt:lpstr>
      <vt:lpstr>Video-Language Datasets</vt:lpstr>
      <vt:lpstr>Video-language Transformer Models</vt:lpstr>
      <vt:lpstr>Video-language Transformer Models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Video-Language Pre-training based on Transformer Models</dc:title>
  <dc:creator>Raghava Devaraje Urs</dc:creator>
  <cp:lastModifiedBy>Raghava Urs (ragurs)</cp:lastModifiedBy>
  <cp:revision>19</cp:revision>
  <dcterms:created xsi:type="dcterms:W3CDTF">2021-11-22T20:08:19Z</dcterms:created>
  <dcterms:modified xsi:type="dcterms:W3CDTF">2021-11-25T08:20:32Z</dcterms:modified>
</cp:coreProperties>
</file>