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6" r:id="rId2"/>
  </p:sldMasterIdLst>
  <p:notesMasterIdLst>
    <p:notesMasterId r:id="rId21"/>
  </p:notesMasterIdLst>
  <p:sldIdLst>
    <p:sldId id="257" r:id="rId3"/>
    <p:sldId id="264" r:id="rId4"/>
    <p:sldId id="276" r:id="rId5"/>
    <p:sldId id="265" r:id="rId6"/>
    <p:sldId id="266" r:id="rId7"/>
    <p:sldId id="268" r:id="rId8"/>
    <p:sldId id="267" r:id="rId9"/>
    <p:sldId id="277" r:id="rId10"/>
    <p:sldId id="278" r:id="rId11"/>
    <p:sldId id="269" r:id="rId12"/>
    <p:sldId id="270" r:id="rId13"/>
    <p:sldId id="271" r:id="rId14"/>
    <p:sldId id="272" r:id="rId15"/>
    <p:sldId id="273" r:id="rId16"/>
    <p:sldId id="279" r:id="rId17"/>
    <p:sldId id="274" r:id="rId18"/>
    <p:sldId id="275"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5" d="100"/>
          <a:sy n="65" d="100"/>
        </p:scale>
        <p:origin x="72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1C5B3-4483-4467-8BFA-39BEFF86E84F}" type="datetimeFigureOut">
              <a:rPr lang="en-US" smtClean="0"/>
              <a:t>5/7/2020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B26E15-98D9-43C6-A255-1C25585E3FA9}" type="slidenum">
              <a:rPr lang="en-US" smtClean="0"/>
              <a:t>‹#›</a:t>
            </a:fld>
            <a:endParaRPr lang="en-US"/>
          </a:p>
        </p:txBody>
      </p:sp>
    </p:spTree>
    <p:extLst>
      <p:ext uri="{BB962C8B-B14F-4D97-AF65-F5344CB8AC3E}">
        <p14:creationId xmlns:p14="http://schemas.microsoft.com/office/powerpoint/2010/main" val="3953622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B26E15-98D9-43C6-A255-1C25585E3FA9}" type="slidenum">
              <a:rPr lang="en-US" smtClean="0"/>
              <a:t>2</a:t>
            </a:fld>
            <a:endParaRPr lang="en-US"/>
          </a:p>
        </p:txBody>
      </p:sp>
    </p:spTree>
    <p:extLst>
      <p:ext uri="{BB962C8B-B14F-4D97-AF65-F5344CB8AC3E}">
        <p14:creationId xmlns:p14="http://schemas.microsoft.com/office/powerpoint/2010/main" val="101547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562B191-04EE-4B5C-999A-F7B2E6EDEED0}"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D657F-EC50-48F0-85C2-D514C06EA5B1}" type="slidenum">
              <a:rPr lang="en-US" smtClean="0"/>
              <a:t>‹#›</a:t>
            </a:fld>
            <a:endParaRPr lang="en-US"/>
          </a:p>
        </p:txBody>
      </p:sp>
    </p:spTree>
    <p:extLst>
      <p:ext uri="{BB962C8B-B14F-4D97-AF65-F5344CB8AC3E}">
        <p14:creationId xmlns:p14="http://schemas.microsoft.com/office/powerpoint/2010/main" val="1419382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62B191-04EE-4B5C-999A-F7B2E6EDEED0}"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D657F-EC50-48F0-85C2-D514C06EA5B1}" type="slidenum">
              <a:rPr lang="en-US" smtClean="0"/>
              <a:t>‹#›</a:t>
            </a:fld>
            <a:endParaRPr lang="en-US"/>
          </a:p>
        </p:txBody>
      </p:sp>
    </p:spTree>
    <p:extLst>
      <p:ext uri="{BB962C8B-B14F-4D97-AF65-F5344CB8AC3E}">
        <p14:creationId xmlns:p14="http://schemas.microsoft.com/office/powerpoint/2010/main" val="3759926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62B191-04EE-4B5C-999A-F7B2E6EDEED0}"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D657F-EC50-48F0-85C2-D514C06EA5B1}" type="slidenum">
              <a:rPr lang="en-US" smtClean="0"/>
              <a:t>‹#›</a:t>
            </a:fld>
            <a:endParaRPr lang="en-US"/>
          </a:p>
        </p:txBody>
      </p:sp>
    </p:spTree>
    <p:extLst>
      <p:ext uri="{BB962C8B-B14F-4D97-AF65-F5344CB8AC3E}">
        <p14:creationId xmlns:p14="http://schemas.microsoft.com/office/powerpoint/2010/main" val="3082239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Cover_ColorGradient_WhiteText">
    <p:spTree>
      <p:nvGrpSpPr>
        <p:cNvPr id="1" name=""/>
        <p:cNvGrpSpPr/>
        <p:nvPr/>
      </p:nvGrpSpPr>
      <p:grpSpPr>
        <a:xfrm>
          <a:off x="0" y="0"/>
          <a:ext cx="0" cy="0"/>
          <a:chOff x="0" y="0"/>
          <a:chExt cx="0" cy="0"/>
        </a:xfrm>
      </p:grpSpPr>
      <p:pic>
        <p:nvPicPr>
          <p:cNvPr id="12" name="Imag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096"/>
            <a:ext cx="11466576" cy="5425440"/>
          </a:xfrm>
          <a:prstGeom prst="rect">
            <a:avLst/>
          </a:prstGeom>
        </p:spPr>
      </p:pic>
      <p:sp>
        <p:nvSpPr>
          <p:cNvPr id="2" name="Titre 1">
            <a:extLst>
              <a:ext uri="{FF2B5EF4-FFF2-40B4-BE49-F238E27FC236}">
                <a16:creationId xmlns:a16="http://schemas.microsoft.com/office/drawing/2014/main" id="{50C5EE01-F973-4120-91B8-34CAA765DBA3}"/>
              </a:ext>
            </a:extLst>
          </p:cNvPr>
          <p:cNvSpPr>
            <a:spLocks noGrp="1"/>
          </p:cNvSpPr>
          <p:nvPr>
            <p:ph type="ctrTitle" hasCustomPrompt="1"/>
          </p:nvPr>
        </p:nvSpPr>
        <p:spPr>
          <a:xfrm>
            <a:off x="719138" y="788400"/>
            <a:ext cx="6120000" cy="1980000"/>
          </a:xfrm>
        </p:spPr>
        <p:txBody>
          <a:bodyPr anchor="b"/>
          <a:lstStyle>
            <a:lvl1pPr algn="l">
              <a:defRPr sz="4000" b="1">
                <a:solidFill>
                  <a:schemeClr val="bg1"/>
                </a:solidFill>
              </a:defRPr>
            </a:lvl1pPr>
          </a:lstStyle>
          <a:p>
            <a:r>
              <a:rPr lang="en-GB" noProof="0" dirty="0"/>
              <a:t>Click to edit</a:t>
            </a:r>
            <a:br>
              <a:rPr lang="en-GB" noProof="0" dirty="0"/>
            </a:br>
            <a:r>
              <a:rPr lang="en-GB" noProof="0" dirty="0"/>
              <a:t>master title style</a:t>
            </a:r>
          </a:p>
        </p:txBody>
      </p:sp>
      <p:sp>
        <p:nvSpPr>
          <p:cNvPr id="3" name="Sous-titre 2">
            <a:extLst>
              <a:ext uri="{FF2B5EF4-FFF2-40B4-BE49-F238E27FC236}">
                <a16:creationId xmlns:a16="http://schemas.microsoft.com/office/drawing/2014/main" id="{40AEA671-FC71-4FFA-B81F-CABE73D6E490}"/>
              </a:ext>
            </a:extLst>
          </p:cNvPr>
          <p:cNvSpPr>
            <a:spLocks noGrp="1"/>
          </p:cNvSpPr>
          <p:nvPr>
            <p:ph type="subTitle" idx="1" hasCustomPrompt="1"/>
          </p:nvPr>
        </p:nvSpPr>
        <p:spPr>
          <a:xfrm>
            <a:off x="719556" y="3785955"/>
            <a:ext cx="5475216" cy="540000"/>
          </a:xfrm>
        </p:spPr>
        <p:txBody>
          <a:bodyPr anchor="t"/>
          <a:lstStyle>
            <a:lvl1pPr marL="0" indent="0" algn="l">
              <a:buNone/>
              <a:defRPr sz="14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noProof="0" dirty="0"/>
              <a:t>Click to edit Master title style</a:t>
            </a:r>
          </a:p>
        </p:txBody>
      </p:sp>
      <p:cxnSp>
        <p:nvCxnSpPr>
          <p:cNvPr id="16" name="Connecteur droit 15">
            <a:extLst>
              <a:ext uri="{FF2B5EF4-FFF2-40B4-BE49-F238E27FC236}">
                <a16:creationId xmlns:a16="http://schemas.microsoft.com/office/drawing/2014/main" id="{0B0C77F6-E4AE-4496-B76D-D2AF8FFF1815}"/>
              </a:ext>
            </a:extLst>
          </p:cNvPr>
          <p:cNvCxnSpPr>
            <a:cxnSpLocks/>
          </p:cNvCxnSpPr>
          <p:nvPr userDrawn="1"/>
        </p:nvCxnSpPr>
        <p:spPr>
          <a:xfrm>
            <a:off x="719138" y="3233737"/>
            <a:ext cx="72151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ZoneTexte 8"/>
          <p:cNvSpPr txBox="1"/>
          <p:nvPr userDrawn="1"/>
        </p:nvSpPr>
        <p:spPr>
          <a:xfrm>
            <a:off x="252000" y="-384054"/>
            <a:ext cx="4080298" cy="276999"/>
          </a:xfrm>
          <a:prstGeom prst="rect">
            <a:avLst/>
          </a:prstGeom>
          <a:noFill/>
        </p:spPr>
        <p:txBody>
          <a:bodyPr wrap="square" rtlCol="0">
            <a:spAutoFit/>
          </a:bodyPr>
          <a:lstStyle/>
          <a:p>
            <a:r>
              <a:rPr lang="en-GB" sz="1200" noProof="0" dirty="0"/>
              <a:t>Colour of text</a:t>
            </a:r>
          </a:p>
        </p:txBody>
      </p:sp>
      <p:sp>
        <p:nvSpPr>
          <p:cNvPr id="11" name="Rectangle 10"/>
          <p:cNvSpPr/>
          <p:nvPr userDrawn="1"/>
        </p:nvSpPr>
        <p:spPr>
          <a:xfrm>
            <a:off x="0" y="-374907"/>
            <a:ext cx="252000" cy="25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dirty="0"/>
          </a:p>
        </p:txBody>
      </p:sp>
      <p:pic>
        <p:nvPicPr>
          <p:cNvPr id="17" name="Image 1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14543" y="6021827"/>
            <a:ext cx="2705573" cy="371353"/>
          </a:xfrm>
          <a:prstGeom prst="rect">
            <a:avLst/>
          </a:prstGeom>
        </p:spPr>
      </p:pic>
      <p:pic>
        <p:nvPicPr>
          <p:cNvPr id="13" name="Imag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679180" y="5767514"/>
            <a:ext cx="2990850" cy="744855"/>
          </a:xfrm>
          <a:prstGeom prst="rect">
            <a:avLst/>
          </a:prstGeom>
        </p:spPr>
      </p:pic>
    </p:spTree>
    <p:extLst>
      <p:ext uri="{BB962C8B-B14F-4D97-AF65-F5344CB8AC3E}">
        <p14:creationId xmlns:p14="http://schemas.microsoft.com/office/powerpoint/2010/main" val="33181828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0_BackCover">
    <p:spTree>
      <p:nvGrpSpPr>
        <p:cNvPr id="1" name=""/>
        <p:cNvGrpSpPr/>
        <p:nvPr/>
      </p:nvGrpSpPr>
      <p:grpSpPr>
        <a:xfrm>
          <a:off x="0" y="0"/>
          <a:ext cx="0" cy="0"/>
          <a:chOff x="0" y="0"/>
          <a:chExt cx="0" cy="0"/>
        </a:xfrm>
      </p:grpSpPr>
      <p:pic>
        <p:nvPicPr>
          <p:cNvPr id="12" name="Imag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096"/>
            <a:ext cx="11466576" cy="6113692"/>
          </a:xfrm>
          <a:prstGeom prst="rect">
            <a:avLst/>
          </a:prstGeom>
        </p:spPr>
      </p:pic>
      <p:sp>
        <p:nvSpPr>
          <p:cNvPr id="5" name="Espace réservé de la date 4">
            <a:extLst>
              <a:ext uri="{FF2B5EF4-FFF2-40B4-BE49-F238E27FC236}">
                <a16:creationId xmlns:a16="http://schemas.microsoft.com/office/drawing/2014/main" id="{18CABD3B-4902-4044-AF74-8BB4B6303E47}"/>
              </a:ext>
            </a:extLst>
          </p:cNvPr>
          <p:cNvSpPr>
            <a:spLocks noGrp="1"/>
          </p:cNvSpPr>
          <p:nvPr>
            <p:ph type="dt" sz="half" idx="10"/>
          </p:nvPr>
        </p:nvSpPr>
        <p:spPr/>
        <p:txBody>
          <a:bodyPr/>
          <a:lstStyle>
            <a:lvl1pPr>
              <a:defRPr>
                <a:solidFill>
                  <a:schemeClr val="tx1"/>
                </a:solidFill>
              </a:defRPr>
            </a:lvl1pPr>
          </a:lstStyle>
          <a:p>
            <a:fld id="{54DD7452-DF79-48ED-8DE6-56AC90015D9E}" type="datetime1">
              <a:rPr lang="en-GB" noProof="0" smtClean="0"/>
              <a:t>07/05/2020</a:t>
            </a:fld>
            <a:endParaRPr lang="en-GB" noProof="0" dirty="0"/>
          </a:p>
        </p:txBody>
      </p:sp>
      <p:sp>
        <p:nvSpPr>
          <p:cNvPr id="6" name="Espace réservé du pied de page 5">
            <a:extLst>
              <a:ext uri="{FF2B5EF4-FFF2-40B4-BE49-F238E27FC236}">
                <a16:creationId xmlns:a16="http://schemas.microsoft.com/office/drawing/2014/main" id="{DB1F0DAE-4269-48DD-BA61-9040EF637F29}"/>
              </a:ext>
            </a:extLst>
          </p:cNvPr>
          <p:cNvSpPr>
            <a:spLocks noGrp="1"/>
          </p:cNvSpPr>
          <p:nvPr>
            <p:ph type="ftr" sz="quarter" idx="11"/>
          </p:nvPr>
        </p:nvSpPr>
        <p:spPr/>
        <p:txBody>
          <a:bodyPr/>
          <a:lstStyle>
            <a:lvl1pPr>
              <a:defRPr>
                <a:solidFill>
                  <a:schemeClr val="tx1"/>
                </a:solidFill>
              </a:defRPr>
            </a:lvl1pPr>
          </a:lstStyle>
          <a:p>
            <a:r>
              <a:rPr lang="en-GB" noProof="0" dirty="0"/>
              <a:t>Title of the presentation</a:t>
            </a:r>
          </a:p>
        </p:txBody>
      </p:sp>
      <p:sp>
        <p:nvSpPr>
          <p:cNvPr id="7" name="Espace réservé du numéro de diapositive 6">
            <a:extLst>
              <a:ext uri="{FF2B5EF4-FFF2-40B4-BE49-F238E27FC236}">
                <a16:creationId xmlns:a16="http://schemas.microsoft.com/office/drawing/2014/main" id="{CF4E83E7-4CF8-40EA-B56F-05E4A503D6F8}"/>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en-GB" noProof="0" smtClean="0"/>
              <a:pPr/>
              <a:t>‹#›</a:t>
            </a:fld>
            <a:endParaRPr lang="en-GB" noProof="0" dirty="0"/>
          </a:p>
        </p:txBody>
      </p:sp>
      <p:sp>
        <p:nvSpPr>
          <p:cNvPr id="18" name="ZoneTexte 17"/>
          <p:cNvSpPr txBox="1"/>
          <p:nvPr userDrawn="1"/>
        </p:nvSpPr>
        <p:spPr>
          <a:xfrm>
            <a:off x="252000" y="-384054"/>
            <a:ext cx="4080298" cy="276999"/>
          </a:xfrm>
          <a:prstGeom prst="rect">
            <a:avLst/>
          </a:prstGeom>
          <a:noFill/>
        </p:spPr>
        <p:txBody>
          <a:bodyPr wrap="square" rtlCol="0">
            <a:spAutoFit/>
          </a:bodyPr>
          <a:lstStyle/>
          <a:p>
            <a:r>
              <a:rPr lang="en-GB" sz="1200" noProof="0" dirty="0"/>
              <a:t>Colour of texts</a:t>
            </a:r>
          </a:p>
        </p:txBody>
      </p:sp>
      <p:sp>
        <p:nvSpPr>
          <p:cNvPr id="21" name="Rectangle 20"/>
          <p:cNvSpPr/>
          <p:nvPr userDrawn="1"/>
        </p:nvSpPr>
        <p:spPr>
          <a:xfrm>
            <a:off x="0" y="-374907"/>
            <a:ext cx="252000" cy="25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dirty="0"/>
          </a:p>
        </p:txBody>
      </p:sp>
      <p:sp>
        <p:nvSpPr>
          <p:cNvPr id="38" name="Titre 1">
            <a:extLst>
              <a:ext uri="{FF2B5EF4-FFF2-40B4-BE49-F238E27FC236}">
                <a16:creationId xmlns:a16="http://schemas.microsoft.com/office/drawing/2014/main" id="{2A05F2E9-0514-4CF2-B6ED-CD31C493C13E}"/>
              </a:ext>
            </a:extLst>
          </p:cNvPr>
          <p:cNvSpPr>
            <a:spLocks noGrp="1"/>
          </p:cNvSpPr>
          <p:nvPr>
            <p:ph type="title" hasCustomPrompt="1"/>
          </p:nvPr>
        </p:nvSpPr>
        <p:spPr>
          <a:xfrm>
            <a:off x="718623" y="1706796"/>
            <a:ext cx="7806811" cy="612000"/>
          </a:xfrm>
        </p:spPr>
        <p:txBody>
          <a:bodyPr anchor="t"/>
          <a:lstStyle>
            <a:lvl1pPr>
              <a:defRPr sz="3200" b="1">
                <a:solidFill>
                  <a:schemeClr val="bg1"/>
                </a:solidFill>
              </a:defRPr>
            </a:lvl1pPr>
          </a:lstStyle>
          <a:p>
            <a:r>
              <a:rPr lang="en-GB" noProof="0" dirty="0"/>
              <a:t>Click to edit master text style</a:t>
            </a:r>
          </a:p>
        </p:txBody>
      </p:sp>
      <p:sp>
        <p:nvSpPr>
          <p:cNvPr id="39" name="Espace réservé du contenu 2">
            <a:extLst>
              <a:ext uri="{FF2B5EF4-FFF2-40B4-BE49-F238E27FC236}">
                <a16:creationId xmlns:a16="http://schemas.microsoft.com/office/drawing/2014/main" id="{D2F2C921-3C6C-48BB-816E-2BA34238BA53}"/>
              </a:ext>
            </a:extLst>
          </p:cNvPr>
          <p:cNvSpPr>
            <a:spLocks noGrp="1"/>
          </p:cNvSpPr>
          <p:nvPr>
            <p:ph idx="1" hasCustomPrompt="1"/>
          </p:nvPr>
        </p:nvSpPr>
        <p:spPr>
          <a:xfrm>
            <a:off x="719931" y="3290094"/>
            <a:ext cx="2844000" cy="1080000"/>
          </a:xfrm>
        </p:spPr>
        <p:txBody>
          <a:bodyPr/>
          <a:lstStyle>
            <a:lvl1pPr marL="0" indent="0">
              <a:spcBef>
                <a:spcPts val="0"/>
              </a:spcBef>
              <a:buNone/>
              <a:defRPr sz="800" b="0">
                <a:solidFill>
                  <a:schemeClr val="bg1"/>
                </a:solidFill>
              </a:defRPr>
            </a:lvl1pPr>
            <a:lvl2pPr marL="0" indent="0">
              <a:spcBef>
                <a:spcPts val="0"/>
              </a:spcBef>
              <a:buFont typeface="Arial" panose="020B0604020202020204" pitchFamily="34" charset="0"/>
              <a:buNone/>
              <a:defRPr sz="800" b="0">
                <a:solidFill>
                  <a:schemeClr val="bg1"/>
                </a:solidFill>
              </a:defRPr>
            </a:lvl2pPr>
            <a:lvl3pPr marL="538163" indent="0">
              <a:spcBef>
                <a:spcPts val="0"/>
              </a:spcBef>
              <a:buFont typeface="Arial" panose="020B0604020202020204" pitchFamily="34" charset="0"/>
              <a:buNone/>
              <a:defRPr sz="800" b="0"/>
            </a:lvl3pPr>
            <a:lvl4pPr marL="538163" indent="0">
              <a:spcBef>
                <a:spcPts val="0"/>
              </a:spcBef>
              <a:buFont typeface="Arial" panose="020B0604020202020204" pitchFamily="34" charset="0"/>
              <a:buNone/>
              <a:defRPr sz="800" b="0"/>
            </a:lvl4pPr>
            <a:lvl5pPr marL="198000" indent="0">
              <a:spcBef>
                <a:spcPts val="0"/>
              </a:spcBef>
              <a:buFont typeface="Arial" panose="020B0604020202020204" pitchFamily="34" charset="0"/>
              <a:buNone/>
              <a:defRPr sz="800" b="0"/>
            </a:lvl5pPr>
            <a:lvl6pPr>
              <a:defRPr sz="2000"/>
            </a:lvl6pPr>
            <a:lvl7pPr>
              <a:defRPr sz="2000"/>
            </a:lvl7pPr>
            <a:lvl8pPr>
              <a:defRPr sz="2000"/>
            </a:lvl8pPr>
            <a:lvl9pPr>
              <a:defRPr sz="2000"/>
            </a:lvl9pPr>
          </a:lstStyle>
          <a:p>
            <a:r>
              <a:rPr lang="en-GB" noProof="0" dirty="0"/>
              <a:t>Text on several lines.</a:t>
            </a:r>
          </a:p>
        </p:txBody>
      </p:sp>
      <p:cxnSp>
        <p:nvCxnSpPr>
          <p:cNvPr id="48" name="Connecteur droit 47">
            <a:extLst>
              <a:ext uri="{FF2B5EF4-FFF2-40B4-BE49-F238E27FC236}">
                <a16:creationId xmlns:a16="http://schemas.microsoft.com/office/drawing/2014/main" id="{8832A72E-DA14-460B-8E61-E5027E89EF4F}"/>
              </a:ext>
            </a:extLst>
          </p:cNvPr>
          <p:cNvCxnSpPr>
            <a:cxnSpLocks/>
          </p:cNvCxnSpPr>
          <p:nvPr userDrawn="1"/>
        </p:nvCxnSpPr>
        <p:spPr>
          <a:xfrm>
            <a:off x="719138" y="2512219"/>
            <a:ext cx="721518" cy="0"/>
          </a:xfrm>
          <a:prstGeom prst="line">
            <a:avLst/>
          </a:prstGeom>
          <a:noFill/>
          <a:ln w="38100" cap="flat" cmpd="sng" algn="ctr">
            <a:solidFill>
              <a:schemeClr val="bg1"/>
            </a:solidFill>
            <a:prstDash val="solid"/>
            <a:miter lim="800000"/>
          </a:ln>
          <a:effectLst/>
        </p:spPr>
      </p:cxnSp>
    </p:spTree>
    <p:extLst>
      <p:ext uri="{BB962C8B-B14F-4D97-AF65-F5344CB8AC3E}">
        <p14:creationId xmlns:p14="http://schemas.microsoft.com/office/powerpoint/2010/main" val="23131495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Cover_ColorGradient_WhiteText">
    <p:spTree>
      <p:nvGrpSpPr>
        <p:cNvPr id="1" name=""/>
        <p:cNvGrpSpPr/>
        <p:nvPr/>
      </p:nvGrpSpPr>
      <p:grpSpPr>
        <a:xfrm>
          <a:off x="0" y="0"/>
          <a:ext cx="0" cy="0"/>
          <a:chOff x="0" y="0"/>
          <a:chExt cx="0" cy="0"/>
        </a:xfrm>
      </p:grpSpPr>
      <p:pic>
        <p:nvPicPr>
          <p:cNvPr id="12" name="Imag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096"/>
            <a:ext cx="11466576" cy="5425440"/>
          </a:xfrm>
          <a:prstGeom prst="rect">
            <a:avLst/>
          </a:prstGeom>
        </p:spPr>
      </p:pic>
      <p:sp>
        <p:nvSpPr>
          <p:cNvPr id="2" name="Titre 1">
            <a:extLst>
              <a:ext uri="{FF2B5EF4-FFF2-40B4-BE49-F238E27FC236}">
                <a16:creationId xmlns:a16="http://schemas.microsoft.com/office/drawing/2014/main" id="{50C5EE01-F973-4120-91B8-34CAA765DBA3}"/>
              </a:ext>
            </a:extLst>
          </p:cNvPr>
          <p:cNvSpPr>
            <a:spLocks noGrp="1"/>
          </p:cNvSpPr>
          <p:nvPr>
            <p:ph type="ctrTitle" hasCustomPrompt="1"/>
          </p:nvPr>
        </p:nvSpPr>
        <p:spPr>
          <a:xfrm>
            <a:off x="719138" y="788400"/>
            <a:ext cx="6120000" cy="1980000"/>
          </a:xfrm>
        </p:spPr>
        <p:txBody>
          <a:bodyPr anchor="b"/>
          <a:lstStyle>
            <a:lvl1pPr algn="l">
              <a:defRPr sz="4000" b="1">
                <a:solidFill>
                  <a:schemeClr val="bg1"/>
                </a:solidFill>
              </a:defRPr>
            </a:lvl1pPr>
          </a:lstStyle>
          <a:p>
            <a:r>
              <a:rPr lang="en-GB" noProof="0" dirty="0"/>
              <a:t>Click to edit</a:t>
            </a:r>
            <a:br>
              <a:rPr lang="en-GB" noProof="0" dirty="0"/>
            </a:br>
            <a:r>
              <a:rPr lang="en-GB" noProof="0" dirty="0"/>
              <a:t>master title style</a:t>
            </a:r>
          </a:p>
        </p:txBody>
      </p:sp>
      <p:sp>
        <p:nvSpPr>
          <p:cNvPr id="3" name="Sous-titre 2">
            <a:extLst>
              <a:ext uri="{FF2B5EF4-FFF2-40B4-BE49-F238E27FC236}">
                <a16:creationId xmlns:a16="http://schemas.microsoft.com/office/drawing/2014/main" id="{40AEA671-FC71-4FFA-B81F-CABE73D6E490}"/>
              </a:ext>
            </a:extLst>
          </p:cNvPr>
          <p:cNvSpPr>
            <a:spLocks noGrp="1"/>
          </p:cNvSpPr>
          <p:nvPr>
            <p:ph type="subTitle" idx="1" hasCustomPrompt="1"/>
          </p:nvPr>
        </p:nvSpPr>
        <p:spPr>
          <a:xfrm>
            <a:off x="719556" y="3785955"/>
            <a:ext cx="5475216" cy="540000"/>
          </a:xfrm>
        </p:spPr>
        <p:txBody>
          <a:bodyPr anchor="t"/>
          <a:lstStyle>
            <a:lvl1pPr marL="0" indent="0" algn="l">
              <a:buNone/>
              <a:defRPr sz="14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noProof="0" dirty="0"/>
              <a:t>Click to edit Master title style</a:t>
            </a:r>
          </a:p>
        </p:txBody>
      </p:sp>
      <p:cxnSp>
        <p:nvCxnSpPr>
          <p:cNvPr id="16" name="Connecteur droit 15">
            <a:extLst>
              <a:ext uri="{FF2B5EF4-FFF2-40B4-BE49-F238E27FC236}">
                <a16:creationId xmlns:a16="http://schemas.microsoft.com/office/drawing/2014/main" id="{0B0C77F6-E4AE-4496-B76D-D2AF8FFF1815}"/>
              </a:ext>
            </a:extLst>
          </p:cNvPr>
          <p:cNvCxnSpPr>
            <a:cxnSpLocks/>
          </p:cNvCxnSpPr>
          <p:nvPr userDrawn="1"/>
        </p:nvCxnSpPr>
        <p:spPr>
          <a:xfrm>
            <a:off x="719138" y="3233737"/>
            <a:ext cx="72151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ZoneTexte 8"/>
          <p:cNvSpPr txBox="1"/>
          <p:nvPr userDrawn="1"/>
        </p:nvSpPr>
        <p:spPr>
          <a:xfrm>
            <a:off x="252000" y="-384054"/>
            <a:ext cx="4080298" cy="276999"/>
          </a:xfrm>
          <a:prstGeom prst="rect">
            <a:avLst/>
          </a:prstGeom>
          <a:noFill/>
        </p:spPr>
        <p:txBody>
          <a:bodyPr wrap="square" rtlCol="0">
            <a:spAutoFit/>
          </a:bodyPr>
          <a:lstStyle/>
          <a:p>
            <a:r>
              <a:rPr lang="en-GB" sz="1200" noProof="0" dirty="0"/>
              <a:t>Colour of text</a:t>
            </a:r>
          </a:p>
        </p:txBody>
      </p:sp>
      <p:sp>
        <p:nvSpPr>
          <p:cNvPr id="11" name="Rectangle 10"/>
          <p:cNvSpPr/>
          <p:nvPr userDrawn="1"/>
        </p:nvSpPr>
        <p:spPr>
          <a:xfrm>
            <a:off x="0" y="-374907"/>
            <a:ext cx="252000" cy="25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dirty="0"/>
          </a:p>
        </p:txBody>
      </p:sp>
      <p:pic>
        <p:nvPicPr>
          <p:cNvPr id="17" name="Image 1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14543" y="6021827"/>
            <a:ext cx="2705573" cy="371353"/>
          </a:xfrm>
          <a:prstGeom prst="rect">
            <a:avLst/>
          </a:prstGeom>
        </p:spPr>
      </p:pic>
      <p:pic>
        <p:nvPicPr>
          <p:cNvPr id="13" name="Imag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679180" y="5767514"/>
            <a:ext cx="2990850" cy="744855"/>
          </a:xfrm>
          <a:prstGeom prst="rect">
            <a:avLst/>
          </a:prstGeom>
        </p:spPr>
      </p:pic>
    </p:spTree>
    <p:extLst>
      <p:ext uri="{BB962C8B-B14F-4D97-AF65-F5344CB8AC3E}">
        <p14:creationId xmlns:p14="http://schemas.microsoft.com/office/powerpoint/2010/main" val="21804778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Cover_Photo_RedText">
    <p:spTree>
      <p:nvGrpSpPr>
        <p:cNvPr id="1" name=""/>
        <p:cNvGrpSpPr/>
        <p:nvPr/>
      </p:nvGrpSpPr>
      <p:grpSpPr>
        <a:xfrm>
          <a:off x="0" y="0"/>
          <a:ext cx="0" cy="0"/>
          <a:chOff x="0" y="0"/>
          <a:chExt cx="0" cy="0"/>
        </a:xfrm>
      </p:grpSpPr>
      <p:sp>
        <p:nvSpPr>
          <p:cNvPr id="14" name="Espace réservé pour une image  2">
            <a:extLst>
              <a:ext uri="{FF2B5EF4-FFF2-40B4-BE49-F238E27FC236}">
                <a16:creationId xmlns:a16="http://schemas.microsoft.com/office/drawing/2014/main" id="{2BCE75D2-6C84-4F8F-9300-67E0175D0690}"/>
              </a:ext>
            </a:extLst>
          </p:cNvPr>
          <p:cNvSpPr>
            <a:spLocks noGrp="1"/>
          </p:cNvSpPr>
          <p:nvPr>
            <p:ph type="pic" idx="13"/>
          </p:nvPr>
        </p:nvSpPr>
        <p:spPr>
          <a:xfrm>
            <a:off x="0" y="0"/>
            <a:ext cx="11473200" cy="5417345"/>
          </a:xfrm>
          <a:solidFill>
            <a:schemeClr val="bg1">
              <a:lumMod val="95000"/>
            </a:schemeClr>
          </a:solidFill>
        </p:spPr>
        <p:txBody>
          <a:bodyPr anchor="t"/>
          <a:lstStyle>
            <a:lvl1pPr marL="0" indent="0" algn="ctr">
              <a:buNone/>
              <a:defRPr sz="1400" b="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GB" noProof="0" dirty="0"/>
          </a:p>
        </p:txBody>
      </p:sp>
      <p:sp>
        <p:nvSpPr>
          <p:cNvPr id="2" name="Titre 1">
            <a:extLst>
              <a:ext uri="{FF2B5EF4-FFF2-40B4-BE49-F238E27FC236}">
                <a16:creationId xmlns:a16="http://schemas.microsoft.com/office/drawing/2014/main" id="{50C5EE01-F973-4120-91B8-34CAA765DBA3}"/>
              </a:ext>
            </a:extLst>
          </p:cNvPr>
          <p:cNvSpPr>
            <a:spLocks noGrp="1"/>
          </p:cNvSpPr>
          <p:nvPr>
            <p:ph type="ctrTitle" hasCustomPrompt="1"/>
          </p:nvPr>
        </p:nvSpPr>
        <p:spPr>
          <a:xfrm>
            <a:off x="719555" y="787079"/>
            <a:ext cx="6120000" cy="1980000"/>
          </a:xfrm>
        </p:spPr>
        <p:txBody>
          <a:bodyPr anchor="b"/>
          <a:lstStyle>
            <a:lvl1pPr algn="l">
              <a:defRPr sz="4000" b="1">
                <a:solidFill>
                  <a:schemeClr val="tx2"/>
                </a:solidFill>
              </a:defRPr>
            </a:lvl1pPr>
          </a:lstStyle>
          <a:p>
            <a:r>
              <a:rPr lang="en-GB" noProof="0" dirty="0"/>
              <a:t>Click to edit</a:t>
            </a:r>
            <a:br>
              <a:rPr lang="en-GB" noProof="0" dirty="0"/>
            </a:br>
            <a:r>
              <a:rPr lang="en-GB" noProof="0" dirty="0"/>
              <a:t>master title style</a:t>
            </a:r>
          </a:p>
        </p:txBody>
      </p:sp>
      <p:sp>
        <p:nvSpPr>
          <p:cNvPr id="3" name="Sous-titre 2">
            <a:extLst>
              <a:ext uri="{FF2B5EF4-FFF2-40B4-BE49-F238E27FC236}">
                <a16:creationId xmlns:a16="http://schemas.microsoft.com/office/drawing/2014/main" id="{40AEA671-FC71-4FFA-B81F-CABE73D6E490}"/>
              </a:ext>
            </a:extLst>
          </p:cNvPr>
          <p:cNvSpPr>
            <a:spLocks noGrp="1"/>
          </p:cNvSpPr>
          <p:nvPr>
            <p:ph type="subTitle" idx="1" hasCustomPrompt="1"/>
          </p:nvPr>
        </p:nvSpPr>
        <p:spPr>
          <a:xfrm>
            <a:off x="719555" y="3785955"/>
            <a:ext cx="5475215" cy="540000"/>
          </a:xfrm>
        </p:spPr>
        <p:txBody>
          <a:bodyPr anchor="t"/>
          <a:lstStyle>
            <a:lvl1pPr marL="0" indent="0" algn="l">
              <a:buNone/>
              <a:defRPr sz="1400" b="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noProof="0" dirty="0"/>
              <a:t>Click to edit Master subtitle style</a:t>
            </a:r>
          </a:p>
        </p:txBody>
      </p:sp>
      <p:sp>
        <p:nvSpPr>
          <p:cNvPr id="7" name="Rectangle 6"/>
          <p:cNvSpPr/>
          <p:nvPr userDrawn="1"/>
        </p:nvSpPr>
        <p:spPr>
          <a:xfrm>
            <a:off x="-1" y="-374907"/>
            <a:ext cx="252000" cy="25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dirty="0"/>
          </a:p>
        </p:txBody>
      </p:sp>
      <p:sp>
        <p:nvSpPr>
          <p:cNvPr id="8" name="ZoneTexte 7"/>
          <p:cNvSpPr txBox="1"/>
          <p:nvPr userDrawn="1"/>
        </p:nvSpPr>
        <p:spPr>
          <a:xfrm>
            <a:off x="545702" y="-384054"/>
            <a:ext cx="4080298" cy="276999"/>
          </a:xfrm>
          <a:prstGeom prst="rect">
            <a:avLst/>
          </a:prstGeom>
          <a:noFill/>
        </p:spPr>
        <p:txBody>
          <a:bodyPr wrap="square" rtlCol="0">
            <a:spAutoFit/>
          </a:bodyPr>
          <a:lstStyle/>
          <a:p>
            <a:r>
              <a:rPr lang="en-GB" sz="1200" noProof="0" dirty="0"/>
              <a:t>Colour of text</a:t>
            </a:r>
          </a:p>
        </p:txBody>
      </p:sp>
      <p:sp>
        <p:nvSpPr>
          <p:cNvPr id="9" name="Rectangle 8"/>
          <p:cNvSpPr/>
          <p:nvPr userDrawn="1"/>
        </p:nvSpPr>
        <p:spPr>
          <a:xfrm>
            <a:off x="293702" y="-374907"/>
            <a:ext cx="252000" cy="25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dirty="0"/>
          </a:p>
        </p:txBody>
      </p:sp>
      <p:pic>
        <p:nvPicPr>
          <p:cNvPr id="15" name="Imag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14543" y="6021827"/>
            <a:ext cx="2705573" cy="371353"/>
          </a:xfrm>
          <a:prstGeom prst="rect">
            <a:avLst/>
          </a:prstGeom>
        </p:spPr>
      </p:pic>
      <p:pic>
        <p:nvPicPr>
          <p:cNvPr id="12" name="Imag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679180" y="5767514"/>
            <a:ext cx="2990850" cy="744855"/>
          </a:xfrm>
          <a:prstGeom prst="rect">
            <a:avLst/>
          </a:prstGeom>
        </p:spPr>
      </p:pic>
    </p:spTree>
    <p:extLst>
      <p:ext uri="{BB962C8B-B14F-4D97-AF65-F5344CB8AC3E}">
        <p14:creationId xmlns:p14="http://schemas.microsoft.com/office/powerpoint/2010/main" val="3228419427"/>
      </p:ext>
    </p:extLst>
  </p:cSld>
  <p:clrMapOvr>
    <a:masterClrMapping/>
  </p:clrMapOvr>
  <p:extLst>
    <p:ext uri="{DCECCB84-F9BA-43D5-87BE-67443E8EF086}">
      <p15:sldGuideLst xmlns:p15="http://schemas.microsoft.com/office/powerpoint/2012/main">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Cover_Photo_WhiteText">
    <p:spTree>
      <p:nvGrpSpPr>
        <p:cNvPr id="1" name=""/>
        <p:cNvGrpSpPr/>
        <p:nvPr/>
      </p:nvGrpSpPr>
      <p:grpSpPr>
        <a:xfrm>
          <a:off x="0" y="0"/>
          <a:ext cx="0" cy="0"/>
          <a:chOff x="0" y="0"/>
          <a:chExt cx="0" cy="0"/>
        </a:xfrm>
      </p:grpSpPr>
      <p:sp>
        <p:nvSpPr>
          <p:cNvPr id="14" name="Espace réservé pour une image  2">
            <a:extLst>
              <a:ext uri="{FF2B5EF4-FFF2-40B4-BE49-F238E27FC236}">
                <a16:creationId xmlns:a16="http://schemas.microsoft.com/office/drawing/2014/main" id="{2BCE75D2-6C84-4F8F-9300-67E0175D0690}"/>
              </a:ext>
            </a:extLst>
          </p:cNvPr>
          <p:cNvSpPr>
            <a:spLocks noGrp="1"/>
          </p:cNvSpPr>
          <p:nvPr>
            <p:ph type="pic" idx="13"/>
          </p:nvPr>
        </p:nvSpPr>
        <p:spPr>
          <a:xfrm>
            <a:off x="0" y="0"/>
            <a:ext cx="11473200" cy="5417345"/>
          </a:xfrm>
          <a:solidFill>
            <a:schemeClr val="bg1">
              <a:lumMod val="95000"/>
            </a:schemeClr>
          </a:solidFill>
        </p:spPr>
        <p:txBody>
          <a:bodyPr anchor="t"/>
          <a:lstStyle>
            <a:lvl1pPr marL="0" indent="0" algn="ctr">
              <a:buNone/>
              <a:defRPr sz="1400" b="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GB" noProof="0" dirty="0"/>
          </a:p>
        </p:txBody>
      </p:sp>
      <p:sp>
        <p:nvSpPr>
          <p:cNvPr id="2" name="Titre 1">
            <a:extLst>
              <a:ext uri="{FF2B5EF4-FFF2-40B4-BE49-F238E27FC236}">
                <a16:creationId xmlns:a16="http://schemas.microsoft.com/office/drawing/2014/main" id="{50C5EE01-F973-4120-91B8-34CAA765DBA3}"/>
              </a:ext>
            </a:extLst>
          </p:cNvPr>
          <p:cNvSpPr>
            <a:spLocks noGrp="1"/>
          </p:cNvSpPr>
          <p:nvPr>
            <p:ph type="ctrTitle" hasCustomPrompt="1"/>
          </p:nvPr>
        </p:nvSpPr>
        <p:spPr>
          <a:xfrm>
            <a:off x="719556" y="788400"/>
            <a:ext cx="6120000" cy="1980000"/>
          </a:xfrm>
        </p:spPr>
        <p:txBody>
          <a:bodyPr anchor="b"/>
          <a:lstStyle>
            <a:lvl1pPr algn="l">
              <a:defRPr sz="4000" b="1">
                <a:solidFill>
                  <a:schemeClr val="bg1"/>
                </a:solidFill>
              </a:defRPr>
            </a:lvl1pPr>
          </a:lstStyle>
          <a:p>
            <a:r>
              <a:rPr lang="en-GB" noProof="0" dirty="0"/>
              <a:t>Click to edit</a:t>
            </a:r>
            <a:br>
              <a:rPr lang="en-GB" noProof="0" dirty="0"/>
            </a:br>
            <a:r>
              <a:rPr lang="en-GB" noProof="0" dirty="0"/>
              <a:t>master title style</a:t>
            </a:r>
          </a:p>
        </p:txBody>
      </p:sp>
      <p:sp>
        <p:nvSpPr>
          <p:cNvPr id="3" name="Sous-titre 2">
            <a:extLst>
              <a:ext uri="{FF2B5EF4-FFF2-40B4-BE49-F238E27FC236}">
                <a16:creationId xmlns:a16="http://schemas.microsoft.com/office/drawing/2014/main" id="{40AEA671-FC71-4FFA-B81F-CABE73D6E490}"/>
              </a:ext>
            </a:extLst>
          </p:cNvPr>
          <p:cNvSpPr>
            <a:spLocks noGrp="1"/>
          </p:cNvSpPr>
          <p:nvPr>
            <p:ph type="subTitle" idx="1" hasCustomPrompt="1"/>
          </p:nvPr>
        </p:nvSpPr>
        <p:spPr>
          <a:xfrm>
            <a:off x="719556" y="3785955"/>
            <a:ext cx="5475216" cy="540000"/>
          </a:xfrm>
        </p:spPr>
        <p:txBody>
          <a:bodyPr anchor="t"/>
          <a:lstStyle>
            <a:lvl1pPr marL="0" indent="0" algn="l">
              <a:buNone/>
              <a:defRPr sz="14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noProof="0" dirty="0"/>
              <a:t>Click to edit Master title style</a:t>
            </a:r>
          </a:p>
        </p:txBody>
      </p:sp>
      <p:sp>
        <p:nvSpPr>
          <p:cNvPr id="7" name="Rectangle 6"/>
          <p:cNvSpPr/>
          <p:nvPr userDrawn="1"/>
        </p:nvSpPr>
        <p:spPr>
          <a:xfrm>
            <a:off x="-1" y="-374907"/>
            <a:ext cx="252000" cy="25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dirty="0"/>
          </a:p>
        </p:txBody>
      </p:sp>
      <p:sp>
        <p:nvSpPr>
          <p:cNvPr id="8" name="ZoneTexte 7"/>
          <p:cNvSpPr txBox="1"/>
          <p:nvPr userDrawn="1"/>
        </p:nvSpPr>
        <p:spPr>
          <a:xfrm>
            <a:off x="545702" y="-384054"/>
            <a:ext cx="4080298" cy="276999"/>
          </a:xfrm>
          <a:prstGeom prst="rect">
            <a:avLst/>
          </a:prstGeom>
          <a:noFill/>
        </p:spPr>
        <p:txBody>
          <a:bodyPr wrap="square" rtlCol="0">
            <a:spAutoFit/>
          </a:bodyPr>
          <a:lstStyle/>
          <a:p>
            <a:r>
              <a:rPr lang="en-GB" sz="1200" noProof="0" dirty="0"/>
              <a:t>Colour of text</a:t>
            </a:r>
          </a:p>
        </p:txBody>
      </p:sp>
      <p:sp>
        <p:nvSpPr>
          <p:cNvPr id="9" name="Rectangle 8"/>
          <p:cNvSpPr/>
          <p:nvPr userDrawn="1"/>
        </p:nvSpPr>
        <p:spPr>
          <a:xfrm>
            <a:off x="293702" y="-374907"/>
            <a:ext cx="252000" cy="25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dirty="0"/>
          </a:p>
        </p:txBody>
      </p:sp>
      <p:pic>
        <p:nvPicPr>
          <p:cNvPr id="15" name="Imag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14543" y="6021827"/>
            <a:ext cx="2705573" cy="371353"/>
          </a:xfrm>
          <a:prstGeom prst="rect">
            <a:avLst/>
          </a:prstGeom>
        </p:spPr>
      </p:pic>
      <p:pic>
        <p:nvPicPr>
          <p:cNvPr id="12" name="Imag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679180" y="5767514"/>
            <a:ext cx="2990850" cy="744855"/>
          </a:xfrm>
          <a:prstGeom prst="rect">
            <a:avLst/>
          </a:prstGeom>
        </p:spPr>
      </p:pic>
    </p:spTree>
    <p:extLst>
      <p:ext uri="{BB962C8B-B14F-4D97-AF65-F5344CB8AC3E}">
        <p14:creationId xmlns:p14="http://schemas.microsoft.com/office/powerpoint/2010/main" val="20388705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Summary_ColorGradient_WhiteText">
    <p:spTree>
      <p:nvGrpSpPr>
        <p:cNvPr id="1" name=""/>
        <p:cNvGrpSpPr/>
        <p:nvPr/>
      </p:nvGrpSpPr>
      <p:grpSpPr>
        <a:xfrm>
          <a:off x="0" y="0"/>
          <a:ext cx="0" cy="0"/>
          <a:chOff x="0" y="0"/>
          <a:chExt cx="0" cy="0"/>
        </a:xfrm>
      </p:grpSpPr>
      <p:pic>
        <p:nvPicPr>
          <p:cNvPr id="26" name="Image 2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019"/>
            <a:ext cx="12192000" cy="6114288"/>
          </a:xfrm>
          <a:prstGeom prst="rect">
            <a:avLst/>
          </a:prstGeom>
        </p:spPr>
      </p:pic>
      <p:sp>
        <p:nvSpPr>
          <p:cNvPr id="3" name="Espace réservé du texte 2">
            <a:extLst>
              <a:ext uri="{FF2B5EF4-FFF2-40B4-BE49-F238E27FC236}">
                <a16:creationId xmlns:a16="http://schemas.microsoft.com/office/drawing/2014/main" id="{31BF3A9F-5739-4B40-A377-C403E92DB704}"/>
              </a:ext>
            </a:extLst>
          </p:cNvPr>
          <p:cNvSpPr>
            <a:spLocks noGrp="1"/>
          </p:cNvSpPr>
          <p:nvPr>
            <p:ph type="body" idx="1" hasCustomPrompt="1"/>
          </p:nvPr>
        </p:nvSpPr>
        <p:spPr>
          <a:xfrm>
            <a:off x="723106" y="1741479"/>
            <a:ext cx="792000" cy="612000"/>
          </a:xfrm>
        </p:spPr>
        <p:txBody>
          <a:bodyPr anchor="b"/>
          <a:lstStyle>
            <a:lvl1pPr marL="0" indent="0">
              <a:buNone/>
              <a:defRPr sz="40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dirty="0"/>
              <a:t>01</a:t>
            </a:r>
          </a:p>
        </p:txBody>
      </p:sp>
      <p:sp>
        <p:nvSpPr>
          <p:cNvPr id="7" name="Espace réservé de la date 6">
            <a:extLst>
              <a:ext uri="{FF2B5EF4-FFF2-40B4-BE49-F238E27FC236}">
                <a16:creationId xmlns:a16="http://schemas.microsoft.com/office/drawing/2014/main" id="{1E05C12A-6D66-4BD5-8AA3-E181C54F9E89}"/>
              </a:ext>
            </a:extLst>
          </p:cNvPr>
          <p:cNvSpPr>
            <a:spLocks noGrp="1"/>
          </p:cNvSpPr>
          <p:nvPr>
            <p:ph type="dt" sz="half" idx="10"/>
          </p:nvPr>
        </p:nvSpPr>
        <p:spPr/>
        <p:txBody>
          <a:bodyPr/>
          <a:lstStyle>
            <a:lvl1pPr>
              <a:defRPr>
                <a:solidFill>
                  <a:schemeClr val="tx1"/>
                </a:solidFill>
              </a:defRPr>
            </a:lvl1pPr>
          </a:lstStyle>
          <a:p>
            <a:fld id="{EEA1175E-0F15-48A9-ABD1-EF7ADF4CB58E}" type="datetime1">
              <a:rPr lang="en-GB" noProof="0" smtClean="0"/>
              <a:t>07/05/2020</a:t>
            </a:fld>
            <a:endParaRPr lang="en-GB" noProof="0" dirty="0"/>
          </a:p>
        </p:txBody>
      </p:sp>
      <p:sp>
        <p:nvSpPr>
          <p:cNvPr id="8" name="Espace réservé du pied de page 7">
            <a:extLst>
              <a:ext uri="{FF2B5EF4-FFF2-40B4-BE49-F238E27FC236}">
                <a16:creationId xmlns:a16="http://schemas.microsoft.com/office/drawing/2014/main" id="{4D9927BF-3057-4ED9-A027-6ED3E5944114}"/>
              </a:ext>
            </a:extLst>
          </p:cNvPr>
          <p:cNvSpPr>
            <a:spLocks noGrp="1"/>
          </p:cNvSpPr>
          <p:nvPr>
            <p:ph type="ftr" sz="quarter" idx="11"/>
          </p:nvPr>
        </p:nvSpPr>
        <p:spPr/>
        <p:txBody>
          <a:bodyPr/>
          <a:lstStyle>
            <a:lvl1pPr>
              <a:defRPr>
                <a:solidFill>
                  <a:schemeClr val="tx1"/>
                </a:solidFill>
              </a:defRPr>
            </a:lvl1pPr>
          </a:lstStyle>
          <a:p>
            <a:r>
              <a:rPr lang="en-GB" noProof="0" dirty="0"/>
              <a:t>Title of the presentation</a:t>
            </a:r>
          </a:p>
        </p:txBody>
      </p:sp>
      <p:sp>
        <p:nvSpPr>
          <p:cNvPr id="9" name="Espace réservé du numéro de diapositive 8">
            <a:extLst>
              <a:ext uri="{FF2B5EF4-FFF2-40B4-BE49-F238E27FC236}">
                <a16:creationId xmlns:a16="http://schemas.microsoft.com/office/drawing/2014/main" id="{7E748F74-A8DF-40EA-847A-446CF8437D01}"/>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en-GB" noProof="0" smtClean="0"/>
              <a:pPr/>
              <a:t>‹#›</a:t>
            </a:fld>
            <a:endParaRPr lang="en-GB" noProof="0" dirty="0"/>
          </a:p>
        </p:txBody>
      </p:sp>
      <p:sp>
        <p:nvSpPr>
          <p:cNvPr id="11" name="Espace réservé du texte 10">
            <a:extLst>
              <a:ext uri="{FF2B5EF4-FFF2-40B4-BE49-F238E27FC236}">
                <a16:creationId xmlns:a16="http://schemas.microsoft.com/office/drawing/2014/main" id="{8C7A5F77-9A92-46CF-AF0E-296CA94F051F}"/>
              </a:ext>
            </a:extLst>
          </p:cNvPr>
          <p:cNvSpPr>
            <a:spLocks noGrp="1"/>
          </p:cNvSpPr>
          <p:nvPr>
            <p:ph type="body" sz="quarter" idx="13" hasCustomPrompt="1"/>
          </p:nvPr>
        </p:nvSpPr>
        <p:spPr>
          <a:xfrm>
            <a:off x="1619250" y="1741479"/>
            <a:ext cx="9851389" cy="609619"/>
          </a:xfrm>
        </p:spPr>
        <p:txBody>
          <a:bodyPr anchor="ctr" anchorCtr="0"/>
          <a:lstStyle>
            <a:lvl1pPr marL="0" indent="0">
              <a:buNone/>
              <a:defRPr sz="1500" b="1">
                <a:solidFill>
                  <a:schemeClr val="bg1"/>
                </a:solidFill>
              </a:defRPr>
            </a:lvl1pPr>
            <a:lvl2pPr>
              <a:defRPr sz="1500">
                <a:solidFill>
                  <a:schemeClr val="bg2"/>
                </a:solidFill>
              </a:defRPr>
            </a:lvl2pPr>
            <a:lvl3pPr>
              <a:defRPr sz="1500">
                <a:solidFill>
                  <a:schemeClr val="bg2"/>
                </a:solidFill>
              </a:defRPr>
            </a:lvl3pPr>
            <a:lvl4pPr>
              <a:defRPr sz="1500">
                <a:solidFill>
                  <a:schemeClr val="bg2"/>
                </a:solidFill>
              </a:defRPr>
            </a:lvl4pPr>
            <a:lvl5pPr>
              <a:defRPr sz="1500">
                <a:solidFill>
                  <a:schemeClr val="bg2"/>
                </a:solidFill>
              </a:defRPr>
            </a:lvl5pPr>
          </a:lstStyle>
          <a:p>
            <a:pPr lvl="0"/>
            <a:r>
              <a:rPr lang="en-GB" noProof="0" dirty="0"/>
              <a:t>Click to edit master text style</a:t>
            </a:r>
          </a:p>
        </p:txBody>
      </p:sp>
      <p:sp>
        <p:nvSpPr>
          <p:cNvPr id="14" name="Espace réservé du texte 2">
            <a:extLst>
              <a:ext uri="{FF2B5EF4-FFF2-40B4-BE49-F238E27FC236}">
                <a16:creationId xmlns:a16="http://schemas.microsoft.com/office/drawing/2014/main" id="{A4F7D656-C6A7-4E40-8463-1DA89AD87874}"/>
              </a:ext>
            </a:extLst>
          </p:cNvPr>
          <p:cNvSpPr>
            <a:spLocks noGrp="1"/>
          </p:cNvSpPr>
          <p:nvPr>
            <p:ph type="body" idx="14" hasCustomPrompt="1"/>
          </p:nvPr>
        </p:nvSpPr>
        <p:spPr>
          <a:xfrm>
            <a:off x="723106" y="2403943"/>
            <a:ext cx="792000" cy="612000"/>
          </a:xfrm>
        </p:spPr>
        <p:txBody>
          <a:bodyPr anchor="b"/>
          <a:lstStyle>
            <a:lvl1pPr marL="0" indent="0">
              <a:buNone/>
              <a:defRPr sz="40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dirty="0"/>
              <a:t>02</a:t>
            </a:r>
          </a:p>
        </p:txBody>
      </p:sp>
      <p:sp>
        <p:nvSpPr>
          <p:cNvPr id="15" name="Espace réservé du texte 10">
            <a:extLst>
              <a:ext uri="{FF2B5EF4-FFF2-40B4-BE49-F238E27FC236}">
                <a16:creationId xmlns:a16="http://schemas.microsoft.com/office/drawing/2014/main" id="{FCD24ADA-4EC4-4D0D-9A45-04018346B892}"/>
              </a:ext>
            </a:extLst>
          </p:cNvPr>
          <p:cNvSpPr>
            <a:spLocks noGrp="1"/>
          </p:cNvSpPr>
          <p:nvPr>
            <p:ph type="body" sz="quarter" idx="15" hasCustomPrompt="1"/>
          </p:nvPr>
        </p:nvSpPr>
        <p:spPr>
          <a:xfrm>
            <a:off x="1619250" y="2403944"/>
            <a:ext cx="9851389" cy="611523"/>
          </a:xfrm>
        </p:spPr>
        <p:txBody>
          <a:bodyPr anchor="ctr" anchorCtr="0"/>
          <a:lstStyle>
            <a:lvl1pPr marL="0" indent="0">
              <a:buNone/>
              <a:defRPr sz="1500" b="1">
                <a:solidFill>
                  <a:schemeClr val="bg1"/>
                </a:solidFill>
              </a:defRPr>
            </a:lvl1pPr>
            <a:lvl2pPr>
              <a:defRPr sz="1500">
                <a:solidFill>
                  <a:schemeClr val="bg2"/>
                </a:solidFill>
              </a:defRPr>
            </a:lvl2pPr>
            <a:lvl3pPr>
              <a:defRPr sz="1500">
                <a:solidFill>
                  <a:schemeClr val="bg2"/>
                </a:solidFill>
              </a:defRPr>
            </a:lvl3pPr>
            <a:lvl4pPr>
              <a:defRPr sz="1500">
                <a:solidFill>
                  <a:schemeClr val="bg2"/>
                </a:solidFill>
              </a:defRPr>
            </a:lvl4pPr>
            <a:lvl5pPr>
              <a:defRPr sz="1500">
                <a:solidFill>
                  <a:schemeClr val="bg2"/>
                </a:solidFill>
              </a:defRPr>
            </a:lvl5pPr>
          </a:lstStyle>
          <a:p>
            <a:pPr lvl="0"/>
            <a:r>
              <a:rPr lang="en-GB" noProof="0" dirty="0"/>
              <a:t>Click to edit master text style</a:t>
            </a:r>
          </a:p>
        </p:txBody>
      </p:sp>
      <p:sp>
        <p:nvSpPr>
          <p:cNvPr id="16" name="Espace réservé du texte 2">
            <a:extLst>
              <a:ext uri="{FF2B5EF4-FFF2-40B4-BE49-F238E27FC236}">
                <a16:creationId xmlns:a16="http://schemas.microsoft.com/office/drawing/2014/main" id="{1077578B-007D-4CE7-BBC2-92FD4954E069}"/>
              </a:ext>
            </a:extLst>
          </p:cNvPr>
          <p:cNvSpPr>
            <a:spLocks noGrp="1"/>
          </p:cNvSpPr>
          <p:nvPr>
            <p:ph type="body" idx="16" hasCustomPrompt="1"/>
          </p:nvPr>
        </p:nvSpPr>
        <p:spPr>
          <a:xfrm>
            <a:off x="723106" y="3066407"/>
            <a:ext cx="792000" cy="612000"/>
          </a:xfrm>
        </p:spPr>
        <p:txBody>
          <a:bodyPr anchor="b"/>
          <a:lstStyle>
            <a:lvl1pPr marL="0" indent="0">
              <a:buNone/>
              <a:defRPr sz="40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dirty="0"/>
              <a:t>03</a:t>
            </a:r>
          </a:p>
        </p:txBody>
      </p:sp>
      <p:sp>
        <p:nvSpPr>
          <p:cNvPr id="17" name="Espace réservé du texte 10">
            <a:extLst>
              <a:ext uri="{FF2B5EF4-FFF2-40B4-BE49-F238E27FC236}">
                <a16:creationId xmlns:a16="http://schemas.microsoft.com/office/drawing/2014/main" id="{D9DC529F-0935-48DF-BEAC-4AE83F94E0FC}"/>
              </a:ext>
            </a:extLst>
          </p:cNvPr>
          <p:cNvSpPr>
            <a:spLocks noGrp="1"/>
          </p:cNvSpPr>
          <p:nvPr>
            <p:ph type="body" sz="quarter" idx="17" hasCustomPrompt="1"/>
          </p:nvPr>
        </p:nvSpPr>
        <p:spPr>
          <a:xfrm>
            <a:off x="1619250" y="3066408"/>
            <a:ext cx="9851389" cy="612000"/>
          </a:xfrm>
        </p:spPr>
        <p:txBody>
          <a:bodyPr anchor="ctr" anchorCtr="0"/>
          <a:lstStyle>
            <a:lvl1pPr marL="0" indent="0">
              <a:buNone/>
              <a:defRPr sz="1500" b="1">
                <a:solidFill>
                  <a:schemeClr val="bg1"/>
                </a:solidFill>
              </a:defRPr>
            </a:lvl1pPr>
            <a:lvl2pPr>
              <a:defRPr sz="1500">
                <a:solidFill>
                  <a:schemeClr val="bg2"/>
                </a:solidFill>
              </a:defRPr>
            </a:lvl2pPr>
            <a:lvl3pPr>
              <a:defRPr sz="1500">
                <a:solidFill>
                  <a:schemeClr val="bg2"/>
                </a:solidFill>
              </a:defRPr>
            </a:lvl3pPr>
            <a:lvl4pPr>
              <a:defRPr sz="1500">
                <a:solidFill>
                  <a:schemeClr val="bg2"/>
                </a:solidFill>
              </a:defRPr>
            </a:lvl4pPr>
            <a:lvl5pPr>
              <a:defRPr sz="1500">
                <a:solidFill>
                  <a:schemeClr val="bg2"/>
                </a:solidFill>
              </a:defRPr>
            </a:lvl5pPr>
          </a:lstStyle>
          <a:p>
            <a:pPr lvl="0"/>
            <a:r>
              <a:rPr lang="en-GB" noProof="0" dirty="0"/>
              <a:t>Click to edit master text style</a:t>
            </a:r>
          </a:p>
        </p:txBody>
      </p:sp>
      <p:sp>
        <p:nvSpPr>
          <p:cNvPr id="18" name="Espace réservé du texte 2">
            <a:extLst>
              <a:ext uri="{FF2B5EF4-FFF2-40B4-BE49-F238E27FC236}">
                <a16:creationId xmlns:a16="http://schemas.microsoft.com/office/drawing/2014/main" id="{339BA69C-B1C0-479F-9F80-102E4524E735}"/>
              </a:ext>
            </a:extLst>
          </p:cNvPr>
          <p:cNvSpPr>
            <a:spLocks noGrp="1"/>
          </p:cNvSpPr>
          <p:nvPr>
            <p:ph type="body" idx="18" hasCustomPrompt="1"/>
          </p:nvPr>
        </p:nvSpPr>
        <p:spPr>
          <a:xfrm>
            <a:off x="723106" y="3728871"/>
            <a:ext cx="792000" cy="612000"/>
          </a:xfrm>
        </p:spPr>
        <p:txBody>
          <a:bodyPr anchor="b"/>
          <a:lstStyle>
            <a:lvl1pPr marL="0" indent="0">
              <a:buNone/>
              <a:defRPr sz="40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dirty="0"/>
              <a:t>04</a:t>
            </a:r>
          </a:p>
        </p:txBody>
      </p:sp>
      <p:sp>
        <p:nvSpPr>
          <p:cNvPr id="19" name="Espace réservé du texte 10">
            <a:extLst>
              <a:ext uri="{FF2B5EF4-FFF2-40B4-BE49-F238E27FC236}">
                <a16:creationId xmlns:a16="http://schemas.microsoft.com/office/drawing/2014/main" id="{DF0D3D75-8DB2-4B18-9B7D-73BAF2D0D5DB}"/>
              </a:ext>
            </a:extLst>
          </p:cNvPr>
          <p:cNvSpPr>
            <a:spLocks noGrp="1"/>
          </p:cNvSpPr>
          <p:nvPr>
            <p:ph type="body" sz="quarter" idx="19" hasCustomPrompt="1"/>
          </p:nvPr>
        </p:nvSpPr>
        <p:spPr>
          <a:xfrm>
            <a:off x="1619250" y="3728872"/>
            <a:ext cx="9851389" cy="611999"/>
          </a:xfrm>
        </p:spPr>
        <p:txBody>
          <a:bodyPr anchor="ctr" anchorCtr="0"/>
          <a:lstStyle>
            <a:lvl1pPr marL="0" indent="0">
              <a:buNone/>
              <a:defRPr sz="1500" b="1">
                <a:solidFill>
                  <a:schemeClr val="bg1"/>
                </a:solidFill>
              </a:defRPr>
            </a:lvl1pPr>
            <a:lvl2pPr>
              <a:defRPr sz="1500">
                <a:solidFill>
                  <a:schemeClr val="bg2"/>
                </a:solidFill>
              </a:defRPr>
            </a:lvl2pPr>
            <a:lvl3pPr>
              <a:defRPr sz="1500">
                <a:solidFill>
                  <a:schemeClr val="bg2"/>
                </a:solidFill>
              </a:defRPr>
            </a:lvl3pPr>
            <a:lvl4pPr>
              <a:defRPr sz="1500">
                <a:solidFill>
                  <a:schemeClr val="bg2"/>
                </a:solidFill>
              </a:defRPr>
            </a:lvl4pPr>
            <a:lvl5pPr>
              <a:defRPr sz="1500">
                <a:solidFill>
                  <a:schemeClr val="bg2"/>
                </a:solidFill>
              </a:defRPr>
            </a:lvl5pPr>
          </a:lstStyle>
          <a:p>
            <a:pPr lvl="0"/>
            <a:r>
              <a:rPr lang="en-GB" noProof="0" dirty="0"/>
              <a:t>Click to edit master text style</a:t>
            </a:r>
          </a:p>
        </p:txBody>
      </p:sp>
      <p:sp>
        <p:nvSpPr>
          <p:cNvPr id="20" name="Espace réservé du texte 2">
            <a:extLst>
              <a:ext uri="{FF2B5EF4-FFF2-40B4-BE49-F238E27FC236}">
                <a16:creationId xmlns:a16="http://schemas.microsoft.com/office/drawing/2014/main" id="{9261F303-D033-4A3A-9F3D-70FE683684C3}"/>
              </a:ext>
            </a:extLst>
          </p:cNvPr>
          <p:cNvSpPr>
            <a:spLocks noGrp="1"/>
          </p:cNvSpPr>
          <p:nvPr>
            <p:ph type="body" idx="20" hasCustomPrompt="1"/>
          </p:nvPr>
        </p:nvSpPr>
        <p:spPr>
          <a:xfrm>
            <a:off x="723106" y="4391335"/>
            <a:ext cx="792000" cy="612000"/>
          </a:xfrm>
        </p:spPr>
        <p:txBody>
          <a:bodyPr anchor="b"/>
          <a:lstStyle>
            <a:lvl1pPr marL="0" indent="0">
              <a:buNone/>
              <a:defRPr sz="40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dirty="0"/>
              <a:t>05</a:t>
            </a:r>
          </a:p>
        </p:txBody>
      </p:sp>
      <p:sp>
        <p:nvSpPr>
          <p:cNvPr id="21" name="Espace réservé du texte 10">
            <a:extLst>
              <a:ext uri="{FF2B5EF4-FFF2-40B4-BE49-F238E27FC236}">
                <a16:creationId xmlns:a16="http://schemas.microsoft.com/office/drawing/2014/main" id="{E5DDF2DF-5619-4DC5-A488-D73DA10050A5}"/>
              </a:ext>
            </a:extLst>
          </p:cNvPr>
          <p:cNvSpPr>
            <a:spLocks noGrp="1"/>
          </p:cNvSpPr>
          <p:nvPr>
            <p:ph type="body" sz="quarter" idx="21" hasCustomPrompt="1"/>
          </p:nvPr>
        </p:nvSpPr>
        <p:spPr>
          <a:xfrm>
            <a:off x="1619250" y="4391335"/>
            <a:ext cx="9851389" cy="617239"/>
          </a:xfrm>
        </p:spPr>
        <p:txBody>
          <a:bodyPr anchor="ctr" anchorCtr="0"/>
          <a:lstStyle>
            <a:lvl1pPr marL="0" indent="0">
              <a:buNone/>
              <a:defRPr sz="1500" b="1">
                <a:solidFill>
                  <a:schemeClr val="bg1"/>
                </a:solidFill>
              </a:defRPr>
            </a:lvl1pPr>
            <a:lvl2pPr>
              <a:defRPr sz="1500">
                <a:solidFill>
                  <a:schemeClr val="bg2"/>
                </a:solidFill>
              </a:defRPr>
            </a:lvl2pPr>
            <a:lvl3pPr>
              <a:defRPr sz="1500">
                <a:solidFill>
                  <a:schemeClr val="bg2"/>
                </a:solidFill>
              </a:defRPr>
            </a:lvl3pPr>
            <a:lvl4pPr>
              <a:defRPr sz="1500">
                <a:solidFill>
                  <a:schemeClr val="bg2"/>
                </a:solidFill>
              </a:defRPr>
            </a:lvl4pPr>
            <a:lvl5pPr>
              <a:defRPr sz="1500">
                <a:solidFill>
                  <a:schemeClr val="bg2"/>
                </a:solidFill>
              </a:defRPr>
            </a:lvl5pPr>
          </a:lstStyle>
          <a:p>
            <a:pPr lvl="0"/>
            <a:r>
              <a:rPr lang="en-GB" noProof="0" dirty="0"/>
              <a:t>Click to edit master text style</a:t>
            </a:r>
          </a:p>
        </p:txBody>
      </p:sp>
      <p:sp>
        <p:nvSpPr>
          <p:cNvPr id="22" name="Espace réservé du texte 2">
            <a:extLst>
              <a:ext uri="{FF2B5EF4-FFF2-40B4-BE49-F238E27FC236}">
                <a16:creationId xmlns:a16="http://schemas.microsoft.com/office/drawing/2014/main" id="{12FB7891-B5C9-49E2-B6B5-598576E6F4B4}"/>
              </a:ext>
            </a:extLst>
          </p:cNvPr>
          <p:cNvSpPr>
            <a:spLocks noGrp="1"/>
          </p:cNvSpPr>
          <p:nvPr>
            <p:ph type="body" idx="22" hasCustomPrompt="1"/>
          </p:nvPr>
        </p:nvSpPr>
        <p:spPr>
          <a:xfrm>
            <a:off x="723106" y="5053798"/>
            <a:ext cx="792000" cy="612000"/>
          </a:xfrm>
        </p:spPr>
        <p:txBody>
          <a:bodyPr anchor="b"/>
          <a:lstStyle>
            <a:lvl1pPr marL="0" indent="0">
              <a:buNone/>
              <a:defRPr sz="40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dirty="0"/>
              <a:t>06</a:t>
            </a:r>
          </a:p>
        </p:txBody>
      </p:sp>
      <p:sp>
        <p:nvSpPr>
          <p:cNvPr id="23" name="Espace réservé du texte 10">
            <a:extLst>
              <a:ext uri="{FF2B5EF4-FFF2-40B4-BE49-F238E27FC236}">
                <a16:creationId xmlns:a16="http://schemas.microsoft.com/office/drawing/2014/main" id="{38E77CF1-DFAE-450B-87C3-BACBCFD912D6}"/>
              </a:ext>
            </a:extLst>
          </p:cNvPr>
          <p:cNvSpPr>
            <a:spLocks noGrp="1"/>
          </p:cNvSpPr>
          <p:nvPr>
            <p:ph type="body" sz="quarter" idx="23" hasCustomPrompt="1"/>
          </p:nvPr>
        </p:nvSpPr>
        <p:spPr>
          <a:xfrm>
            <a:off x="1619250" y="5053799"/>
            <a:ext cx="9851389" cy="612000"/>
          </a:xfrm>
        </p:spPr>
        <p:txBody>
          <a:bodyPr anchor="ctr" anchorCtr="0"/>
          <a:lstStyle>
            <a:lvl1pPr marL="0" indent="0">
              <a:buNone/>
              <a:defRPr sz="1500" b="1">
                <a:solidFill>
                  <a:schemeClr val="bg1"/>
                </a:solidFill>
              </a:defRPr>
            </a:lvl1pPr>
            <a:lvl2pPr>
              <a:defRPr sz="1500">
                <a:solidFill>
                  <a:schemeClr val="bg2"/>
                </a:solidFill>
              </a:defRPr>
            </a:lvl2pPr>
            <a:lvl3pPr>
              <a:defRPr sz="1500">
                <a:solidFill>
                  <a:schemeClr val="bg2"/>
                </a:solidFill>
              </a:defRPr>
            </a:lvl3pPr>
            <a:lvl4pPr>
              <a:defRPr sz="1500">
                <a:solidFill>
                  <a:schemeClr val="bg2"/>
                </a:solidFill>
              </a:defRPr>
            </a:lvl4pPr>
            <a:lvl5pPr>
              <a:defRPr sz="1500">
                <a:solidFill>
                  <a:schemeClr val="bg2"/>
                </a:solidFill>
              </a:defRPr>
            </a:lvl5pPr>
          </a:lstStyle>
          <a:p>
            <a:pPr lvl="0"/>
            <a:r>
              <a:rPr lang="en-GB" noProof="0" dirty="0"/>
              <a:t>Click to edit master text style</a:t>
            </a:r>
          </a:p>
        </p:txBody>
      </p:sp>
      <p:sp>
        <p:nvSpPr>
          <p:cNvPr id="24" name="ZoneTexte 23"/>
          <p:cNvSpPr txBox="1"/>
          <p:nvPr userDrawn="1"/>
        </p:nvSpPr>
        <p:spPr>
          <a:xfrm>
            <a:off x="252000" y="-384054"/>
            <a:ext cx="4080298" cy="276999"/>
          </a:xfrm>
          <a:prstGeom prst="rect">
            <a:avLst/>
          </a:prstGeom>
          <a:noFill/>
        </p:spPr>
        <p:txBody>
          <a:bodyPr wrap="square" rtlCol="0">
            <a:spAutoFit/>
          </a:bodyPr>
          <a:lstStyle/>
          <a:p>
            <a:r>
              <a:rPr lang="en-GB" sz="1200" noProof="0" dirty="0"/>
              <a:t>Colour of text</a:t>
            </a:r>
          </a:p>
        </p:txBody>
      </p:sp>
      <p:sp>
        <p:nvSpPr>
          <p:cNvPr id="25" name="Rectangle 24"/>
          <p:cNvSpPr/>
          <p:nvPr userDrawn="1"/>
        </p:nvSpPr>
        <p:spPr>
          <a:xfrm>
            <a:off x="0" y="-374907"/>
            <a:ext cx="252000" cy="25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dirty="0"/>
          </a:p>
        </p:txBody>
      </p:sp>
      <p:sp>
        <p:nvSpPr>
          <p:cNvPr id="30" name="Titre 6">
            <a:extLst>
              <a:ext uri="{FF2B5EF4-FFF2-40B4-BE49-F238E27FC236}">
                <a16:creationId xmlns:a16="http://schemas.microsoft.com/office/drawing/2014/main" id="{B7A985A6-151F-4CB0-B805-7356FF1FA8E6}"/>
              </a:ext>
            </a:extLst>
          </p:cNvPr>
          <p:cNvSpPr>
            <a:spLocks noGrp="1"/>
          </p:cNvSpPr>
          <p:nvPr>
            <p:ph type="title" hasCustomPrompt="1"/>
          </p:nvPr>
        </p:nvSpPr>
        <p:spPr>
          <a:xfrm>
            <a:off x="719137" y="30480"/>
            <a:ext cx="10751503" cy="936000"/>
          </a:xfrm>
        </p:spPr>
        <p:txBody>
          <a:bodyPr anchor="b"/>
          <a:lstStyle>
            <a:lvl1pPr>
              <a:defRPr baseline="0">
                <a:solidFill>
                  <a:schemeClr val="bg1"/>
                </a:solidFill>
              </a:defRPr>
            </a:lvl1pPr>
          </a:lstStyle>
          <a:p>
            <a:r>
              <a:rPr lang="en-GB" noProof="0" dirty="0"/>
              <a:t>Click to edit master title style</a:t>
            </a:r>
          </a:p>
        </p:txBody>
      </p:sp>
    </p:spTree>
    <p:extLst>
      <p:ext uri="{BB962C8B-B14F-4D97-AF65-F5344CB8AC3E}">
        <p14:creationId xmlns:p14="http://schemas.microsoft.com/office/powerpoint/2010/main" val="19696763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Summary_LargePhoto_RedText">
    <p:spTree>
      <p:nvGrpSpPr>
        <p:cNvPr id="1" name=""/>
        <p:cNvGrpSpPr/>
        <p:nvPr/>
      </p:nvGrpSpPr>
      <p:grpSpPr>
        <a:xfrm>
          <a:off x="0" y="0"/>
          <a:ext cx="0" cy="0"/>
          <a:chOff x="0" y="0"/>
          <a:chExt cx="0" cy="0"/>
        </a:xfrm>
      </p:grpSpPr>
      <p:sp>
        <p:nvSpPr>
          <p:cNvPr id="29" name="Espace réservé pour une image  2">
            <a:extLst>
              <a:ext uri="{FF2B5EF4-FFF2-40B4-BE49-F238E27FC236}">
                <a16:creationId xmlns:a16="http://schemas.microsoft.com/office/drawing/2014/main" id="{EC36A585-7370-41B5-873A-8B80E3E462EB}"/>
              </a:ext>
            </a:extLst>
          </p:cNvPr>
          <p:cNvSpPr>
            <a:spLocks noGrp="1"/>
          </p:cNvSpPr>
          <p:nvPr>
            <p:ph type="pic" idx="24"/>
          </p:nvPr>
        </p:nvSpPr>
        <p:spPr>
          <a:xfrm>
            <a:off x="0" y="0"/>
            <a:ext cx="12192000" cy="6105600"/>
          </a:xfrm>
          <a:solidFill>
            <a:schemeClr val="bg1">
              <a:lumMod val="95000"/>
            </a:schemeClr>
          </a:solidFill>
        </p:spPr>
        <p:txBody>
          <a:bodyPr anchor="ctr"/>
          <a:lstStyle>
            <a:lvl1pPr marL="0" indent="0" algn="ctr">
              <a:buNone/>
              <a:defRPr sz="14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GB" noProof="0" dirty="0"/>
          </a:p>
        </p:txBody>
      </p:sp>
      <p:sp>
        <p:nvSpPr>
          <p:cNvPr id="3" name="Espace réservé du texte 2">
            <a:extLst>
              <a:ext uri="{FF2B5EF4-FFF2-40B4-BE49-F238E27FC236}">
                <a16:creationId xmlns:a16="http://schemas.microsoft.com/office/drawing/2014/main" id="{31BF3A9F-5739-4B40-A377-C403E92DB704}"/>
              </a:ext>
            </a:extLst>
          </p:cNvPr>
          <p:cNvSpPr>
            <a:spLocks noGrp="1"/>
          </p:cNvSpPr>
          <p:nvPr>
            <p:ph type="body" idx="1" hasCustomPrompt="1"/>
          </p:nvPr>
        </p:nvSpPr>
        <p:spPr>
          <a:xfrm>
            <a:off x="5880707" y="1301230"/>
            <a:ext cx="792000" cy="612000"/>
          </a:xfrm>
        </p:spPr>
        <p:txBody>
          <a:bodyPr anchor="b"/>
          <a:lstStyle>
            <a:lvl1pPr marL="0" indent="0">
              <a:buNone/>
              <a:defRPr sz="4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dirty="0"/>
              <a:t>01</a:t>
            </a:r>
          </a:p>
        </p:txBody>
      </p:sp>
      <p:sp>
        <p:nvSpPr>
          <p:cNvPr id="7" name="Espace réservé de la date 6">
            <a:extLst>
              <a:ext uri="{FF2B5EF4-FFF2-40B4-BE49-F238E27FC236}">
                <a16:creationId xmlns:a16="http://schemas.microsoft.com/office/drawing/2014/main" id="{1E05C12A-6D66-4BD5-8AA3-E181C54F9E89}"/>
              </a:ext>
            </a:extLst>
          </p:cNvPr>
          <p:cNvSpPr>
            <a:spLocks noGrp="1"/>
          </p:cNvSpPr>
          <p:nvPr>
            <p:ph type="dt" sz="half" idx="10"/>
          </p:nvPr>
        </p:nvSpPr>
        <p:spPr/>
        <p:txBody>
          <a:bodyPr/>
          <a:lstStyle>
            <a:lvl1pPr>
              <a:defRPr>
                <a:solidFill>
                  <a:schemeClr val="tx1"/>
                </a:solidFill>
              </a:defRPr>
            </a:lvl1pPr>
          </a:lstStyle>
          <a:p>
            <a:fld id="{E8CD19EE-D04F-42D8-8DEE-1ED8ADCC2882}" type="datetime1">
              <a:rPr lang="en-GB" noProof="0" smtClean="0"/>
              <a:t>07/05/2020</a:t>
            </a:fld>
            <a:endParaRPr lang="en-GB" noProof="0" dirty="0"/>
          </a:p>
        </p:txBody>
      </p:sp>
      <p:sp>
        <p:nvSpPr>
          <p:cNvPr id="8" name="Espace réservé du pied de page 7">
            <a:extLst>
              <a:ext uri="{FF2B5EF4-FFF2-40B4-BE49-F238E27FC236}">
                <a16:creationId xmlns:a16="http://schemas.microsoft.com/office/drawing/2014/main" id="{4D9927BF-3057-4ED9-A027-6ED3E5944114}"/>
              </a:ext>
            </a:extLst>
          </p:cNvPr>
          <p:cNvSpPr>
            <a:spLocks noGrp="1"/>
          </p:cNvSpPr>
          <p:nvPr>
            <p:ph type="ftr" sz="quarter" idx="11"/>
          </p:nvPr>
        </p:nvSpPr>
        <p:spPr/>
        <p:txBody>
          <a:bodyPr/>
          <a:lstStyle>
            <a:lvl1pPr>
              <a:defRPr>
                <a:solidFill>
                  <a:schemeClr val="tx1"/>
                </a:solidFill>
              </a:defRPr>
            </a:lvl1pPr>
          </a:lstStyle>
          <a:p>
            <a:r>
              <a:rPr lang="en-GB" noProof="0" dirty="0"/>
              <a:t>Title of the presentation</a:t>
            </a:r>
          </a:p>
        </p:txBody>
      </p:sp>
      <p:sp>
        <p:nvSpPr>
          <p:cNvPr id="9" name="Espace réservé du numéro de diapositive 8">
            <a:extLst>
              <a:ext uri="{FF2B5EF4-FFF2-40B4-BE49-F238E27FC236}">
                <a16:creationId xmlns:a16="http://schemas.microsoft.com/office/drawing/2014/main" id="{7E748F74-A8DF-40EA-847A-446CF8437D01}"/>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en-GB" noProof="0" smtClean="0"/>
              <a:pPr/>
              <a:t>‹#›</a:t>
            </a:fld>
            <a:endParaRPr lang="en-GB" noProof="0" dirty="0"/>
          </a:p>
        </p:txBody>
      </p:sp>
      <p:sp>
        <p:nvSpPr>
          <p:cNvPr id="11" name="Espace réservé du texte 10">
            <a:extLst>
              <a:ext uri="{FF2B5EF4-FFF2-40B4-BE49-F238E27FC236}">
                <a16:creationId xmlns:a16="http://schemas.microsoft.com/office/drawing/2014/main" id="{8C7A5F77-9A92-46CF-AF0E-296CA94F051F}"/>
              </a:ext>
            </a:extLst>
          </p:cNvPr>
          <p:cNvSpPr>
            <a:spLocks noGrp="1"/>
          </p:cNvSpPr>
          <p:nvPr>
            <p:ph type="body" sz="quarter" idx="13" hasCustomPrompt="1"/>
          </p:nvPr>
        </p:nvSpPr>
        <p:spPr>
          <a:xfrm>
            <a:off x="6741134" y="1301230"/>
            <a:ext cx="4729506" cy="621525"/>
          </a:xfrm>
        </p:spPr>
        <p:txBody>
          <a:bodyPr anchor="ctr" anchorCtr="0"/>
          <a:lstStyle>
            <a:lvl1pPr marL="0" indent="0">
              <a:buNone/>
              <a:defRPr sz="1500" b="1">
                <a:solidFill>
                  <a:schemeClr val="bg1"/>
                </a:solidFill>
              </a:defRPr>
            </a:lvl1pPr>
            <a:lvl2pPr>
              <a:defRPr sz="1500">
                <a:solidFill>
                  <a:schemeClr val="bg2"/>
                </a:solidFill>
              </a:defRPr>
            </a:lvl2pPr>
            <a:lvl3pPr>
              <a:defRPr sz="1500">
                <a:solidFill>
                  <a:schemeClr val="bg2"/>
                </a:solidFill>
              </a:defRPr>
            </a:lvl3pPr>
            <a:lvl4pPr>
              <a:defRPr sz="1500">
                <a:solidFill>
                  <a:schemeClr val="bg2"/>
                </a:solidFill>
              </a:defRPr>
            </a:lvl4pPr>
            <a:lvl5pPr>
              <a:defRPr sz="1500">
                <a:solidFill>
                  <a:schemeClr val="bg2"/>
                </a:solidFill>
              </a:defRPr>
            </a:lvl5pPr>
          </a:lstStyle>
          <a:p>
            <a:pPr lvl="0"/>
            <a:r>
              <a:rPr lang="en-GB" noProof="0" dirty="0"/>
              <a:t>Click to edit master text style</a:t>
            </a:r>
          </a:p>
        </p:txBody>
      </p:sp>
      <p:sp>
        <p:nvSpPr>
          <p:cNvPr id="14" name="Espace réservé du texte 2">
            <a:extLst>
              <a:ext uri="{FF2B5EF4-FFF2-40B4-BE49-F238E27FC236}">
                <a16:creationId xmlns:a16="http://schemas.microsoft.com/office/drawing/2014/main" id="{A4F7D656-C6A7-4E40-8463-1DA89AD87874}"/>
              </a:ext>
            </a:extLst>
          </p:cNvPr>
          <p:cNvSpPr>
            <a:spLocks noGrp="1"/>
          </p:cNvSpPr>
          <p:nvPr>
            <p:ph type="body" idx="14" hasCustomPrompt="1"/>
          </p:nvPr>
        </p:nvSpPr>
        <p:spPr>
          <a:xfrm>
            <a:off x="5880707" y="1925594"/>
            <a:ext cx="792000" cy="612000"/>
          </a:xfrm>
        </p:spPr>
        <p:txBody>
          <a:bodyPr anchor="b"/>
          <a:lstStyle>
            <a:lvl1pPr marL="0" indent="0">
              <a:buNone/>
              <a:defRPr sz="4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dirty="0"/>
              <a:t>02</a:t>
            </a:r>
          </a:p>
        </p:txBody>
      </p:sp>
      <p:sp>
        <p:nvSpPr>
          <p:cNvPr id="15" name="Espace réservé du texte 10">
            <a:extLst>
              <a:ext uri="{FF2B5EF4-FFF2-40B4-BE49-F238E27FC236}">
                <a16:creationId xmlns:a16="http://schemas.microsoft.com/office/drawing/2014/main" id="{FCD24ADA-4EC4-4D0D-9A45-04018346B892}"/>
              </a:ext>
            </a:extLst>
          </p:cNvPr>
          <p:cNvSpPr>
            <a:spLocks noGrp="1"/>
          </p:cNvSpPr>
          <p:nvPr>
            <p:ph type="body" sz="quarter" idx="15" hasCustomPrompt="1"/>
          </p:nvPr>
        </p:nvSpPr>
        <p:spPr>
          <a:xfrm>
            <a:off x="6741134" y="1922755"/>
            <a:ext cx="4729506" cy="621984"/>
          </a:xfrm>
        </p:spPr>
        <p:txBody>
          <a:bodyPr anchor="ctr" anchorCtr="0"/>
          <a:lstStyle>
            <a:lvl1pPr marL="0" indent="0">
              <a:buNone/>
              <a:defRPr sz="1500" b="1">
                <a:solidFill>
                  <a:schemeClr val="bg1"/>
                </a:solidFill>
              </a:defRPr>
            </a:lvl1pPr>
            <a:lvl2pPr>
              <a:defRPr sz="1500">
                <a:solidFill>
                  <a:schemeClr val="bg2"/>
                </a:solidFill>
              </a:defRPr>
            </a:lvl2pPr>
            <a:lvl3pPr>
              <a:defRPr sz="1500">
                <a:solidFill>
                  <a:schemeClr val="bg2"/>
                </a:solidFill>
              </a:defRPr>
            </a:lvl3pPr>
            <a:lvl4pPr>
              <a:defRPr sz="1500">
                <a:solidFill>
                  <a:schemeClr val="bg2"/>
                </a:solidFill>
              </a:defRPr>
            </a:lvl4pPr>
            <a:lvl5pPr>
              <a:defRPr sz="1500">
                <a:solidFill>
                  <a:schemeClr val="bg2"/>
                </a:solidFill>
              </a:defRPr>
            </a:lvl5pPr>
          </a:lstStyle>
          <a:p>
            <a:pPr lvl="0"/>
            <a:r>
              <a:rPr lang="en-GB" noProof="0" dirty="0"/>
              <a:t>Click to edit master text style</a:t>
            </a:r>
          </a:p>
        </p:txBody>
      </p:sp>
      <p:sp>
        <p:nvSpPr>
          <p:cNvPr id="16" name="Espace réservé du texte 2">
            <a:extLst>
              <a:ext uri="{FF2B5EF4-FFF2-40B4-BE49-F238E27FC236}">
                <a16:creationId xmlns:a16="http://schemas.microsoft.com/office/drawing/2014/main" id="{1077578B-007D-4CE7-BBC2-92FD4954E069}"/>
              </a:ext>
            </a:extLst>
          </p:cNvPr>
          <p:cNvSpPr>
            <a:spLocks noGrp="1"/>
          </p:cNvSpPr>
          <p:nvPr>
            <p:ph type="body" idx="16" hasCustomPrompt="1"/>
          </p:nvPr>
        </p:nvSpPr>
        <p:spPr>
          <a:xfrm>
            <a:off x="5880707" y="2549958"/>
            <a:ext cx="792000" cy="612000"/>
          </a:xfrm>
        </p:spPr>
        <p:txBody>
          <a:bodyPr anchor="b"/>
          <a:lstStyle>
            <a:lvl1pPr marL="0" indent="0">
              <a:buNone/>
              <a:defRPr sz="4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dirty="0"/>
              <a:t>03</a:t>
            </a:r>
          </a:p>
        </p:txBody>
      </p:sp>
      <p:sp>
        <p:nvSpPr>
          <p:cNvPr id="17" name="Espace réservé du texte 10">
            <a:extLst>
              <a:ext uri="{FF2B5EF4-FFF2-40B4-BE49-F238E27FC236}">
                <a16:creationId xmlns:a16="http://schemas.microsoft.com/office/drawing/2014/main" id="{D9DC529F-0935-48DF-BEAC-4AE83F94E0FC}"/>
              </a:ext>
            </a:extLst>
          </p:cNvPr>
          <p:cNvSpPr>
            <a:spLocks noGrp="1"/>
          </p:cNvSpPr>
          <p:nvPr>
            <p:ph type="body" sz="quarter" idx="17" hasCustomPrompt="1"/>
          </p:nvPr>
        </p:nvSpPr>
        <p:spPr>
          <a:xfrm>
            <a:off x="6741134" y="2544740"/>
            <a:ext cx="4729506" cy="621982"/>
          </a:xfrm>
        </p:spPr>
        <p:txBody>
          <a:bodyPr anchor="ctr" anchorCtr="0"/>
          <a:lstStyle>
            <a:lvl1pPr marL="0" indent="0">
              <a:buNone/>
              <a:defRPr sz="1500" b="1">
                <a:solidFill>
                  <a:schemeClr val="bg1"/>
                </a:solidFill>
              </a:defRPr>
            </a:lvl1pPr>
            <a:lvl2pPr>
              <a:defRPr sz="1500">
                <a:solidFill>
                  <a:schemeClr val="bg2"/>
                </a:solidFill>
              </a:defRPr>
            </a:lvl2pPr>
            <a:lvl3pPr>
              <a:defRPr sz="1500">
                <a:solidFill>
                  <a:schemeClr val="bg2"/>
                </a:solidFill>
              </a:defRPr>
            </a:lvl3pPr>
            <a:lvl4pPr>
              <a:defRPr sz="1500">
                <a:solidFill>
                  <a:schemeClr val="bg2"/>
                </a:solidFill>
              </a:defRPr>
            </a:lvl4pPr>
            <a:lvl5pPr>
              <a:defRPr sz="1500">
                <a:solidFill>
                  <a:schemeClr val="bg2"/>
                </a:solidFill>
              </a:defRPr>
            </a:lvl5pPr>
          </a:lstStyle>
          <a:p>
            <a:pPr lvl="0"/>
            <a:r>
              <a:rPr lang="en-GB" noProof="0" dirty="0"/>
              <a:t>Click to edit master text style</a:t>
            </a:r>
          </a:p>
        </p:txBody>
      </p:sp>
      <p:sp>
        <p:nvSpPr>
          <p:cNvPr id="18" name="Espace réservé du texte 2">
            <a:extLst>
              <a:ext uri="{FF2B5EF4-FFF2-40B4-BE49-F238E27FC236}">
                <a16:creationId xmlns:a16="http://schemas.microsoft.com/office/drawing/2014/main" id="{339BA69C-B1C0-479F-9F80-102E4524E735}"/>
              </a:ext>
            </a:extLst>
          </p:cNvPr>
          <p:cNvSpPr>
            <a:spLocks noGrp="1"/>
          </p:cNvSpPr>
          <p:nvPr>
            <p:ph type="body" idx="18" hasCustomPrompt="1"/>
          </p:nvPr>
        </p:nvSpPr>
        <p:spPr>
          <a:xfrm>
            <a:off x="5880707" y="3174322"/>
            <a:ext cx="792000" cy="612000"/>
          </a:xfrm>
        </p:spPr>
        <p:txBody>
          <a:bodyPr anchor="b"/>
          <a:lstStyle>
            <a:lvl1pPr marL="0" indent="0">
              <a:buNone/>
              <a:defRPr sz="4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dirty="0"/>
              <a:t>04</a:t>
            </a:r>
          </a:p>
        </p:txBody>
      </p:sp>
      <p:sp>
        <p:nvSpPr>
          <p:cNvPr id="19" name="Espace réservé du texte 10">
            <a:extLst>
              <a:ext uri="{FF2B5EF4-FFF2-40B4-BE49-F238E27FC236}">
                <a16:creationId xmlns:a16="http://schemas.microsoft.com/office/drawing/2014/main" id="{DF0D3D75-8DB2-4B18-9B7D-73BAF2D0D5DB}"/>
              </a:ext>
            </a:extLst>
          </p:cNvPr>
          <p:cNvSpPr>
            <a:spLocks noGrp="1"/>
          </p:cNvSpPr>
          <p:nvPr>
            <p:ph type="body" sz="quarter" idx="19" hasCustomPrompt="1"/>
          </p:nvPr>
        </p:nvSpPr>
        <p:spPr>
          <a:xfrm>
            <a:off x="6741134" y="3174323"/>
            <a:ext cx="4729506" cy="614382"/>
          </a:xfrm>
        </p:spPr>
        <p:txBody>
          <a:bodyPr anchor="ctr" anchorCtr="0"/>
          <a:lstStyle>
            <a:lvl1pPr marL="0" indent="0">
              <a:buNone/>
              <a:defRPr sz="1500" b="1">
                <a:solidFill>
                  <a:schemeClr val="bg1"/>
                </a:solidFill>
              </a:defRPr>
            </a:lvl1pPr>
            <a:lvl2pPr>
              <a:defRPr sz="1500">
                <a:solidFill>
                  <a:schemeClr val="bg2"/>
                </a:solidFill>
              </a:defRPr>
            </a:lvl2pPr>
            <a:lvl3pPr>
              <a:defRPr sz="1500">
                <a:solidFill>
                  <a:schemeClr val="bg2"/>
                </a:solidFill>
              </a:defRPr>
            </a:lvl3pPr>
            <a:lvl4pPr>
              <a:defRPr sz="1500">
                <a:solidFill>
                  <a:schemeClr val="bg2"/>
                </a:solidFill>
              </a:defRPr>
            </a:lvl4pPr>
            <a:lvl5pPr>
              <a:defRPr sz="1500">
                <a:solidFill>
                  <a:schemeClr val="bg2"/>
                </a:solidFill>
              </a:defRPr>
            </a:lvl5pPr>
          </a:lstStyle>
          <a:p>
            <a:pPr lvl="0"/>
            <a:r>
              <a:rPr lang="en-GB" noProof="0" dirty="0"/>
              <a:t>Click to edit master text style</a:t>
            </a:r>
          </a:p>
        </p:txBody>
      </p:sp>
      <p:sp>
        <p:nvSpPr>
          <p:cNvPr id="20" name="Espace réservé du texte 2">
            <a:extLst>
              <a:ext uri="{FF2B5EF4-FFF2-40B4-BE49-F238E27FC236}">
                <a16:creationId xmlns:a16="http://schemas.microsoft.com/office/drawing/2014/main" id="{9261F303-D033-4A3A-9F3D-70FE683684C3}"/>
              </a:ext>
            </a:extLst>
          </p:cNvPr>
          <p:cNvSpPr>
            <a:spLocks noGrp="1"/>
          </p:cNvSpPr>
          <p:nvPr>
            <p:ph type="body" idx="20" hasCustomPrompt="1"/>
          </p:nvPr>
        </p:nvSpPr>
        <p:spPr>
          <a:xfrm>
            <a:off x="5880707" y="3798686"/>
            <a:ext cx="792000" cy="612000"/>
          </a:xfrm>
        </p:spPr>
        <p:txBody>
          <a:bodyPr anchor="b"/>
          <a:lstStyle>
            <a:lvl1pPr marL="0" indent="0">
              <a:buNone/>
              <a:defRPr sz="4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dirty="0"/>
              <a:t>05</a:t>
            </a:r>
          </a:p>
        </p:txBody>
      </p:sp>
      <p:sp>
        <p:nvSpPr>
          <p:cNvPr id="21" name="Espace réservé du texte 10">
            <a:extLst>
              <a:ext uri="{FF2B5EF4-FFF2-40B4-BE49-F238E27FC236}">
                <a16:creationId xmlns:a16="http://schemas.microsoft.com/office/drawing/2014/main" id="{E5DDF2DF-5619-4DC5-A488-D73DA10050A5}"/>
              </a:ext>
            </a:extLst>
          </p:cNvPr>
          <p:cNvSpPr>
            <a:spLocks noGrp="1"/>
          </p:cNvSpPr>
          <p:nvPr>
            <p:ph type="body" sz="quarter" idx="21" hasCustomPrompt="1"/>
          </p:nvPr>
        </p:nvSpPr>
        <p:spPr>
          <a:xfrm>
            <a:off x="6741134" y="3796306"/>
            <a:ext cx="4729506" cy="614381"/>
          </a:xfrm>
        </p:spPr>
        <p:txBody>
          <a:bodyPr anchor="ctr" anchorCtr="0"/>
          <a:lstStyle>
            <a:lvl1pPr marL="0" indent="0">
              <a:buNone/>
              <a:defRPr sz="1500" b="1">
                <a:solidFill>
                  <a:schemeClr val="bg1"/>
                </a:solidFill>
              </a:defRPr>
            </a:lvl1pPr>
            <a:lvl2pPr>
              <a:defRPr sz="1500">
                <a:solidFill>
                  <a:schemeClr val="bg2"/>
                </a:solidFill>
              </a:defRPr>
            </a:lvl2pPr>
            <a:lvl3pPr>
              <a:defRPr sz="1500">
                <a:solidFill>
                  <a:schemeClr val="bg2"/>
                </a:solidFill>
              </a:defRPr>
            </a:lvl3pPr>
            <a:lvl4pPr>
              <a:defRPr sz="1500">
                <a:solidFill>
                  <a:schemeClr val="bg2"/>
                </a:solidFill>
              </a:defRPr>
            </a:lvl4pPr>
            <a:lvl5pPr>
              <a:defRPr sz="1500">
                <a:solidFill>
                  <a:schemeClr val="bg2"/>
                </a:solidFill>
              </a:defRPr>
            </a:lvl5pPr>
          </a:lstStyle>
          <a:p>
            <a:pPr lvl="0"/>
            <a:r>
              <a:rPr lang="en-GB" noProof="0" dirty="0"/>
              <a:t>Click to edit master text style</a:t>
            </a:r>
          </a:p>
        </p:txBody>
      </p:sp>
      <p:sp>
        <p:nvSpPr>
          <p:cNvPr id="22" name="Espace réservé du texte 2">
            <a:extLst>
              <a:ext uri="{FF2B5EF4-FFF2-40B4-BE49-F238E27FC236}">
                <a16:creationId xmlns:a16="http://schemas.microsoft.com/office/drawing/2014/main" id="{12FB7891-B5C9-49E2-B6B5-598576E6F4B4}"/>
              </a:ext>
            </a:extLst>
          </p:cNvPr>
          <p:cNvSpPr>
            <a:spLocks noGrp="1"/>
          </p:cNvSpPr>
          <p:nvPr>
            <p:ph type="body" idx="22" hasCustomPrompt="1"/>
          </p:nvPr>
        </p:nvSpPr>
        <p:spPr>
          <a:xfrm>
            <a:off x="5880707" y="4423049"/>
            <a:ext cx="792000" cy="612000"/>
          </a:xfrm>
        </p:spPr>
        <p:txBody>
          <a:bodyPr anchor="b"/>
          <a:lstStyle>
            <a:lvl1pPr marL="0" indent="0">
              <a:buNone/>
              <a:defRPr sz="4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dirty="0"/>
              <a:t>06</a:t>
            </a:r>
          </a:p>
        </p:txBody>
      </p:sp>
      <p:sp>
        <p:nvSpPr>
          <p:cNvPr id="23" name="Espace réservé du texte 10">
            <a:extLst>
              <a:ext uri="{FF2B5EF4-FFF2-40B4-BE49-F238E27FC236}">
                <a16:creationId xmlns:a16="http://schemas.microsoft.com/office/drawing/2014/main" id="{38E77CF1-DFAE-450B-87C3-BACBCFD912D6}"/>
              </a:ext>
            </a:extLst>
          </p:cNvPr>
          <p:cNvSpPr>
            <a:spLocks noGrp="1"/>
          </p:cNvSpPr>
          <p:nvPr>
            <p:ph type="body" sz="quarter" idx="23" hasCustomPrompt="1"/>
          </p:nvPr>
        </p:nvSpPr>
        <p:spPr>
          <a:xfrm>
            <a:off x="6741134" y="4418289"/>
            <a:ext cx="4729506" cy="614380"/>
          </a:xfrm>
        </p:spPr>
        <p:txBody>
          <a:bodyPr anchor="ctr" anchorCtr="0"/>
          <a:lstStyle>
            <a:lvl1pPr marL="0" indent="0">
              <a:buNone/>
              <a:defRPr sz="1500" b="1">
                <a:solidFill>
                  <a:schemeClr val="bg1"/>
                </a:solidFill>
              </a:defRPr>
            </a:lvl1pPr>
            <a:lvl2pPr>
              <a:defRPr sz="1500">
                <a:solidFill>
                  <a:schemeClr val="bg2"/>
                </a:solidFill>
              </a:defRPr>
            </a:lvl2pPr>
            <a:lvl3pPr>
              <a:defRPr sz="1500">
                <a:solidFill>
                  <a:schemeClr val="bg2"/>
                </a:solidFill>
              </a:defRPr>
            </a:lvl3pPr>
            <a:lvl4pPr>
              <a:defRPr sz="1500">
                <a:solidFill>
                  <a:schemeClr val="bg2"/>
                </a:solidFill>
              </a:defRPr>
            </a:lvl4pPr>
            <a:lvl5pPr>
              <a:defRPr sz="1500">
                <a:solidFill>
                  <a:schemeClr val="bg2"/>
                </a:solidFill>
              </a:defRPr>
            </a:lvl5pPr>
          </a:lstStyle>
          <a:p>
            <a:pPr lvl="0"/>
            <a:r>
              <a:rPr lang="en-GB" noProof="0" dirty="0"/>
              <a:t>Click to edit master text style</a:t>
            </a:r>
          </a:p>
        </p:txBody>
      </p:sp>
      <p:sp>
        <p:nvSpPr>
          <p:cNvPr id="24" name="Rectangle 23"/>
          <p:cNvSpPr/>
          <p:nvPr userDrawn="1"/>
        </p:nvSpPr>
        <p:spPr>
          <a:xfrm>
            <a:off x="-1" y="-374907"/>
            <a:ext cx="252000" cy="25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dirty="0"/>
          </a:p>
        </p:txBody>
      </p:sp>
      <p:sp>
        <p:nvSpPr>
          <p:cNvPr id="25" name="ZoneTexte 24"/>
          <p:cNvSpPr txBox="1"/>
          <p:nvPr userDrawn="1"/>
        </p:nvSpPr>
        <p:spPr>
          <a:xfrm>
            <a:off x="841708" y="-384054"/>
            <a:ext cx="4080298" cy="276999"/>
          </a:xfrm>
          <a:prstGeom prst="rect">
            <a:avLst/>
          </a:prstGeom>
          <a:noFill/>
        </p:spPr>
        <p:txBody>
          <a:bodyPr wrap="square" rtlCol="0">
            <a:spAutoFit/>
          </a:bodyPr>
          <a:lstStyle/>
          <a:p>
            <a:r>
              <a:rPr lang="en-GB" sz="1200" noProof="0" dirty="0"/>
              <a:t>Colour of texts</a:t>
            </a:r>
          </a:p>
        </p:txBody>
      </p:sp>
      <p:sp>
        <p:nvSpPr>
          <p:cNvPr id="26" name="Rectangle 25"/>
          <p:cNvSpPr/>
          <p:nvPr userDrawn="1"/>
        </p:nvSpPr>
        <p:spPr>
          <a:xfrm>
            <a:off x="293702" y="-374907"/>
            <a:ext cx="252000" cy="25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dirty="0"/>
          </a:p>
        </p:txBody>
      </p:sp>
      <p:sp>
        <p:nvSpPr>
          <p:cNvPr id="27" name="Rectangle 26"/>
          <p:cNvSpPr/>
          <p:nvPr userDrawn="1"/>
        </p:nvSpPr>
        <p:spPr>
          <a:xfrm>
            <a:off x="593137" y="-374907"/>
            <a:ext cx="252000" cy="25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dirty="0"/>
          </a:p>
        </p:txBody>
      </p:sp>
      <p:sp>
        <p:nvSpPr>
          <p:cNvPr id="38" name="Titre 6">
            <a:extLst>
              <a:ext uri="{FF2B5EF4-FFF2-40B4-BE49-F238E27FC236}">
                <a16:creationId xmlns:a16="http://schemas.microsoft.com/office/drawing/2014/main" id="{B7A985A6-151F-4CB0-B805-7356FF1FA8E6}"/>
              </a:ext>
            </a:extLst>
          </p:cNvPr>
          <p:cNvSpPr>
            <a:spLocks noGrp="1"/>
          </p:cNvSpPr>
          <p:nvPr>
            <p:ph type="title" hasCustomPrompt="1"/>
          </p:nvPr>
        </p:nvSpPr>
        <p:spPr>
          <a:xfrm>
            <a:off x="719137" y="30480"/>
            <a:ext cx="10751503" cy="936000"/>
          </a:xfrm>
        </p:spPr>
        <p:txBody>
          <a:bodyPr anchor="b"/>
          <a:lstStyle>
            <a:lvl1pPr>
              <a:defRPr baseline="0"/>
            </a:lvl1pPr>
          </a:lstStyle>
          <a:p>
            <a:r>
              <a:rPr lang="en-GB" noProof="0" dirty="0"/>
              <a:t>Click to edit master title style</a:t>
            </a:r>
          </a:p>
        </p:txBody>
      </p:sp>
    </p:spTree>
    <p:extLst>
      <p:ext uri="{BB962C8B-B14F-4D97-AF65-F5344CB8AC3E}">
        <p14:creationId xmlns:p14="http://schemas.microsoft.com/office/powerpoint/2010/main" val="1917028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Summary_SmallPhoto_RedText">
    <p:spTree>
      <p:nvGrpSpPr>
        <p:cNvPr id="1" name=""/>
        <p:cNvGrpSpPr/>
        <p:nvPr/>
      </p:nvGrpSpPr>
      <p:grpSpPr>
        <a:xfrm>
          <a:off x="0" y="0"/>
          <a:ext cx="0" cy="0"/>
          <a:chOff x="0" y="0"/>
          <a:chExt cx="0" cy="0"/>
        </a:xfrm>
      </p:grpSpPr>
      <p:sp>
        <p:nvSpPr>
          <p:cNvPr id="7" name="Espace réservé de la date 6">
            <a:extLst>
              <a:ext uri="{FF2B5EF4-FFF2-40B4-BE49-F238E27FC236}">
                <a16:creationId xmlns:a16="http://schemas.microsoft.com/office/drawing/2014/main" id="{1E05C12A-6D66-4BD5-8AA3-E181C54F9E89}"/>
              </a:ext>
            </a:extLst>
          </p:cNvPr>
          <p:cNvSpPr>
            <a:spLocks noGrp="1"/>
          </p:cNvSpPr>
          <p:nvPr>
            <p:ph type="dt" sz="half" idx="10"/>
          </p:nvPr>
        </p:nvSpPr>
        <p:spPr/>
        <p:txBody>
          <a:bodyPr/>
          <a:lstStyle>
            <a:lvl1pPr>
              <a:defRPr>
                <a:solidFill>
                  <a:schemeClr val="tx1"/>
                </a:solidFill>
              </a:defRPr>
            </a:lvl1pPr>
          </a:lstStyle>
          <a:p>
            <a:fld id="{30AA050E-FAE8-4DD9-8FEA-A4C833BC5D92}" type="datetime1">
              <a:rPr lang="en-GB" noProof="0" smtClean="0"/>
              <a:t>07/05/2020</a:t>
            </a:fld>
            <a:endParaRPr lang="en-GB" noProof="0" dirty="0"/>
          </a:p>
        </p:txBody>
      </p:sp>
      <p:sp>
        <p:nvSpPr>
          <p:cNvPr id="8" name="Espace réservé du pied de page 7">
            <a:extLst>
              <a:ext uri="{FF2B5EF4-FFF2-40B4-BE49-F238E27FC236}">
                <a16:creationId xmlns:a16="http://schemas.microsoft.com/office/drawing/2014/main" id="{4D9927BF-3057-4ED9-A027-6ED3E5944114}"/>
              </a:ext>
            </a:extLst>
          </p:cNvPr>
          <p:cNvSpPr>
            <a:spLocks noGrp="1"/>
          </p:cNvSpPr>
          <p:nvPr>
            <p:ph type="ftr" sz="quarter" idx="11"/>
          </p:nvPr>
        </p:nvSpPr>
        <p:spPr/>
        <p:txBody>
          <a:bodyPr/>
          <a:lstStyle>
            <a:lvl1pPr>
              <a:defRPr>
                <a:solidFill>
                  <a:schemeClr val="tx1"/>
                </a:solidFill>
              </a:defRPr>
            </a:lvl1pPr>
          </a:lstStyle>
          <a:p>
            <a:r>
              <a:rPr lang="en-GB" noProof="0" dirty="0"/>
              <a:t>Title of the presentation</a:t>
            </a:r>
          </a:p>
        </p:txBody>
      </p:sp>
      <p:sp>
        <p:nvSpPr>
          <p:cNvPr id="9" name="Espace réservé du numéro de diapositive 8">
            <a:extLst>
              <a:ext uri="{FF2B5EF4-FFF2-40B4-BE49-F238E27FC236}">
                <a16:creationId xmlns:a16="http://schemas.microsoft.com/office/drawing/2014/main" id="{7E748F74-A8DF-40EA-847A-446CF8437D01}"/>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en-GB" noProof="0" smtClean="0"/>
              <a:pPr/>
              <a:t>‹#›</a:t>
            </a:fld>
            <a:endParaRPr lang="en-GB" noProof="0" dirty="0"/>
          </a:p>
        </p:txBody>
      </p:sp>
      <p:sp>
        <p:nvSpPr>
          <p:cNvPr id="11" name="Espace réservé du texte 10">
            <a:extLst>
              <a:ext uri="{FF2B5EF4-FFF2-40B4-BE49-F238E27FC236}">
                <a16:creationId xmlns:a16="http://schemas.microsoft.com/office/drawing/2014/main" id="{8C7A5F77-9A92-46CF-AF0E-296CA94F051F}"/>
              </a:ext>
            </a:extLst>
          </p:cNvPr>
          <p:cNvSpPr>
            <a:spLocks noGrp="1"/>
          </p:cNvSpPr>
          <p:nvPr>
            <p:ph type="body" sz="quarter" idx="13" hasCustomPrompt="1"/>
          </p:nvPr>
        </p:nvSpPr>
        <p:spPr>
          <a:xfrm>
            <a:off x="719136" y="1826419"/>
            <a:ext cx="5674685" cy="524679"/>
          </a:xfrm>
        </p:spPr>
        <p:txBody>
          <a:bodyPr anchor="ctr" anchorCtr="0"/>
          <a:lstStyle>
            <a:lvl1pPr marL="0" indent="0">
              <a:buNone/>
              <a:defRPr sz="1500" b="1">
                <a:solidFill>
                  <a:schemeClr val="tx1"/>
                </a:solidFill>
              </a:defRPr>
            </a:lvl1pPr>
            <a:lvl2pPr>
              <a:defRPr sz="1500">
                <a:solidFill>
                  <a:schemeClr val="bg2"/>
                </a:solidFill>
              </a:defRPr>
            </a:lvl2pPr>
            <a:lvl3pPr>
              <a:defRPr sz="1500">
                <a:solidFill>
                  <a:schemeClr val="bg2"/>
                </a:solidFill>
              </a:defRPr>
            </a:lvl3pPr>
            <a:lvl4pPr>
              <a:defRPr sz="1500">
                <a:solidFill>
                  <a:schemeClr val="bg2"/>
                </a:solidFill>
              </a:defRPr>
            </a:lvl4pPr>
            <a:lvl5pPr>
              <a:defRPr sz="1500">
                <a:solidFill>
                  <a:schemeClr val="bg2"/>
                </a:solidFill>
              </a:defRPr>
            </a:lvl5pPr>
          </a:lstStyle>
          <a:p>
            <a:pPr lvl="0"/>
            <a:r>
              <a:rPr lang="en-GB" noProof="0" dirty="0"/>
              <a:t>Click to edit master text style</a:t>
            </a:r>
          </a:p>
        </p:txBody>
      </p:sp>
      <p:sp>
        <p:nvSpPr>
          <p:cNvPr id="15" name="Espace réservé du texte 10">
            <a:extLst>
              <a:ext uri="{FF2B5EF4-FFF2-40B4-BE49-F238E27FC236}">
                <a16:creationId xmlns:a16="http://schemas.microsoft.com/office/drawing/2014/main" id="{FCD24ADA-4EC4-4D0D-9A45-04018346B892}"/>
              </a:ext>
            </a:extLst>
          </p:cNvPr>
          <p:cNvSpPr>
            <a:spLocks noGrp="1"/>
          </p:cNvSpPr>
          <p:nvPr>
            <p:ph type="body" sz="quarter" idx="15" hasCustomPrompt="1"/>
          </p:nvPr>
        </p:nvSpPr>
        <p:spPr>
          <a:xfrm>
            <a:off x="719136" y="2490788"/>
            <a:ext cx="5674685" cy="524679"/>
          </a:xfrm>
        </p:spPr>
        <p:txBody>
          <a:bodyPr anchor="ctr" anchorCtr="0"/>
          <a:lstStyle>
            <a:lvl1pPr marL="0" indent="0">
              <a:buNone/>
              <a:defRPr sz="1500" b="1">
                <a:solidFill>
                  <a:schemeClr val="tx1"/>
                </a:solidFill>
              </a:defRPr>
            </a:lvl1pPr>
            <a:lvl2pPr>
              <a:defRPr sz="1500">
                <a:solidFill>
                  <a:schemeClr val="bg2"/>
                </a:solidFill>
              </a:defRPr>
            </a:lvl2pPr>
            <a:lvl3pPr>
              <a:defRPr sz="1500">
                <a:solidFill>
                  <a:schemeClr val="bg2"/>
                </a:solidFill>
              </a:defRPr>
            </a:lvl3pPr>
            <a:lvl4pPr>
              <a:defRPr sz="1500">
                <a:solidFill>
                  <a:schemeClr val="bg2"/>
                </a:solidFill>
              </a:defRPr>
            </a:lvl4pPr>
            <a:lvl5pPr>
              <a:defRPr sz="1500">
                <a:solidFill>
                  <a:schemeClr val="bg2"/>
                </a:solidFill>
              </a:defRPr>
            </a:lvl5pPr>
          </a:lstStyle>
          <a:p>
            <a:pPr lvl="0"/>
            <a:r>
              <a:rPr lang="en-GB" noProof="0" dirty="0"/>
              <a:t>Click to edit master text style</a:t>
            </a:r>
          </a:p>
        </p:txBody>
      </p:sp>
      <p:sp>
        <p:nvSpPr>
          <p:cNvPr id="17" name="Espace réservé du texte 10">
            <a:extLst>
              <a:ext uri="{FF2B5EF4-FFF2-40B4-BE49-F238E27FC236}">
                <a16:creationId xmlns:a16="http://schemas.microsoft.com/office/drawing/2014/main" id="{D9DC529F-0935-48DF-BEAC-4AE83F94E0FC}"/>
              </a:ext>
            </a:extLst>
          </p:cNvPr>
          <p:cNvSpPr>
            <a:spLocks noGrp="1"/>
          </p:cNvSpPr>
          <p:nvPr>
            <p:ph type="body" sz="quarter" idx="17" hasCustomPrompt="1"/>
          </p:nvPr>
        </p:nvSpPr>
        <p:spPr>
          <a:xfrm>
            <a:off x="719136" y="3155157"/>
            <a:ext cx="5674685" cy="524679"/>
          </a:xfrm>
        </p:spPr>
        <p:txBody>
          <a:bodyPr anchor="ctr" anchorCtr="0"/>
          <a:lstStyle>
            <a:lvl1pPr marL="0" indent="0">
              <a:buNone/>
              <a:defRPr sz="1500" b="1">
                <a:solidFill>
                  <a:schemeClr val="tx1"/>
                </a:solidFill>
              </a:defRPr>
            </a:lvl1pPr>
            <a:lvl2pPr>
              <a:defRPr sz="1500">
                <a:solidFill>
                  <a:schemeClr val="bg2"/>
                </a:solidFill>
              </a:defRPr>
            </a:lvl2pPr>
            <a:lvl3pPr>
              <a:defRPr sz="1500">
                <a:solidFill>
                  <a:schemeClr val="bg2"/>
                </a:solidFill>
              </a:defRPr>
            </a:lvl3pPr>
            <a:lvl4pPr>
              <a:defRPr sz="1500">
                <a:solidFill>
                  <a:schemeClr val="bg2"/>
                </a:solidFill>
              </a:defRPr>
            </a:lvl4pPr>
            <a:lvl5pPr>
              <a:defRPr sz="1500">
                <a:solidFill>
                  <a:schemeClr val="bg2"/>
                </a:solidFill>
              </a:defRPr>
            </a:lvl5pPr>
          </a:lstStyle>
          <a:p>
            <a:pPr lvl="0"/>
            <a:r>
              <a:rPr lang="en-GB" noProof="0" dirty="0"/>
              <a:t>Click to edit master text style</a:t>
            </a:r>
          </a:p>
        </p:txBody>
      </p:sp>
      <p:sp>
        <p:nvSpPr>
          <p:cNvPr id="19" name="Espace réservé du texte 10">
            <a:extLst>
              <a:ext uri="{FF2B5EF4-FFF2-40B4-BE49-F238E27FC236}">
                <a16:creationId xmlns:a16="http://schemas.microsoft.com/office/drawing/2014/main" id="{DF0D3D75-8DB2-4B18-9B7D-73BAF2D0D5DB}"/>
              </a:ext>
            </a:extLst>
          </p:cNvPr>
          <p:cNvSpPr>
            <a:spLocks noGrp="1"/>
          </p:cNvSpPr>
          <p:nvPr>
            <p:ph type="body" sz="quarter" idx="19" hasCustomPrompt="1"/>
          </p:nvPr>
        </p:nvSpPr>
        <p:spPr>
          <a:xfrm>
            <a:off x="719136" y="3819526"/>
            <a:ext cx="5674685" cy="524679"/>
          </a:xfrm>
        </p:spPr>
        <p:txBody>
          <a:bodyPr anchor="ctr" anchorCtr="0"/>
          <a:lstStyle>
            <a:lvl1pPr marL="0" indent="0">
              <a:buNone/>
              <a:defRPr sz="1500" b="1">
                <a:solidFill>
                  <a:schemeClr val="tx1"/>
                </a:solidFill>
              </a:defRPr>
            </a:lvl1pPr>
            <a:lvl2pPr>
              <a:defRPr sz="1500">
                <a:solidFill>
                  <a:schemeClr val="bg2"/>
                </a:solidFill>
              </a:defRPr>
            </a:lvl2pPr>
            <a:lvl3pPr>
              <a:defRPr sz="1500">
                <a:solidFill>
                  <a:schemeClr val="bg2"/>
                </a:solidFill>
              </a:defRPr>
            </a:lvl3pPr>
            <a:lvl4pPr>
              <a:defRPr sz="1500">
                <a:solidFill>
                  <a:schemeClr val="bg2"/>
                </a:solidFill>
              </a:defRPr>
            </a:lvl4pPr>
            <a:lvl5pPr>
              <a:defRPr sz="1500">
                <a:solidFill>
                  <a:schemeClr val="bg2"/>
                </a:solidFill>
              </a:defRPr>
            </a:lvl5pPr>
          </a:lstStyle>
          <a:p>
            <a:pPr lvl="0"/>
            <a:r>
              <a:rPr lang="en-GB" noProof="0" dirty="0"/>
              <a:t>Click to edit master text style</a:t>
            </a:r>
          </a:p>
        </p:txBody>
      </p:sp>
      <p:sp>
        <p:nvSpPr>
          <p:cNvPr id="21" name="Espace réservé du texte 10">
            <a:extLst>
              <a:ext uri="{FF2B5EF4-FFF2-40B4-BE49-F238E27FC236}">
                <a16:creationId xmlns:a16="http://schemas.microsoft.com/office/drawing/2014/main" id="{E5DDF2DF-5619-4DC5-A488-D73DA10050A5}"/>
              </a:ext>
            </a:extLst>
          </p:cNvPr>
          <p:cNvSpPr>
            <a:spLocks noGrp="1"/>
          </p:cNvSpPr>
          <p:nvPr>
            <p:ph type="body" sz="quarter" idx="21" hasCustomPrompt="1"/>
          </p:nvPr>
        </p:nvSpPr>
        <p:spPr>
          <a:xfrm>
            <a:off x="719136" y="4483895"/>
            <a:ext cx="5674685" cy="524679"/>
          </a:xfrm>
        </p:spPr>
        <p:txBody>
          <a:bodyPr anchor="ctr" anchorCtr="0"/>
          <a:lstStyle>
            <a:lvl1pPr marL="0" indent="0">
              <a:buNone/>
              <a:defRPr sz="1500" b="1">
                <a:solidFill>
                  <a:schemeClr val="tx1"/>
                </a:solidFill>
              </a:defRPr>
            </a:lvl1pPr>
            <a:lvl2pPr>
              <a:defRPr sz="1500">
                <a:solidFill>
                  <a:schemeClr val="bg2"/>
                </a:solidFill>
              </a:defRPr>
            </a:lvl2pPr>
            <a:lvl3pPr>
              <a:defRPr sz="1500">
                <a:solidFill>
                  <a:schemeClr val="bg2"/>
                </a:solidFill>
              </a:defRPr>
            </a:lvl3pPr>
            <a:lvl4pPr>
              <a:defRPr sz="1500">
                <a:solidFill>
                  <a:schemeClr val="bg2"/>
                </a:solidFill>
              </a:defRPr>
            </a:lvl4pPr>
            <a:lvl5pPr>
              <a:defRPr sz="1500">
                <a:solidFill>
                  <a:schemeClr val="bg2"/>
                </a:solidFill>
              </a:defRPr>
            </a:lvl5pPr>
          </a:lstStyle>
          <a:p>
            <a:pPr lvl="0"/>
            <a:r>
              <a:rPr lang="en-GB" noProof="0" dirty="0"/>
              <a:t>Click to edit master text style</a:t>
            </a:r>
          </a:p>
        </p:txBody>
      </p:sp>
      <p:sp>
        <p:nvSpPr>
          <p:cNvPr id="23" name="Espace réservé du texte 10">
            <a:extLst>
              <a:ext uri="{FF2B5EF4-FFF2-40B4-BE49-F238E27FC236}">
                <a16:creationId xmlns:a16="http://schemas.microsoft.com/office/drawing/2014/main" id="{38E77CF1-DFAE-450B-87C3-BACBCFD912D6}"/>
              </a:ext>
            </a:extLst>
          </p:cNvPr>
          <p:cNvSpPr>
            <a:spLocks noGrp="1"/>
          </p:cNvSpPr>
          <p:nvPr>
            <p:ph type="body" sz="quarter" idx="23" hasCustomPrompt="1"/>
          </p:nvPr>
        </p:nvSpPr>
        <p:spPr>
          <a:xfrm>
            <a:off x="719136" y="5148262"/>
            <a:ext cx="5674685" cy="524679"/>
          </a:xfrm>
        </p:spPr>
        <p:txBody>
          <a:bodyPr anchor="ctr" anchorCtr="0"/>
          <a:lstStyle>
            <a:lvl1pPr marL="0" indent="0">
              <a:buNone/>
              <a:defRPr sz="1500" b="1">
                <a:solidFill>
                  <a:schemeClr val="tx1"/>
                </a:solidFill>
              </a:defRPr>
            </a:lvl1pPr>
            <a:lvl2pPr>
              <a:defRPr sz="1500">
                <a:solidFill>
                  <a:schemeClr val="bg2"/>
                </a:solidFill>
              </a:defRPr>
            </a:lvl2pPr>
            <a:lvl3pPr>
              <a:defRPr sz="1500">
                <a:solidFill>
                  <a:schemeClr val="bg2"/>
                </a:solidFill>
              </a:defRPr>
            </a:lvl3pPr>
            <a:lvl4pPr>
              <a:defRPr sz="1500">
                <a:solidFill>
                  <a:schemeClr val="bg2"/>
                </a:solidFill>
              </a:defRPr>
            </a:lvl4pPr>
            <a:lvl5pPr>
              <a:defRPr sz="1500">
                <a:solidFill>
                  <a:schemeClr val="bg2"/>
                </a:solidFill>
              </a:defRPr>
            </a:lvl5pPr>
          </a:lstStyle>
          <a:p>
            <a:pPr lvl="0"/>
            <a:r>
              <a:rPr lang="en-GB" noProof="0" dirty="0"/>
              <a:t>Click to edit master text style</a:t>
            </a:r>
          </a:p>
        </p:txBody>
      </p:sp>
      <p:sp>
        <p:nvSpPr>
          <p:cNvPr id="24" name="Espace réservé pour une image  2">
            <a:extLst>
              <a:ext uri="{FF2B5EF4-FFF2-40B4-BE49-F238E27FC236}">
                <a16:creationId xmlns:a16="http://schemas.microsoft.com/office/drawing/2014/main" id="{6308D7D9-6833-45E5-89E1-E5B5B2F4792C}"/>
              </a:ext>
            </a:extLst>
          </p:cNvPr>
          <p:cNvSpPr>
            <a:spLocks noGrp="1"/>
          </p:cNvSpPr>
          <p:nvPr>
            <p:ph type="pic" idx="24"/>
          </p:nvPr>
        </p:nvSpPr>
        <p:spPr>
          <a:xfrm>
            <a:off x="6788894" y="1410981"/>
            <a:ext cx="4680000" cy="4680000"/>
          </a:xfrm>
          <a:solidFill>
            <a:schemeClr val="bg1">
              <a:lumMod val="95000"/>
            </a:schemeClr>
          </a:solidFill>
        </p:spPr>
        <p:txBody>
          <a:bodyPr anchor="ctr"/>
          <a:lstStyle>
            <a:lvl1pPr marL="0" indent="0" algn="ctr">
              <a:buNone/>
              <a:defRPr sz="14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GB" noProof="0" dirty="0"/>
          </a:p>
        </p:txBody>
      </p:sp>
      <p:sp>
        <p:nvSpPr>
          <p:cNvPr id="13" name="Rectangle 12"/>
          <p:cNvSpPr/>
          <p:nvPr userDrawn="1"/>
        </p:nvSpPr>
        <p:spPr>
          <a:xfrm>
            <a:off x="-1" y="-374907"/>
            <a:ext cx="252000" cy="25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dirty="0"/>
          </a:p>
        </p:txBody>
      </p:sp>
      <p:sp>
        <p:nvSpPr>
          <p:cNvPr id="14" name="ZoneTexte 13"/>
          <p:cNvSpPr txBox="1"/>
          <p:nvPr userDrawn="1"/>
        </p:nvSpPr>
        <p:spPr>
          <a:xfrm>
            <a:off x="545702" y="-384054"/>
            <a:ext cx="4080298" cy="276999"/>
          </a:xfrm>
          <a:prstGeom prst="rect">
            <a:avLst/>
          </a:prstGeom>
          <a:noFill/>
        </p:spPr>
        <p:txBody>
          <a:bodyPr wrap="square" rtlCol="0">
            <a:spAutoFit/>
          </a:bodyPr>
          <a:lstStyle/>
          <a:p>
            <a:r>
              <a:rPr lang="en-GB" sz="1200" noProof="0" dirty="0"/>
              <a:t>Colour of texts</a:t>
            </a:r>
          </a:p>
        </p:txBody>
      </p:sp>
      <p:sp>
        <p:nvSpPr>
          <p:cNvPr id="16" name="Rectangle 15"/>
          <p:cNvSpPr/>
          <p:nvPr userDrawn="1"/>
        </p:nvSpPr>
        <p:spPr>
          <a:xfrm>
            <a:off x="293702" y="-374907"/>
            <a:ext cx="252000" cy="25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dirty="0"/>
          </a:p>
        </p:txBody>
      </p:sp>
      <p:sp>
        <p:nvSpPr>
          <p:cNvPr id="26" name="Titre 6">
            <a:extLst>
              <a:ext uri="{FF2B5EF4-FFF2-40B4-BE49-F238E27FC236}">
                <a16:creationId xmlns:a16="http://schemas.microsoft.com/office/drawing/2014/main" id="{B7A985A6-151F-4CB0-B805-7356FF1FA8E6}"/>
              </a:ext>
            </a:extLst>
          </p:cNvPr>
          <p:cNvSpPr>
            <a:spLocks noGrp="1"/>
          </p:cNvSpPr>
          <p:nvPr>
            <p:ph type="title" hasCustomPrompt="1"/>
          </p:nvPr>
        </p:nvSpPr>
        <p:spPr>
          <a:xfrm>
            <a:off x="719137" y="30480"/>
            <a:ext cx="10751503" cy="936000"/>
          </a:xfrm>
        </p:spPr>
        <p:txBody>
          <a:bodyPr anchor="b"/>
          <a:lstStyle>
            <a:lvl1pPr>
              <a:defRPr baseline="0"/>
            </a:lvl1pPr>
          </a:lstStyle>
          <a:p>
            <a:r>
              <a:rPr lang="en-GB" noProof="0" dirty="0"/>
              <a:t>Click to edit master title style</a:t>
            </a:r>
          </a:p>
        </p:txBody>
      </p:sp>
    </p:spTree>
    <p:extLst>
      <p:ext uri="{BB962C8B-B14F-4D97-AF65-F5344CB8AC3E}">
        <p14:creationId xmlns:p14="http://schemas.microsoft.com/office/powerpoint/2010/main" val="10077271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62B191-04EE-4B5C-999A-F7B2E6EDEED0}"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D657F-EC50-48F0-85C2-D514C06EA5B1}" type="slidenum">
              <a:rPr lang="en-US" smtClean="0"/>
              <a:t>‹#›</a:t>
            </a:fld>
            <a:endParaRPr lang="en-US"/>
          </a:p>
        </p:txBody>
      </p:sp>
    </p:spTree>
    <p:extLst>
      <p:ext uri="{BB962C8B-B14F-4D97-AF65-F5344CB8AC3E}">
        <p14:creationId xmlns:p14="http://schemas.microsoft.com/office/powerpoint/2010/main" val="13778030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FirstSeparator_ColorGradient">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34B7DA-FA75-4149-8676-64791F4D66D2}"/>
              </a:ext>
            </a:extLst>
          </p:cNvPr>
          <p:cNvSpPr>
            <a:spLocks noGrp="1"/>
          </p:cNvSpPr>
          <p:nvPr>
            <p:ph type="title" hasCustomPrompt="1"/>
          </p:nvPr>
        </p:nvSpPr>
        <p:spPr>
          <a:xfrm>
            <a:off x="6618979" y="1116000"/>
            <a:ext cx="2880000" cy="1620000"/>
          </a:xfrm>
        </p:spPr>
        <p:txBody>
          <a:bodyPr anchor="ctr"/>
          <a:lstStyle>
            <a:lvl1pPr>
              <a:defRPr sz="13500" b="1">
                <a:solidFill>
                  <a:schemeClr val="tx2"/>
                </a:solidFill>
              </a:defRPr>
            </a:lvl1pPr>
          </a:lstStyle>
          <a:p>
            <a:r>
              <a:rPr lang="en-GB" noProof="0" dirty="0"/>
              <a:t>NN</a:t>
            </a:r>
          </a:p>
        </p:txBody>
      </p:sp>
      <p:sp>
        <p:nvSpPr>
          <p:cNvPr id="3" name="Espace réservé du texte 2">
            <a:extLst>
              <a:ext uri="{FF2B5EF4-FFF2-40B4-BE49-F238E27FC236}">
                <a16:creationId xmlns:a16="http://schemas.microsoft.com/office/drawing/2014/main" id="{31BF3A9F-5739-4B40-A377-C403E92DB704}"/>
              </a:ext>
            </a:extLst>
          </p:cNvPr>
          <p:cNvSpPr>
            <a:spLocks noGrp="1"/>
          </p:cNvSpPr>
          <p:nvPr>
            <p:ph type="body" idx="1" hasCustomPrompt="1"/>
          </p:nvPr>
        </p:nvSpPr>
        <p:spPr>
          <a:xfrm>
            <a:off x="6618979" y="2916076"/>
            <a:ext cx="4851661" cy="1800000"/>
          </a:xfrm>
        </p:spPr>
        <p:txBody>
          <a:bodyPr anchor="t"/>
          <a:lstStyle>
            <a:lvl1pPr marL="0" indent="0">
              <a:spcBef>
                <a:spcPts val="0"/>
              </a:spcBef>
              <a:buNone/>
              <a:defRPr sz="36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dirty="0"/>
              <a:t>Click to edit</a:t>
            </a:r>
          </a:p>
          <a:p>
            <a:pPr lvl="0"/>
            <a:r>
              <a:rPr lang="en-GB" noProof="0" dirty="0"/>
              <a:t>master title style</a:t>
            </a:r>
          </a:p>
        </p:txBody>
      </p:sp>
      <p:sp>
        <p:nvSpPr>
          <p:cNvPr id="7" name="Espace réservé de la date 6">
            <a:extLst>
              <a:ext uri="{FF2B5EF4-FFF2-40B4-BE49-F238E27FC236}">
                <a16:creationId xmlns:a16="http://schemas.microsoft.com/office/drawing/2014/main" id="{1E05C12A-6D66-4BD5-8AA3-E181C54F9E89}"/>
              </a:ext>
            </a:extLst>
          </p:cNvPr>
          <p:cNvSpPr>
            <a:spLocks noGrp="1"/>
          </p:cNvSpPr>
          <p:nvPr>
            <p:ph type="dt" sz="half" idx="10"/>
          </p:nvPr>
        </p:nvSpPr>
        <p:spPr/>
        <p:txBody>
          <a:bodyPr/>
          <a:lstStyle>
            <a:lvl1pPr>
              <a:defRPr>
                <a:solidFill>
                  <a:schemeClr val="tx1"/>
                </a:solidFill>
              </a:defRPr>
            </a:lvl1pPr>
          </a:lstStyle>
          <a:p>
            <a:fld id="{356FA729-AEC8-4483-ACC8-6CCC53672EC4}" type="datetime1">
              <a:rPr lang="en-GB" noProof="0" smtClean="0"/>
              <a:t>07/05/2020</a:t>
            </a:fld>
            <a:endParaRPr lang="en-GB" noProof="0" dirty="0"/>
          </a:p>
        </p:txBody>
      </p:sp>
      <p:sp>
        <p:nvSpPr>
          <p:cNvPr id="8" name="Espace réservé du pied de page 7">
            <a:extLst>
              <a:ext uri="{FF2B5EF4-FFF2-40B4-BE49-F238E27FC236}">
                <a16:creationId xmlns:a16="http://schemas.microsoft.com/office/drawing/2014/main" id="{4D9927BF-3057-4ED9-A027-6ED3E5944114}"/>
              </a:ext>
            </a:extLst>
          </p:cNvPr>
          <p:cNvSpPr>
            <a:spLocks noGrp="1"/>
          </p:cNvSpPr>
          <p:nvPr>
            <p:ph type="ftr" sz="quarter" idx="11"/>
          </p:nvPr>
        </p:nvSpPr>
        <p:spPr/>
        <p:txBody>
          <a:bodyPr/>
          <a:lstStyle>
            <a:lvl1pPr>
              <a:defRPr>
                <a:solidFill>
                  <a:schemeClr val="tx1"/>
                </a:solidFill>
              </a:defRPr>
            </a:lvl1pPr>
          </a:lstStyle>
          <a:p>
            <a:r>
              <a:rPr lang="en-GB" noProof="0" dirty="0"/>
              <a:t>Title of the presentation</a:t>
            </a:r>
          </a:p>
        </p:txBody>
      </p:sp>
      <p:sp>
        <p:nvSpPr>
          <p:cNvPr id="9" name="Espace réservé du numéro de diapositive 8">
            <a:extLst>
              <a:ext uri="{FF2B5EF4-FFF2-40B4-BE49-F238E27FC236}">
                <a16:creationId xmlns:a16="http://schemas.microsoft.com/office/drawing/2014/main" id="{7E748F74-A8DF-40EA-847A-446CF8437D01}"/>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en-GB" noProof="0" smtClean="0"/>
              <a:pPr/>
              <a:t>‹#›</a:t>
            </a:fld>
            <a:endParaRPr lang="en-GB" noProof="0" dirty="0"/>
          </a:p>
        </p:txBody>
      </p:sp>
      <p:sp>
        <p:nvSpPr>
          <p:cNvPr id="11" name="Espace réservé du texte 10">
            <a:extLst>
              <a:ext uri="{FF2B5EF4-FFF2-40B4-BE49-F238E27FC236}">
                <a16:creationId xmlns:a16="http://schemas.microsoft.com/office/drawing/2014/main" id="{8C7A5F77-9A92-46CF-AF0E-296CA94F051F}"/>
              </a:ext>
            </a:extLst>
          </p:cNvPr>
          <p:cNvSpPr>
            <a:spLocks noGrp="1"/>
          </p:cNvSpPr>
          <p:nvPr>
            <p:ph type="body" sz="quarter" idx="13" hasCustomPrompt="1"/>
          </p:nvPr>
        </p:nvSpPr>
        <p:spPr>
          <a:xfrm>
            <a:off x="6618979" y="4849847"/>
            <a:ext cx="4851661" cy="288000"/>
          </a:xfrm>
        </p:spPr>
        <p:txBody>
          <a:bodyPr/>
          <a:lstStyle>
            <a:lvl1pPr marL="0" indent="0">
              <a:buNone/>
              <a:defRPr sz="1400" b="0" cap="all" baseline="0">
                <a:solidFill>
                  <a:schemeClr val="tx2"/>
                </a:solidFill>
              </a:defRPr>
            </a:lvl1pPr>
          </a:lstStyle>
          <a:p>
            <a:pPr lvl="0"/>
            <a:r>
              <a:rPr lang="en-GB" noProof="0" dirty="0"/>
              <a:t>Click to edit master text style</a:t>
            </a:r>
          </a:p>
        </p:txBody>
      </p:sp>
      <p:sp>
        <p:nvSpPr>
          <p:cNvPr id="10" name="ZoneTexte 9"/>
          <p:cNvSpPr txBox="1"/>
          <p:nvPr userDrawn="1"/>
        </p:nvSpPr>
        <p:spPr>
          <a:xfrm>
            <a:off x="252000" y="-384054"/>
            <a:ext cx="4080298" cy="276999"/>
          </a:xfrm>
          <a:prstGeom prst="rect">
            <a:avLst/>
          </a:prstGeom>
          <a:noFill/>
        </p:spPr>
        <p:txBody>
          <a:bodyPr wrap="square" rtlCol="0">
            <a:spAutoFit/>
          </a:bodyPr>
          <a:lstStyle/>
          <a:p>
            <a:r>
              <a:rPr lang="en-GB" sz="1200" noProof="0" dirty="0"/>
              <a:t>Colour of number</a:t>
            </a:r>
          </a:p>
        </p:txBody>
      </p:sp>
      <p:sp>
        <p:nvSpPr>
          <p:cNvPr id="12" name="Rectangle 11"/>
          <p:cNvSpPr/>
          <p:nvPr userDrawn="1"/>
        </p:nvSpPr>
        <p:spPr>
          <a:xfrm>
            <a:off x="0" y="-374907"/>
            <a:ext cx="252000" cy="25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dirty="0"/>
          </a:p>
        </p:txBody>
      </p:sp>
      <p:sp>
        <p:nvSpPr>
          <p:cNvPr id="18" name="Rectangle 17"/>
          <p:cNvSpPr/>
          <p:nvPr userDrawn="1"/>
        </p:nvSpPr>
        <p:spPr>
          <a:xfrm>
            <a:off x="0" y="-1297"/>
            <a:ext cx="6089904" cy="6114312"/>
          </a:xfrm>
          <a:prstGeom prst="rect">
            <a:avLst/>
          </a:prstGeom>
          <a:gradFill flip="none" rotWithShape="1">
            <a:gsLst>
              <a:gs pos="50000">
                <a:schemeClr val="tx2"/>
              </a:gs>
              <a:gs pos="100000">
                <a:schemeClr val="bg2"/>
              </a:gs>
            </a:gsLst>
            <a:path path="circle">
              <a:fillToRect t="100000" r="100000"/>
            </a:path>
            <a:tileRect l="-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noProof="0" dirty="0">
              <a:solidFill>
                <a:schemeClr val="tx1"/>
              </a:solidFill>
            </a:endParaRPr>
          </a:p>
        </p:txBody>
      </p:sp>
    </p:spTree>
    <p:extLst>
      <p:ext uri="{BB962C8B-B14F-4D97-AF65-F5344CB8AC3E}">
        <p14:creationId xmlns:p14="http://schemas.microsoft.com/office/powerpoint/2010/main" val="3367006628"/>
      </p:ext>
    </p:extLst>
  </p:cSld>
  <p:clrMapOvr>
    <a:masterClrMapping/>
  </p:clrMapOvr>
  <p:extLst>
    <p:ext uri="{DCECCB84-F9BA-43D5-87BE-67443E8EF086}">
      <p15:sldGuideLst xmlns:p15="http://schemas.microsoft.com/office/powerpoint/2012/main">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SecondSeparator_ColorGradient">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34B7DA-FA75-4149-8676-64791F4D66D2}"/>
              </a:ext>
            </a:extLst>
          </p:cNvPr>
          <p:cNvSpPr>
            <a:spLocks noGrp="1"/>
          </p:cNvSpPr>
          <p:nvPr>
            <p:ph type="title" hasCustomPrompt="1"/>
          </p:nvPr>
        </p:nvSpPr>
        <p:spPr>
          <a:xfrm>
            <a:off x="6618979" y="1116000"/>
            <a:ext cx="2880000" cy="1620000"/>
          </a:xfrm>
        </p:spPr>
        <p:txBody>
          <a:bodyPr anchor="ctr"/>
          <a:lstStyle>
            <a:lvl1pPr>
              <a:defRPr sz="13500" b="1">
                <a:solidFill>
                  <a:srgbClr val="8D1D82"/>
                </a:solidFill>
              </a:defRPr>
            </a:lvl1pPr>
          </a:lstStyle>
          <a:p>
            <a:r>
              <a:rPr lang="en-GB" noProof="0" dirty="0"/>
              <a:t>NN</a:t>
            </a:r>
          </a:p>
        </p:txBody>
      </p:sp>
      <p:sp>
        <p:nvSpPr>
          <p:cNvPr id="3" name="Espace réservé du texte 2">
            <a:extLst>
              <a:ext uri="{FF2B5EF4-FFF2-40B4-BE49-F238E27FC236}">
                <a16:creationId xmlns:a16="http://schemas.microsoft.com/office/drawing/2014/main" id="{31BF3A9F-5739-4B40-A377-C403E92DB704}"/>
              </a:ext>
            </a:extLst>
          </p:cNvPr>
          <p:cNvSpPr>
            <a:spLocks noGrp="1"/>
          </p:cNvSpPr>
          <p:nvPr>
            <p:ph type="body" idx="1" hasCustomPrompt="1"/>
          </p:nvPr>
        </p:nvSpPr>
        <p:spPr>
          <a:xfrm>
            <a:off x="6618979" y="2916076"/>
            <a:ext cx="4851661" cy="1800000"/>
          </a:xfrm>
        </p:spPr>
        <p:txBody>
          <a:bodyPr anchor="t"/>
          <a:lstStyle>
            <a:lvl1pPr marL="0" indent="0">
              <a:spcBef>
                <a:spcPts val="0"/>
              </a:spcBef>
              <a:buNone/>
              <a:defRPr sz="36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dirty="0"/>
              <a:t>Click to edit</a:t>
            </a:r>
          </a:p>
          <a:p>
            <a:pPr lvl="0"/>
            <a:r>
              <a:rPr lang="en-GB" noProof="0" dirty="0"/>
              <a:t>master title style</a:t>
            </a:r>
          </a:p>
        </p:txBody>
      </p:sp>
      <p:sp>
        <p:nvSpPr>
          <p:cNvPr id="7" name="Espace réservé de la date 6">
            <a:extLst>
              <a:ext uri="{FF2B5EF4-FFF2-40B4-BE49-F238E27FC236}">
                <a16:creationId xmlns:a16="http://schemas.microsoft.com/office/drawing/2014/main" id="{1E05C12A-6D66-4BD5-8AA3-E181C54F9E89}"/>
              </a:ext>
            </a:extLst>
          </p:cNvPr>
          <p:cNvSpPr>
            <a:spLocks noGrp="1"/>
          </p:cNvSpPr>
          <p:nvPr>
            <p:ph type="dt" sz="half" idx="10"/>
          </p:nvPr>
        </p:nvSpPr>
        <p:spPr/>
        <p:txBody>
          <a:bodyPr/>
          <a:lstStyle>
            <a:lvl1pPr>
              <a:defRPr>
                <a:solidFill>
                  <a:schemeClr val="tx1"/>
                </a:solidFill>
              </a:defRPr>
            </a:lvl1pPr>
          </a:lstStyle>
          <a:p>
            <a:fld id="{56412C5B-65D3-4141-AF66-340E5A2C2BB3}" type="datetime1">
              <a:rPr lang="en-GB" noProof="0" smtClean="0"/>
              <a:t>07/05/2020</a:t>
            </a:fld>
            <a:endParaRPr lang="en-GB" noProof="0" dirty="0"/>
          </a:p>
        </p:txBody>
      </p:sp>
      <p:sp>
        <p:nvSpPr>
          <p:cNvPr id="8" name="Espace réservé du pied de page 7">
            <a:extLst>
              <a:ext uri="{FF2B5EF4-FFF2-40B4-BE49-F238E27FC236}">
                <a16:creationId xmlns:a16="http://schemas.microsoft.com/office/drawing/2014/main" id="{4D9927BF-3057-4ED9-A027-6ED3E5944114}"/>
              </a:ext>
            </a:extLst>
          </p:cNvPr>
          <p:cNvSpPr>
            <a:spLocks noGrp="1"/>
          </p:cNvSpPr>
          <p:nvPr>
            <p:ph type="ftr" sz="quarter" idx="11"/>
          </p:nvPr>
        </p:nvSpPr>
        <p:spPr/>
        <p:txBody>
          <a:bodyPr/>
          <a:lstStyle>
            <a:lvl1pPr>
              <a:defRPr>
                <a:solidFill>
                  <a:schemeClr val="tx1"/>
                </a:solidFill>
              </a:defRPr>
            </a:lvl1pPr>
          </a:lstStyle>
          <a:p>
            <a:r>
              <a:rPr lang="en-GB" noProof="0" dirty="0"/>
              <a:t>Title of the presentation</a:t>
            </a:r>
          </a:p>
        </p:txBody>
      </p:sp>
      <p:sp>
        <p:nvSpPr>
          <p:cNvPr id="9" name="Espace réservé du numéro de diapositive 8">
            <a:extLst>
              <a:ext uri="{FF2B5EF4-FFF2-40B4-BE49-F238E27FC236}">
                <a16:creationId xmlns:a16="http://schemas.microsoft.com/office/drawing/2014/main" id="{7E748F74-A8DF-40EA-847A-446CF8437D01}"/>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en-GB" noProof="0" smtClean="0"/>
              <a:pPr/>
              <a:t>‹#›</a:t>
            </a:fld>
            <a:endParaRPr lang="en-GB" noProof="0" dirty="0"/>
          </a:p>
        </p:txBody>
      </p:sp>
      <p:sp>
        <p:nvSpPr>
          <p:cNvPr id="11" name="Espace réservé du texte 10">
            <a:extLst>
              <a:ext uri="{FF2B5EF4-FFF2-40B4-BE49-F238E27FC236}">
                <a16:creationId xmlns:a16="http://schemas.microsoft.com/office/drawing/2014/main" id="{8C7A5F77-9A92-46CF-AF0E-296CA94F051F}"/>
              </a:ext>
            </a:extLst>
          </p:cNvPr>
          <p:cNvSpPr>
            <a:spLocks noGrp="1"/>
          </p:cNvSpPr>
          <p:nvPr>
            <p:ph type="body" sz="quarter" idx="13" hasCustomPrompt="1"/>
          </p:nvPr>
        </p:nvSpPr>
        <p:spPr>
          <a:xfrm>
            <a:off x="6618979" y="4849847"/>
            <a:ext cx="4851661" cy="288000"/>
          </a:xfrm>
        </p:spPr>
        <p:txBody>
          <a:bodyPr/>
          <a:lstStyle>
            <a:lvl1pPr marL="0" indent="0">
              <a:buNone/>
              <a:defRPr sz="1400" b="0" cap="all" baseline="0">
                <a:solidFill>
                  <a:schemeClr val="tx2"/>
                </a:solidFill>
              </a:defRPr>
            </a:lvl1pPr>
          </a:lstStyle>
          <a:p>
            <a:pPr lvl="0"/>
            <a:r>
              <a:rPr lang="en-GB" noProof="0" dirty="0"/>
              <a:t>Click to edit master text style</a:t>
            </a:r>
          </a:p>
        </p:txBody>
      </p:sp>
      <p:sp>
        <p:nvSpPr>
          <p:cNvPr id="12" name="ZoneTexte 11"/>
          <p:cNvSpPr txBox="1"/>
          <p:nvPr userDrawn="1"/>
        </p:nvSpPr>
        <p:spPr>
          <a:xfrm>
            <a:off x="252000" y="-384054"/>
            <a:ext cx="4080298" cy="276999"/>
          </a:xfrm>
          <a:prstGeom prst="rect">
            <a:avLst/>
          </a:prstGeom>
          <a:noFill/>
        </p:spPr>
        <p:txBody>
          <a:bodyPr wrap="square" rtlCol="0">
            <a:spAutoFit/>
          </a:bodyPr>
          <a:lstStyle/>
          <a:p>
            <a:r>
              <a:rPr lang="en-GB" sz="1200" noProof="0" dirty="0"/>
              <a:t>Colour of number</a:t>
            </a:r>
          </a:p>
        </p:txBody>
      </p:sp>
      <p:sp>
        <p:nvSpPr>
          <p:cNvPr id="14" name="Rectangle 13"/>
          <p:cNvSpPr/>
          <p:nvPr userDrawn="1"/>
        </p:nvSpPr>
        <p:spPr>
          <a:xfrm>
            <a:off x="0" y="-374907"/>
            <a:ext cx="252000" cy="252000"/>
          </a:xfrm>
          <a:prstGeom prst="rect">
            <a:avLst/>
          </a:prstGeom>
          <a:solidFill>
            <a:srgbClr val="8C1D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dirty="0"/>
          </a:p>
        </p:txBody>
      </p:sp>
      <p:sp>
        <p:nvSpPr>
          <p:cNvPr id="16" name="Rectangle 15"/>
          <p:cNvSpPr/>
          <p:nvPr userDrawn="1"/>
        </p:nvSpPr>
        <p:spPr>
          <a:xfrm>
            <a:off x="0" y="-1"/>
            <a:ext cx="6090168" cy="6113016"/>
          </a:xfrm>
          <a:prstGeom prst="rect">
            <a:avLst/>
          </a:prstGeom>
          <a:gradFill flip="none" rotWithShape="1">
            <a:gsLst>
              <a:gs pos="50000">
                <a:srgbClr val="8D1D82"/>
              </a:gs>
              <a:gs pos="100000">
                <a:srgbClr val="EA5599"/>
              </a:gs>
            </a:gsLst>
            <a:path path="circle">
              <a:fillToRect t="100000" r="100000"/>
            </a:path>
            <a:tileRect l="-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noProof="0" dirty="0">
              <a:solidFill>
                <a:schemeClr val="tx1"/>
              </a:solidFill>
            </a:endParaRPr>
          </a:p>
        </p:txBody>
      </p:sp>
    </p:spTree>
    <p:extLst>
      <p:ext uri="{BB962C8B-B14F-4D97-AF65-F5344CB8AC3E}">
        <p14:creationId xmlns:p14="http://schemas.microsoft.com/office/powerpoint/2010/main" val="130208959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hirdSeparator_ColorGradient">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34B7DA-FA75-4149-8676-64791F4D66D2}"/>
              </a:ext>
            </a:extLst>
          </p:cNvPr>
          <p:cNvSpPr>
            <a:spLocks noGrp="1"/>
          </p:cNvSpPr>
          <p:nvPr>
            <p:ph type="title" hasCustomPrompt="1"/>
          </p:nvPr>
        </p:nvSpPr>
        <p:spPr>
          <a:xfrm>
            <a:off x="6618979" y="1116000"/>
            <a:ext cx="2880000" cy="1620000"/>
          </a:xfrm>
        </p:spPr>
        <p:txBody>
          <a:bodyPr anchor="ctr"/>
          <a:lstStyle>
            <a:lvl1pPr>
              <a:defRPr sz="13500" b="1">
                <a:solidFill>
                  <a:srgbClr val="00A188"/>
                </a:solidFill>
              </a:defRPr>
            </a:lvl1pPr>
          </a:lstStyle>
          <a:p>
            <a:r>
              <a:rPr lang="en-GB" noProof="0" dirty="0"/>
              <a:t>NN</a:t>
            </a:r>
          </a:p>
        </p:txBody>
      </p:sp>
      <p:sp>
        <p:nvSpPr>
          <p:cNvPr id="3" name="Espace réservé du texte 2">
            <a:extLst>
              <a:ext uri="{FF2B5EF4-FFF2-40B4-BE49-F238E27FC236}">
                <a16:creationId xmlns:a16="http://schemas.microsoft.com/office/drawing/2014/main" id="{31BF3A9F-5739-4B40-A377-C403E92DB704}"/>
              </a:ext>
            </a:extLst>
          </p:cNvPr>
          <p:cNvSpPr>
            <a:spLocks noGrp="1"/>
          </p:cNvSpPr>
          <p:nvPr>
            <p:ph type="body" idx="1" hasCustomPrompt="1"/>
          </p:nvPr>
        </p:nvSpPr>
        <p:spPr>
          <a:xfrm>
            <a:off x="6618979" y="2916076"/>
            <a:ext cx="4851661" cy="1800000"/>
          </a:xfrm>
        </p:spPr>
        <p:txBody>
          <a:bodyPr anchor="t"/>
          <a:lstStyle>
            <a:lvl1pPr marL="0" indent="0">
              <a:spcBef>
                <a:spcPts val="0"/>
              </a:spcBef>
              <a:buNone/>
              <a:defRPr sz="36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dirty="0"/>
              <a:t>Click to edit</a:t>
            </a:r>
          </a:p>
          <a:p>
            <a:pPr lvl="0"/>
            <a:r>
              <a:rPr lang="en-GB" noProof="0" dirty="0"/>
              <a:t>master title style</a:t>
            </a:r>
          </a:p>
        </p:txBody>
      </p:sp>
      <p:sp>
        <p:nvSpPr>
          <p:cNvPr id="7" name="Espace réservé de la date 6">
            <a:extLst>
              <a:ext uri="{FF2B5EF4-FFF2-40B4-BE49-F238E27FC236}">
                <a16:creationId xmlns:a16="http://schemas.microsoft.com/office/drawing/2014/main" id="{1E05C12A-6D66-4BD5-8AA3-E181C54F9E89}"/>
              </a:ext>
            </a:extLst>
          </p:cNvPr>
          <p:cNvSpPr>
            <a:spLocks noGrp="1"/>
          </p:cNvSpPr>
          <p:nvPr>
            <p:ph type="dt" sz="half" idx="10"/>
          </p:nvPr>
        </p:nvSpPr>
        <p:spPr/>
        <p:txBody>
          <a:bodyPr/>
          <a:lstStyle>
            <a:lvl1pPr>
              <a:defRPr>
                <a:solidFill>
                  <a:schemeClr val="tx1"/>
                </a:solidFill>
              </a:defRPr>
            </a:lvl1pPr>
          </a:lstStyle>
          <a:p>
            <a:fld id="{42BEA87E-2522-464A-94FB-37C91BBEFEA8}" type="datetime1">
              <a:rPr lang="en-GB" noProof="0" smtClean="0"/>
              <a:t>07/05/2020</a:t>
            </a:fld>
            <a:endParaRPr lang="en-GB" noProof="0" dirty="0"/>
          </a:p>
        </p:txBody>
      </p:sp>
      <p:sp>
        <p:nvSpPr>
          <p:cNvPr id="8" name="Espace réservé du pied de page 7">
            <a:extLst>
              <a:ext uri="{FF2B5EF4-FFF2-40B4-BE49-F238E27FC236}">
                <a16:creationId xmlns:a16="http://schemas.microsoft.com/office/drawing/2014/main" id="{4D9927BF-3057-4ED9-A027-6ED3E5944114}"/>
              </a:ext>
            </a:extLst>
          </p:cNvPr>
          <p:cNvSpPr>
            <a:spLocks noGrp="1"/>
          </p:cNvSpPr>
          <p:nvPr>
            <p:ph type="ftr" sz="quarter" idx="11"/>
          </p:nvPr>
        </p:nvSpPr>
        <p:spPr/>
        <p:txBody>
          <a:bodyPr/>
          <a:lstStyle>
            <a:lvl1pPr>
              <a:defRPr>
                <a:solidFill>
                  <a:schemeClr val="tx1"/>
                </a:solidFill>
              </a:defRPr>
            </a:lvl1pPr>
          </a:lstStyle>
          <a:p>
            <a:r>
              <a:rPr lang="en-GB" noProof="0" dirty="0"/>
              <a:t>Title of the presentation</a:t>
            </a:r>
          </a:p>
        </p:txBody>
      </p:sp>
      <p:sp>
        <p:nvSpPr>
          <p:cNvPr id="9" name="Espace réservé du numéro de diapositive 8">
            <a:extLst>
              <a:ext uri="{FF2B5EF4-FFF2-40B4-BE49-F238E27FC236}">
                <a16:creationId xmlns:a16="http://schemas.microsoft.com/office/drawing/2014/main" id="{7E748F74-A8DF-40EA-847A-446CF8437D01}"/>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en-GB" noProof="0" smtClean="0"/>
              <a:pPr/>
              <a:t>‹#›</a:t>
            </a:fld>
            <a:endParaRPr lang="en-GB" noProof="0" dirty="0"/>
          </a:p>
        </p:txBody>
      </p:sp>
      <p:sp>
        <p:nvSpPr>
          <p:cNvPr id="11" name="Espace réservé du texte 10">
            <a:extLst>
              <a:ext uri="{FF2B5EF4-FFF2-40B4-BE49-F238E27FC236}">
                <a16:creationId xmlns:a16="http://schemas.microsoft.com/office/drawing/2014/main" id="{8C7A5F77-9A92-46CF-AF0E-296CA94F051F}"/>
              </a:ext>
            </a:extLst>
          </p:cNvPr>
          <p:cNvSpPr>
            <a:spLocks noGrp="1"/>
          </p:cNvSpPr>
          <p:nvPr>
            <p:ph type="body" sz="quarter" idx="13" hasCustomPrompt="1"/>
          </p:nvPr>
        </p:nvSpPr>
        <p:spPr>
          <a:xfrm>
            <a:off x="6618979" y="4849847"/>
            <a:ext cx="4851661" cy="288000"/>
          </a:xfrm>
        </p:spPr>
        <p:txBody>
          <a:bodyPr/>
          <a:lstStyle>
            <a:lvl1pPr marL="0" indent="0">
              <a:buNone/>
              <a:defRPr sz="1400" b="0" cap="all" baseline="0">
                <a:solidFill>
                  <a:schemeClr val="tx2"/>
                </a:solidFill>
              </a:defRPr>
            </a:lvl1pPr>
          </a:lstStyle>
          <a:p>
            <a:pPr lvl="0"/>
            <a:r>
              <a:rPr lang="en-GB" noProof="0" dirty="0"/>
              <a:t>Click to edit master text style</a:t>
            </a:r>
          </a:p>
        </p:txBody>
      </p:sp>
      <p:sp>
        <p:nvSpPr>
          <p:cNvPr id="10" name="ZoneTexte 9"/>
          <p:cNvSpPr txBox="1"/>
          <p:nvPr userDrawn="1"/>
        </p:nvSpPr>
        <p:spPr>
          <a:xfrm>
            <a:off x="252000" y="-384054"/>
            <a:ext cx="4080298" cy="276999"/>
          </a:xfrm>
          <a:prstGeom prst="rect">
            <a:avLst/>
          </a:prstGeom>
          <a:noFill/>
        </p:spPr>
        <p:txBody>
          <a:bodyPr wrap="square" rtlCol="0">
            <a:spAutoFit/>
          </a:bodyPr>
          <a:lstStyle/>
          <a:p>
            <a:r>
              <a:rPr lang="en-GB" sz="1200" noProof="0" dirty="0"/>
              <a:t>Colour of number</a:t>
            </a:r>
          </a:p>
        </p:txBody>
      </p:sp>
      <p:sp>
        <p:nvSpPr>
          <p:cNvPr id="12" name="Rectangle 11"/>
          <p:cNvSpPr/>
          <p:nvPr userDrawn="1"/>
        </p:nvSpPr>
        <p:spPr>
          <a:xfrm>
            <a:off x="0" y="-374907"/>
            <a:ext cx="252000" cy="252000"/>
          </a:xfrm>
          <a:prstGeom prst="rect">
            <a:avLst/>
          </a:prstGeom>
          <a:solidFill>
            <a:srgbClr val="00A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dirty="0"/>
          </a:p>
        </p:txBody>
      </p:sp>
      <p:sp>
        <p:nvSpPr>
          <p:cNvPr id="15" name="Rectangle 14"/>
          <p:cNvSpPr/>
          <p:nvPr userDrawn="1"/>
        </p:nvSpPr>
        <p:spPr>
          <a:xfrm>
            <a:off x="0" y="-1"/>
            <a:ext cx="6090168" cy="6120962"/>
          </a:xfrm>
          <a:prstGeom prst="rect">
            <a:avLst/>
          </a:prstGeom>
          <a:gradFill flip="none" rotWithShape="1">
            <a:gsLst>
              <a:gs pos="50000">
                <a:srgbClr val="00A188"/>
              </a:gs>
              <a:gs pos="100000">
                <a:srgbClr val="95C11F"/>
              </a:gs>
            </a:gsLst>
            <a:path path="circle">
              <a:fillToRect t="100000" r="100000"/>
            </a:path>
            <a:tileRect l="-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noProof="0" dirty="0">
              <a:solidFill>
                <a:schemeClr val="tx1"/>
              </a:solidFill>
            </a:endParaRPr>
          </a:p>
        </p:txBody>
      </p:sp>
    </p:spTree>
    <p:extLst>
      <p:ext uri="{BB962C8B-B14F-4D97-AF65-F5344CB8AC3E}">
        <p14:creationId xmlns:p14="http://schemas.microsoft.com/office/powerpoint/2010/main" val="217391163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FourthSeparator_ColorGradient">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34B7DA-FA75-4149-8676-64791F4D66D2}"/>
              </a:ext>
            </a:extLst>
          </p:cNvPr>
          <p:cNvSpPr>
            <a:spLocks noGrp="1"/>
          </p:cNvSpPr>
          <p:nvPr>
            <p:ph type="title" hasCustomPrompt="1"/>
          </p:nvPr>
        </p:nvSpPr>
        <p:spPr>
          <a:xfrm>
            <a:off x="6618979" y="1116000"/>
            <a:ext cx="2880000" cy="1620000"/>
          </a:xfrm>
        </p:spPr>
        <p:txBody>
          <a:bodyPr anchor="ctr"/>
          <a:lstStyle>
            <a:lvl1pPr>
              <a:defRPr sz="13500" b="1">
                <a:solidFill>
                  <a:srgbClr val="007AC2"/>
                </a:solidFill>
              </a:defRPr>
            </a:lvl1pPr>
          </a:lstStyle>
          <a:p>
            <a:r>
              <a:rPr lang="en-GB" noProof="0" dirty="0"/>
              <a:t>NN</a:t>
            </a:r>
          </a:p>
        </p:txBody>
      </p:sp>
      <p:sp>
        <p:nvSpPr>
          <p:cNvPr id="3" name="Espace réservé du texte 2">
            <a:extLst>
              <a:ext uri="{FF2B5EF4-FFF2-40B4-BE49-F238E27FC236}">
                <a16:creationId xmlns:a16="http://schemas.microsoft.com/office/drawing/2014/main" id="{31BF3A9F-5739-4B40-A377-C403E92DB704}"/>
              </a:ext>
            </a:extLst>
          </p:cNvPr>
          <p:cNvSpPr>
            <a:spLocks noGrp="1"/>
          </p:cNvSpPr>
          <p:nvPr>
            <p:ph type="body" idx="1" hasCustomPrompt="1"/>
          </p:nvPr>
        </p:nvSpPr>
        <p:spPr>
          <a:xfrm>
            <a:off x="6618979" y="2916076"/>
            <a:ext cx="4851661" cy="1800000"/>
          </a:xfrm>
        </p:spPr>
        <p:txBody>
          <a:bodyPr anchor="t"/>
          <a:lstStyle>
            <a:lvl1pPr marL="0" indent="0">
              <a:spcBef>
                <a:spcPts val="0"/>
              </a:spcBef>
              <a:buNone/>
              <a:defRPr sz="36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dirty="0"/>
              <a:t>Click to edit</a:t>
            </a:r>
          </a:p>
          <a:p>
            <a:pPr lvl="0"/>
            <a:r>
              <a:rPr lang="en-GB" noProof="0" dirty="0"/>
              <a:t>master title style</a:t>
            </a:r>
          </a:p>
        </p:txBody>
      </p:sp>
      <p:sp>
        <p:nvSpPr>
          <p:cNvPr id="7" name="Espace réservé de la date 6">
            <a:extLst>
              <a:ext uri="{FF2B5EF4-FFF2-40B4-BE49-F238E27FC236}">
                <a16:creationId xmlns:a16="http://schemas.microsoft.com/office/drawing/2014/main" id="{1E05C12A-6D66-4BD5-8AA3-E181C54F9E89}"/>
              </a:ext>
            </a:extLst>
          </p:cNvPr>
          <p:cNvSpPr>
            <a:spLocks noGrp="1"/>
          </p:cNvSpPr>
          <p:nvPr>
            <p:ph type="dt" sz="half" idx="10"/>
          </p:nvPr>
        </p:nvSpPr>
        <p:spPr/>
        <p:txBody>
          <a:bodyPr/>
          <a:lstStyle>
            <a:lvl1pPr>
              <a:defRPr>
                <a:solidFill>
                  <a:schemeClr val="tx1"/>
                </a:solidFill>
              </a:defRPr>
            </a:lvl1pPr>
          </a:lstStyle>
          <a:p>
            <a:fld id="{EB5F0A66-FEE9-415C-940E-906CC643EF1F}" type="datetime1">
              <a:rPr lang="en-GB" noProof="0" smtClean="0"/>
              <a:t>07/05/2020</a:t>
            </a:fld>
            <a:endParaRPr lang="en-GB" noProof="0" dirty="0"/>
          </a:p>
        </p:txBody>
      </p:sp>
      <p:sp>
        <p:nvSpPr>
          <p:cNvPr id="8" name="Espace réservé du pied de page 7">
            <a:extLst>
              <a:ext uri="{FF2B5EF4-FFF2-40B4-BE49-F238E27FC236}">
                <a16:creationId xmlns:a16="http://schemas.microsoft.com/office/drawing/2014/main" id="{4D9927BF-3057-4ED9-A027-6ED3E5944114}"/>
              </a:ext>
            </a:extLst>
          </p:cNvPr>
          <p:cNvSpPr>
            <a:spLocks noGrp="1"/>
          </p:cNvSpPr>
          <p:nvPr>
            <p:ph type="ftr" sz="quarter" idx="11"/>
          </p:nvPr>
        </p:nvSpPr>
        <p:spPr/>
        <p:txBody>
          <a:bodyPr/>
          <a:lstStyle>
            <a:lvl1pPr>
              <a:defRPr>
                <a:solidFill>
                  <a:schemeClr val="tx1"/>
                </a:solidFill>
              </a:defRPr>
            </a:lvl1pPr>
          </a:lstStyle>
          <a:p>
            <a:r>
              <a:rPr lang="en-GB" noProof="0" dirty="0"/>
              <a:t>Title of the presentation</a:t>
            </a:r>
          </a:p>
        </p:txBody>
      </p:sp>
      <p:sp>
        <p:nvSpPr>
          <p:cNvPr id="9" name="Espace réservé du numéro de diapositive 8">
            <a:extLst>
              <a:ext uri="{FF2B5EF4-FFF2-40B4-BE49-F238E27FC236}">
                <a16:creationId xmlns:a16="http://schemas.microsoft.com/office/drawing/2014/main" id="{7E748F74-A8DF-40EA-847A-446CF8437D01}"/>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en-GB" noProof="0" smtClean="0"/>
              <a:pPr/>
              <a:t>‹#›</a:t>
            </a:fld>
            <a:endParaRPr lang="en-GB" noProof="0" dirty="0"/>
          </a:p>
        </p:txBody>
      </p:sp>
      <p:sp>
        <p:nvSpPr>
          <p:cNvPr id="11" name="Espace réservé du texte 10">
            <a:extLst>
              <a:ext uri="{FF2B5EF4-FFF2-40B4-BE49-F238E27FC236}">
                <a16:creationId xmlns:a16="http://schemas.microsoft.com/office/drawing/2014/main" id="{8C7A5F77-9A92-46CF-AF0E-296CA94F051F}"/>
              </a:ext>
            </a:extLst>
          </p:cNvPr>
          <p:cNvSpPr>
            <a:spLocks noGrp="1"/>
          </p:cNvSpPr>
          <p:nvPr>
            <p:ph type="body" sz="quarter" idx="13" hasCustomPrompt="1"/>
          </p:nvPr>
        </p:nvSpPr>
        <p:spPr>
          <a:xfrm>
            <a:off x="6618979" y="4849847"/>
            <a:ext cx="4851661" cy="288000"/>
          </a:xfrm>
        </p:spPr>
        <p:txBody>
          <a:bodyPr/>
          <a:lstStyle>
            <a:lvl1pPr marL="0" indent="0">
              <a:buNone/>
              <a:defRPr sz="1400" b="0" cap="all" baseline="0">
                <a:solidFill>
                  <a:schemeClr val="tx2"/>
                </a:solidFill>
              </a:defRPr>
            </a:lvl1pPr>
          </a:lstStyle>
          <a:p>
            <a:pPr lvl="0"/>
            <a:r>
              <a:rPr lang="en-GB" noProof="0" dirty="0"/>
              <a:t>Click to edit master text style</a:t>
            </a:r>
          </a:p>
        </p:txBody>
      </p:sp>
      <p:sp>
        <p:nvSpPr>
          <p:cNvPr id="10" name="ZoneTexte 9"/>
          <p:cNvSpPr txBox="1"/>
          <p:nvPr userDrawn="1"/>
        </p:nvSpPr>
        <p:spPr>
          <a:xfrm>
            <a:off x="252000" y="-384054"/>
            <a:ext cx="4080298" cy="276999"/>
          </a:xfrm>
          <a:prstGeom prst="rect">
            <a:avLst/>
          </a:prstGeom>
          <a:noFill/>
        </p:spPr>
        <p:txBody>
          <a:bodyPr wrap="square" rtlCol="0">
            <a:spAutoFit/>
          </a:bodyPr>
          <a:lstStyle/>
          <a:p>
            <a:r>
              <a:rPr lang="en-GB" sz="1200" noProof="0" dirty="0"/>
              <a:t>Colour of number</a:t>
            </a:r>
          </a:p>
        </p:txBody>
      </p:sp>
      <p:sp>
        <p:nvSpPr>
          <p:cNvPr id="12" name="Rectangle 11"/>
          <p:cNvSpPr/>
          <p:nvPr userDrawn="1"/>
        </p:nvSpPr>
        <p:spPr>
          <a:xfrm>
            <a:off x="0" y="-374907"/>
            <a:ext cx="252000" cy="252000"/>
          </a:xfrm>
          <a:prstGeom prst="rect">
            <a:avLst/>
          </a:prstGeom>
          <a:solidFill>
            <a:srgbClr val="007A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dirty="0"/>
          </a:p>
        </p:txBody>
      </p:sp>
      <p:sp>
        <p:nvSpPr>
          <p:cNvPr id="15" name="Rectangle 14"/>
          <p:cNvSpPr/>
          <p:nvPr userDrawn="1"/>
        </p:nvSpPr>
        <p:spPr>
          <a:xfrm>
            <a:off x="0" y="-1"/>
            <a:ext cx="6090168" cy="6120962"/>
          </a:xfrm>
          <a:prstGeom prst="rect">
            <a:avLst/>
          </a:prstGeom>
          <a:gradFill flip="none" rotWithShape="1">
            <a:gsLst>
              <a:gs pos="50000">
                <a:srgbClr val="007AC2"/>
              </a:gs>
              <a:gs pos="100000">
                <a:srgbClr val="32ABD0"/>
              </a:gs>
            </a:gsLst>
            <a:path path="circle">
              <a:fillToRect t="100000" r="100000"/>
            </a:path>
            <a:tileRect l="-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noProof="0" dirty="0">
              <a:solidFill>
                <a:schemeClr val="tx1"/>
              </a:solidFill>
            </a:endParaRPr>
          </a:p>
        </p:txBody>
      </p:sp>
    </p:spTree>
    <p:extLst>
      <p:ext uri="{BB962C8B-B14F-4D97-AF65-F5344CB8AC3E}">
        <p14:creationId xmlns:p14="http://schemas.microsoft.com/office/powerpoint/2010/main" val="359089451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FirstSeparator_Photo">
    <p:spTree>
      <p:nvGrpSpPr>
        <p:cNvPr id="1" name=""/>
        <p:cNvGrpSpPr/>
        <p:nvPr/>
      </p:nvGrpSpPr>
      <p:grpSpPr>
        <a:xfrm>
          <a:off x="0" y="0"/>
          <a:ext cx="0" cy="0"/>
          <a:chOff x="0" y="0"/>
          <a:chExt cx="0" cy="0"/>
        </a:xfrm>
      </p:grpSpPr>
      <p:sp>
        <p:nvSpPr>
          <p:cNvPr id="12" name="Espace réservé pour une image  2">
            <a:extLst>
              <a:ext uri="{FF2B5EF4-FFF2-40B4-BE49-F238E27FC236}">
                <a16:creationId xmlns:a16="http://schemas.microsoft.com/office/drawing/2014/main" id="{9855EAE7-49DB-4EDD-97CF-B2992F550A65}"/>
              </a:ext>
            </a:extLst>
          </p:cNvPr>
          <p:cNvSpPr>
            <a:spLocks noGrp="1"/>
          </p:cNvSpPr>
          <p:nvPr>
            <p:ph type="pic" idx="14"/>
          </p:nvPr>
        </p:nvSpPr>
        <p:spPr>
          <a:xfrm>
            <a:off x="0" y="0"/>
            <a:ext cx="6094800" cy="6105600"/>
          </a:xfrm>
          <a:solidFill>
            <a:schemeClr val="bg1">
              <a:lumMod val="95000"/>
            </a:schemeClr>
          </a:solidFill>
        </p:spPr>
        <p:txBody>
          <a:bodyPr anchor="ctr"/>
          <a:lstStyle>
            <a:lvl1pPr marL="0" indent="0" algn="ctr">
              <a:buNone/>
              <a:defRPr sz="14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GB" noProof="0" dirty="0"/>
          </a:p>
        </p:txBody>
      </p:sp>
      <p:sp>
        <p:nvSpPr>
          <p:cNvPr id="2" name="Titre 1">
            <a:extLst>
              <a:ext uri="{FF2B5EF4-FFF2-40B4-BE49-F238E27FC236}">
                <a16:creationId xmlns:a16="http://schemas.microsoft.com/office/drawing/2014/main" id="{8934B7DA-FA75-4149-8676-64791F4D66D2}"/>
              </a:ext>
            </a:extLst>
          </p:cNvPr>
          <p:cNvSpPr>
            <a:spLocks noGrp="1"/>
          </p:cNvSpPr>
          <p:nvPr>
            <p:ph type="title" hasCustomPrompt="1"/>
          </p:nvPr>
        </p:nvSpPr>
        <p:spPr>
          <a:xfrm>
            <a:off x="6618979" y="1116000"/>
            <a:ext cx="2880000" cy="1620000"/>
          </a:xfrm>
        </p:spPr>
        <p:txBody>
          <a:bodyPr anchor="ctr"/>
          <a:lstStyle>
            <a:lvl1pPr>
              <a:defRPr sz="13500" b="1">
                <a:solidFill>
                  <a:schemeClr val="tx2"/>
                </a:solidFill>
              </a:defRPr>
            </a:lvl1pPr>
          </a:lstStyle>
          <a:p>
            <a:r>
              <a:rPr lang="en-GB" noProof="0" dirty="0"/>
              <a:t>NN</a:t>
            </a:r>
          </a:p>
        </p:txBody>
      </p:sp>
      <p:sp>
        <p:nvSpPr>
          <p:cNvPr id="3" name="Espace réservé du texte 2">
            <a:extLst>
              <a:ext uri="{FF2B5EF4-FFF2-40B4-BE49-F238E27FC236}">
                <a16:creationId xmlns:a16="http://schemas.microsoft.com/office/drawing/2014/main" id="{31BF3A9F-5739-4B40-A377-C403E92DB704}"/>
              </a:ext>
            </a:extLst>
          </p:cNvPr>
          <p:cNvSpPr>
            <a:spLocks noGrp="1"/>
          </p:cNvSpPr>
          <p:nvPr>
            <p:ph type="body" idx="1" hasCustomPrompt="1"/>
          </p:nvPr>
        </p:nvSpPr>
        <p:spPr>
          <a:xfrm>
            <a:off x="6618979" y="2916076"/>
            <a:ext cx="4851661" cy="1800000"/>
          </a:xfrm>
        </p:spPr>
        <p:txBody>
          <a:bodyPr anchor="t"/>
          <a:lstStyle>
            <a:lvl1pPr marL="0" indent="0">
              <a:spcBef>
                <a:spcPts val="0"/>
              </a:spcBef>
              <a:buNone/>
              <a:defRPr sz="36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dirty="0"/>
              <a:t>Click to edit</a:t>
            </a:r>
          </a:p>
          <a:p>
            <a:pPr lvl="0"/>
            <a:r>
              <a:rPr lang="en-GB" noProof="0" dirty="0"/>
              <a:t>master title style</a:t>
            </a:r>
          </a:p>
        </p:txBody>
      </p:sp>
      <p:sp>
        <p:nvSpPr>
          <p:cNvPr id="7" name="Espace réservé de la date 6">
            <a:extLst>
              <a:ext uri="{FF2B5EF4-FFF2-40B4-BE49-F238E27FC236}">
                <a16:creationId xmlns:a16="http://schemas.microsoft.com/office/drawing/2014/main" id="{1E05C12A-6D66-4BD5-8AA3-E181C54F9E89}"/>
              </a:ext>
            </a:extLst>
          </p:cNvPr>
          <p:cNvSpPr>
            <a:spLocks noGrp="1"/>
          </p:cNvSpPr>
          <p:nvPr>
            <p:ph type="dt" sz="half" idx="10"/>
          </p:nvPr>
        </p:nvSpPr>
        <p:spPr/>
        <p:txBody>
          <a:bodyPr/>
          <a:lstStyle>
            <a:lvl1pPr>
              <a:defRPr>
                <a:solidFill>
                  <a:schemeClr val="tx1"/>
                </a:solidFill>
              </a:defRPr>
            </a:lvl1pPr>
          </a:lstStyle>
          <a:p>
            <a:fld id="{B5C5E1B4-83BF-491F-B8FF-FE36D5156181}" type="datetime1">
              <a:rPr lang="en-GB" noProof="0" smtClean="0"/>
              <a:t>07/05/2020</a:t>
            </a:fld>
            <a:endParaRPr lang="en-GB" noProof="0" dirty="0"/>
          </a:p>
        </p:txBody>
      </p:sp>
      <p:sp>
        <p:nvSpPr>
          <p:cNvPr id="8" name="Espace réservé du pied de page 7">
            <a:extLst>
              <a:ext uri="{FF2B5EF4-FFF2-40B4-BE49-F238E27FC236}">
                <a16:creationId xmlns:a16="http://schemas.microsoft.com/office/drawing/2014/main" id="{4D9927BF-3057-4ED9-A027-6ED3E5944114}"/>
              </a:ext>
            </a:extLst>
          </p:cNvPr>
          <p:cNvSpPr>
            <a:spLocks noGrp="1"/>
          </p:cNvSpPr>
          <p:nvPr>
            <p:ph type="ftr" sz="quarter" idx="11"/>
          </p:nvPr>
        </p:nvSpPr>
        <p:spPr/>
        <p:txBody>
          <a:bodyPr/>
          <a:lstStyle>
            <a:lvl1pPr>
              <a:defRPr>
                <a:solidFill>
                  <a:schemeClr val="tx1"/>
                </a:solidFill>
              </a:defRPr>
            </a:lvl1pPr>
          </a:lstStyle>
          <a:p>
            <a:r>
              <a:rPr lang="en-GB" noProof="0" dirty="0"/>
              <a:t>Title of the presentation</a:t>
            </a:r>
          </a:p>
        </p:txBody>
      </p:sp>
      <p:sp>
        <p:nvSpPr>
          <p:cNvPr id="9" name="Espace réservé du numéro de diapositive 8">
            <a:extLst>
              <a:ext uri="{FF2B5EF4-FFF2-40B4-BE49-F238E27FC236}">
                <a16:creationId xmlns:a16="http://schemas.microsoft.com/office/drawing/2014/main" id="{7E748F74-A8DF-40EA-847A-446CF8437D01}"/>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en-GB" noProof="0" smtClean="0"/>
              <a:pPr/>
              <a:t>‹#›</a:t>
            </a:fld>
            <a:endParaRPr lang="en-GB" noProof="0" dirty="0"/>
          </a:p>
        </p:txBody>
      </p:sp>
      <p:sp>
        <p:nvSpPr>
          <p:cNvPr id="11" name="Espace réservé du texte 10">
            <a:extLst>
              <a:ext uri="{FF2B5EF4-FFF2-40B4-BE49-F238E27FC236}">
                <a16:creationId xmlns:a16="http://schemas.microsoft.com/office/drawing/2014/main" id="{8C7A5F77-9A92-46CF-AF0E-296CA94F051F}"/>
              </a:ext>
            </a:extLst>
          </p:cNvPr>
          <p:cNvSpPr>
            <a:spLocks noGrp="1"/>
          </p:cNvSpPr>
          <p:nvPr>
            <p:ph type="body" sz="quarter" idx="13" hasCustomPrompt="1"/>
          </p:nvPr>
        </p:nvSpPr>
        <p:spPr>
          <a:xfrm>
            <a:off x="6618979" y="4849847"/>
            <a:ext cx="4851661" cy="288000"/>
          </a:xfrm>
        </p:spPr>
        <p:txBody>
          <a:bodyPr/>
          <a:lstStyle>
            <a:lvl1pPr marL="0" indent="0">
              <a:buNone/>
              <a:defRPr sz="1400" b="0" cap="all" baseline="0">
                <a:solidFill>
                  <a:schemeClr val="tx2"/>
                </a:solidFill>
              </a:defRPr>
            </a:lvl1pPr>
          </a:lstStyle>
          <a:p>
            <a:pPr lvl="0"/>
            <a:r>
              <a:rPr lang="en-GB" noProof="0" dirty="0"/>
              <a:t>Click to edit master text style</a:t>
            </a:r>
          </a:p>
        </p:txBody>
      </p:sp>
      <p:sp>
        <p:nvSpPr>
          <p:cNvPr id="26" name="ZoneTexte 25"/>
          <p:cNvSpPr txBox="1"/>
          <p:nvPr userDrawn="1"/>
        </p:nvSpPr>
        <p:spPr>
          <a:xfrm>
            <a:off x="252000" y="-384054"/>
            <a:ext cx="4080298" cy="276999"/>
          </a:xfrm>
          <a:prstGeom prst="rect">
            <a:avLst/>
          </a:prstGeom>
          <a:noFill/>
        </p:spPr>
        <p:txBody>
          <a:bodyPr wrap="square" rtlCol="0">
            <a:spAutoFit/>
          </a:bodyPr>
          <a:lstStyle/>
          <a:p>
            <a:r>
              <a:rPr lang="en-GB" sz="1200" noProof="0" dirty="0"/>
              <a:t>Colour of number</a:t>
            </a:r>
          </a:p>
        </p:txBody>
      </p:sp>
      <p:sp>
        <p:nvSpPr>
          <p:cNvPr id="27" name="Rectangle 26"/>
          <p:cNvSpPr/>
          <p:nvPr userDrawn="1"/>
        </p:nvSpPr>
        <p:spPr>
          <a:xfrm>
            <a:off x="0" y="-374907"/>
            <a:ext cx="252000" cy="25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dirty="0"/>
          </a:p>
        </p:txBody>
      </p:sp>
    </p:spTree>
    <p:extLst>
      <p:ext uri="{BB962C8B-B14F-4D97-AF65-F5344CB8AC3E}">
        <p14:creationId xmlns:p14="http://schemas.microsoft.com/office/powerpoint/2010/main" val="233286926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Text">
    <p:spTree>
      <p:nvGrpSpPr>
        <p:cNvPr id="1" name=""/>
        <p:cNvGrpSpPr/>
        <p:nvPr/>
      </p:nvGrpSpPr>
      <p:grpSpPr>
        <a:xfrm>
          <a:off x="0" y="0"/>
          <a:ext cx="0" cy="0"/>
          <a:chOff x="0" y="0"/>
          <a:chExt cx="0" cy="0"/>
        </a:xfrm>
      </p:grpSpPr>
      <p:sp>
        <p:nvSpPr>
          <p:cNvPr id="9" name="Espace réservé du texte 8">
            <a:extLst>
              <a:ext uri="{FF2B5EF4-FFF2-40B4-BE49-F238E27FC236}">
                <a16:creationId xmlns:a16="http://schemas.microsoft.com/office/drawing/2014/main" id="{7BC41F0E-EC30-4D2A-AA16-7B987E32A160}"/>
              </a:ext>
            </a:extLst>
          </p:cNvPr>
          <p:cNvSpPr>
            <a:spLocks noGrp="1"/>
          </p:cNvSpPr>
          <p:nvPr>
            <p:ph type="body" sz="quarter" idx="13" hasCustomPrompt="1"/>
          </p:nvPr>
        </p:nvSpPr>
        <p:spPr>
          <a:xfrm>
            <a:off x="719137" y="1744980"/>
            <a:ext cx="10751504" cy="4389120"/>
          </a:xfrm>
        </p:spPr>
        <p:txBody>
          <a:bodyPr/>
          <a:lstStyle>
            <a:lvl1pPr marL="355600" indent="-355600">
              <a:defRPr>
                <a:solidFill>
                  <a:schemeClr val="tx1"/>
                </a:solidFill>
              </a:defRPr>
            </a:lvl1pPr>
            <a:lvl2pPr marL="630238" indent="-274638">
              <a:defRPr>
                <a:solidFill>
                  <a:schemeClr val="tx1"/>
                </a:solidFill>
              </a:defRPr>
            </a:lvl2pPr>
            <a:lvl3pPr marL="720725" indent="0">
              <a:defRPr>
                <a:solidFill>
                  <a:schemeClr val="tx1"/>
                </a:solidFill>
              </a:defRPr>
            </a:lvl3pPr>
            <a:lvl4pPr marL="893763" indent="0">
              <a:defRPr>
                <a:solidFill>
                  <a:schemeClr val="tx1"/>
                </a:solidFill>
              </a:defRPr>
            </a:lvl4pPr>
            <a:lvl5pPr>
              <a:defRPr>
                <a:solidFill>
                  <a:schemeClr val="tx1"/>
                </a:solidFill>
              </a:defRPr>
            </a:lvl5pPr>
          </a:lstStyle>
          <a:p>
            <a:pPr lvl="0"/>
            <a:r>
              <a:rPr lang="en-GB" noProof="0" dirty="0"/>
              <a:t>Click to edit master text style</a:t>
            </a:r>
          </a:p>
          <a:p>
            <a:pPr lvl="1"/>
            <a:r>
              <a:rPr lang="en-GB" noProof="0" dirty="0"/>
              <a:t>Second level</a:t>
            </a:r>
          </a:p>
          <a:p>
            <a:pPr lvl="2"/>
            <a:r>
              <a:rPr lang="en-GB" noProof="0" dirty="0"/>
              <a:t>Third level</a:t>
            </a:r>
          </a:p>
          <a:p>
            <a:pPr lvl="3"/>
            <a:r>
              <a:rPr lang="en-GB" noProof="0" dirty="0"/>
              <a:t>Fourth level</a:t>
            </a:r>
          </a:p>
        </p:txBody>
      </p:sp>
      <p:sp>
        <p:nvSpPr>
          <p:cNvPr id="4" name="Espace réservé de la date 3">
            <a:extLst>
              <a:ext uri="{FF2B5EF4-FFF2-40B4-BE49-F238E27FC236}">
                <a16:creationId xmlns:a16="http://schemas.microsoft.com/office/drawing/2014/main" id="{3716C531-2CFB-4E5B-8F66-A15176016CE5}"/>
              </a:ext>
            </a:extLst>
          </p:cNvPr>
          <p:cNvSpPr>
            <a:spLocks noGrp="1"/>
          </p:cNvSpPr>
          <p:nvPr>
            <p:ph type="dt" sz="half" idx="10"/>
          </p:nvPr>
        </p:nvSpPr>
        <p:spPr>
          <a:xfrm>
            <a:off x="4741200" y="6337302"/>
            <a:ext cx="612000" cy="252000"/>
          </a:xfrm>
        </p:spPr>
        <p:txBody>
          <a:bodyPr/>
          <a:lstStyle>
            <a:lvl1pPr>
              <a:defRPr>
                <a:solidFill>
                  <a:schemeClr val="tx1"/>
                </a:solidFill>
              </a:defRPr>
            </a:lvl1pPr>
          </a:lstStyle>
          <a:p>
            <a:fld id="{962FDC32-5A35-4B40-94CC-34DC4E0D5C36}" type="datetime1">
              <a:rPr lang="en-GB" noProof="0" smtClean="0"/>
              <a:t>07/05/2020</a:t>
            </a:fld>
            <a:endParaRPr lang="en-GB" noProof="0" dirty="0"/>
          </a:p>
        </p:txBody>
      </p:sp>
      <p:sp>
        <p:nvSpPr>
          <p:cNvPr id="5" name="Espace réservé du pied de page 4">
            <a:extLst>
              <a:ext uri="{FF2B5EF4-FFF2-40B4-BE49-F238E27FC236}">
                <a16:creationId xmlns:a16="http://schemas.microsoft.com/office/drawing/2014/main" id="{A0EF3019-6813-4BCE-8FD7-8BAD1DDCC6A4}"/>
              </a:ext>
            </a:extLst>
          </p:cNvPr>
          <p:cNvSpPr>
            <a:spLocks noGrp="1"/>
          </p:cNvSpPr>
          <p:nvPr>
            <p:ph type="ftr" sz="quarter" idx="11"/>
          </p:nvPr>
        </p:nvSpPr>
        <p:spPr>
          <a:xfrm>
            <a:off x="1026000" y="6337302"/>
            <a:ext cx="3600000" cy="252000"/>
          </a:xfrm>
        </p:spPr>
        <p:txBody>
          <a:bodyPr/>
          <a:lstStyle>
            <a:lvl1pPr>
              <a:defRPr>
                <a:solidFill>
                  <a:schemeClr val="tx1"/>
                </a:solidFill>
              </a:defRPr>
            </a:lvl1pPr>
          </a:lstStyle>
          <a:p>
            <a:r>
              <a:rPr lang="en-GB" noProof="0" dirty="0"/>
              <a:t>Title of the presentation</a:t>
            </a:r>
          </a:p>
        </p:txBody>
      </p:sp>
      <p:sp>
        <p:nvSpPr>
          <p:cNvPr id="6" name="Espace réservé du numéro de diapositive 5">
            <a:extLst>
              <a:ext uri="{FF2B5EF4-FFF2-40B4-BE49-F238E27FC236}">
                <a16:creationId xmlns:a16="http://schemas.microsoft.com/office/drawing/2014/main" id="{083150F9-E599-47C6-B00B-9E9475158114}"/>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en-GB" noProof="0" smtClean="0"/>
              <a:pPr/>
              <a:t>‹#›</a:t>
            </a:fld>
            <a:endParaRPr lang="en-GB" noProof="0" dirty="0"/>
          </a:p>
        </p:txBody>
      </p:sp>
      <p:sp>
        <p:nvSpPr>
          <p:cNvPr id="8" name="Rectangle 7"/>
          <p:cNvSpPr/>
          <p:nvPr userDrawn="1"/>
        </p:nvSpPr>
        <p:spPr>
          <a:xfrm>
            <a:off x="-1" y="-374907"/>
            <a:ext cx="252000" cy="25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dirty="0"/>
          </a:p>
        </p:txBody>
      </p:sp>
      <p:sp>
        <p:nvSpPr>
          <p:cNvPr id="11" name="ZoneTexte 10"/>
          <p:cNvSpPr txBox="1"/>
          <p:nvPr userDrawn="1"/>
        </p:nvSpPr>
        <p:spPr>
          <a:xfrm>
            <a:off x="545702" y="-384054"/>
            <a:ext cx="4080298" cy="276999"/>
          </a:xfrm>
          <a:prstGeom prst="rect">
            <a:avLst/>
          </a:prstGeom>
          <a:noFill/>
        </p:spPr>
        <p:txBody>
          <a:bodyPr wrap="square" rtlCol="0">
            <a:spAutoFit/>
          </a:bodyPr>
          <a:lstStyle/>
          <a:p>
            <a:r>
              <a:rPr lang="en-GB" sz="1200" noProof="0" dirty="0"/>
              <a:t>Colour of texts</a:t>
            </a:r>
          </a:p>
        </p:txBody>
      </p:sp>
      <p:sp>
        <p:nvSpPr>
          <p:cNvPr id="12" name="Rectangle 11"/>
          <p:cNvSpPr/>
          <p:nvPr userDrawn="1"/>
        </p:nvSpPr>
        <p:spPr>
          <a:xfrm>
            <a:off x="293702" y="-374907"/>
            <a:ext cx="252000" cy="25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dirty="0"/>
          </a:p>
        </p:txBody>
      </p:sp>
      <p:sp>
        <p:nvSpPr>
          <p:cNvPr id="16" name="Espace réservé du texte 2">
            <a:extLst>
              <a:ext uri="{FF2B5EF4-FFF2-40B4-BE49-F238E27FC236}">
                <a16:creationId xmlns:a16="http://schemas.microsoft.com/office/drawing/2014/main" id="{A3DB4B53-525D-494B-81B7-D3D6DB4A234D}"/>
              </a:ext>
            </a:extLst>
          </p:cNvPr>
          <p:cNvSpPr>
            <a:spLocks noGrp="1"/>
          </p:cNvSpPr>
          <p:nvPr>
            <p:ph type="body" idx="1" hasCustomPrompt="1"/>
          </p:nvPr>
        </p:nvSpPr>
        <p:spPr>
          <a:xfrm>
            <a:off x="719137" y="981120"/>
            <a:ext cx="10751504" cy="360000"/>
          </a:xfrm>
        </p:spPr>
        <p:txBody>
          <a:bodyPr anchor="t"/>
          <a:lstStyle>
            <a:lvl1pPr marL="0" indent="0">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dirty="0"/>
              <a:t>Click to edit master subtitle style</a:t>
            </a:r>
          </a:p>
        </p:txBody>
      </p:sp>
      <p:sp>
        <p:nvSpPr>
          <p:cNvPr id="17" name="Titre 6">
            <a:extLst>
              <a:ext uri="{FF2B5EF4-FFF2-40B4-BE49-F238E27FC236}">
                <a16:creationId xmlns:a16="http://schemas.microsoft.com/office/drawing/2014/main" id="{B7A985A6-151F-4CB0-B805-7356FF1FA8E6}"/>
              </a:ext>
            </a:extLst>
          </p:cNvPr>
          <p:cNvSpPr>
            <a:spLocks noGrp="1"/>
          </p:cNvSpPr>
          <p:nvPr>
            <p:ph type="title" hasCustomPrompt="1"/>
          </p:nvPr>
        </p:nvSpPr>
        <p:spPr>
          <a:xfrm>
            <a:off x="719137" y="30480"/>
            <a:ext cx="10751503" cy="936000"/>
          </a:xfrm>
        </p:spPr>
        <p:txBody>
          <a:bodyPr anchor="b"/>
          <a:lstStyle>
            <a:lvl1pPr>
              <a:defRPr baseline="0"/>
            </a:lvl1pPr>
          </a:lstStyle>
          <a:p>
            <a:r>
              <a:rPr lang="en-GB" noProof="0" dirty="0"/>
              <a:t>Click to edit master title style</a:t>
            </a:r>
          </a:p>
        </p:txBody>
      </p:sp>
    </p:spTree>
    <p:extLst>
      <p:ext uri="{BB962C8B-B14F-4D97-AF65-F5344CB8AC3E}">
        <p14:creationId xmlns:p14="http://schemas.microsoft.com/office/powerpoint/2010/main" val="2561540031"/>
      </p:ext>
    </p:extLst>
  </p:cSld>
  <p:clrMapOvr>
    <a:masterClrMapping/>
  </p:clrMapOvr>
  <p:extLst>
    <p:ext uri="{DCECCB84-F9BA-43D5-87BE-67443E8EF086}">
      <p15:sldGuideLst xmlns:p15="http://schemas.microsoft.com/office/powerpoint/2012/main">
        <p15:guide id="2"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_Text_TwoColumns_1">
    <p:spTree>
      <p:nvGrpSpPr>
        <p:cNvPr id="1" name=""/>
        <p:cNvGrpSpPr/>
        <p:nvPr/>
      </p:nvGrpSpPr>
      <p:grpSpPr>
        <a:xfrm>
          <a:off x="0" y="0"/>
          <a:ext cx="0" cy="0"/>
          <a:chOff x="0" y="0"/>
          <a:chExt cx="0" cy="0"/>
        </a:xfrm>
      </p:grpSpPr>
      <p:sp>
        <p:nvSpPr>
          <p:cNvPr id="9" name="Espace réservé du texte 8">
            <a:extLst>
              <a:ext uri="{FF2B5EF4-FFF2-40B4-BE49-F238E27FC236}">
                <a16:creationId xmlns:a16="http://schemas.microsoft.com/office/drawing/2014/main" id="{7BC41F0E-EC30-4D2A-AA16-7B987E32A160}"/>
              </a:ext>
            </a:extLst>
          </p:cNvPr>
          <p:cNvSpPr>
            <a:spLocks noGrp="1"/>
          </p:cNvSpPr>
          <p:nvPr>
            <p:ph type="body" sz="quarter" idx="13" hasCustomPrompt="1"/>
          </p:nvPr>
        </p:nvSpPr>
        <p:spPr>
          <a:xfrm>
            <a:off x="719137" y="1743240"/>
            <a:ext cx="5242392" cy="4383240"/>
          </a:xfrm>
        </p:spPr>
        <p:txBody>
          <a:bodyPr/>
          <a:lstStyle>
            <a:lvl1pPr marL="355600" indent="-355600">
              <a:defRPr>
                <a:solidFill>
                  <a:schemeClr val="tx1"/>
                </a:solidFill>
              </a:defRPr>
            </a:lvl1pPr>
            <a:lvl2pPr marL="630238" indent="-274638">
              <a:defRPr>
                <a:solidFill>
                  <a:schemeClr val="tx1"/>
                </a:solidFill>
              </a:defRPr>
            </a:lvl2pPr>
            <a:lvl3pPr marL="720725" indent="0">
              <a:defRPr>
                <a:solidFill>
                  <a:schemeClr val="tx1"/>
                </a:solidFill>
              </a:defRPr>
            </a:lvl3pPr>
            <a:lvl4pPr marL="893763" indent="0">
              <a:defRPr>
                <a:solidFill>
                  <a:schemeClr val="tx1"/>
                </a:solidFill>
              </a:defRPr>
            </a:lvl4pPr>
          </a:lstStyle>
          <a:p>
            <a:pPr lvl="0"/>
            <a:r>
              <a:rPr lang="en-GB" noProof="0" dirty="0"/>
              <a:t>Click to edit master text style</a:t>
            </a:r>
          </a:p>
          <a:p>
            <a:pPr lvl="1"/>
            <a:r>
              <a:rPr lang="en-GB" noProof="0" dirty="0"/>
              <a:t>Second level</a:t>
            </a:r>
          </a:p>
          <a:p>
            <a:pPr lvl="2"/>
            <a:r>
              <a:rPr lang="en-GB" noProof="0" dirty="0"/>
              <a:t>Third level</a:t>
            </a:r>
          </a:p>
          <a:p>
            <a:pPr lvl="3"/>
            <a:r>
              <a:rPr lang="en-GB" noProof="0" dirty="0"/>
              <a:t>Fourth level</a:t>
            </a:r>
          </a:p>
        </p:txBody>
      </p:sp>
      <p:sp>
        <p:nvSpPr>
          <p:cNvPr id="4" name="Espace réservé de la date 3">
            <a:extLst>
              <a:ext uri="{FF2B5EF4-FFF2-40B4-BE49-F238E27FC236}">
                <a16:creationId xmlns:a16="http://schemas.microsoft.com/office/drawing/2014/main" id="{3716C531-2CFB-4E5B-8F66-A15176016CE5}"/>
              </a:ext>
            </a:extLst>
          </p:cNvPr>
          <p:cNvSpPr>
            <a:spLocks noGrp="1"/>
          </p:cNvSpPr>
          <p:nvPr>
            <p:ph type="dt" sz="half" idx="10"/>
          </p:nvPr>
        </p:nvSpPr>
        <p:spPr/>
        <p:txBody>
          <a:bodyPr/>
          <a:lstStyle>
            <a:lvl1pPr>
              <a:defRPr>
                <a:solidFill>
                  <a:schemeClr val="tx1"/>
                </a:solidFill>
              </a:defRPr>
            </a:lvl1pPr>
          </a:lstStyle>
          <a:p>
            <a:fld id="{D5A3C1A4-BCEA-4CCF-80C8-4C720BDDDAD2}" type="datetime1">
              <a:rPr lang="en-GB" noProof="0" smtClean="0"/>
              <a:t>07/05/2020</a:t>
            </a:fld>
            <a:endParaRPr lang="en-GB" noProof="0" dirty="0"/>
          </a:p>
        </p:txBody>
      </p:sp>
      <p:sp>
        <p:nvSpPr>
          <p:cNvPr id="5" name="Espace réservé du pied de page 4">
            <a:extLst>
              <a:ext uri="{FF2B5EF4-FFF2-40B4-BE49-F238E27FC236}">
                <a16:creationId xmlns:a16="http://schemas.microsoft.com/office/drawing/2014/main" id="{A0EF3019-6813-4BCE-8FD7-8BAD1DDCC6A4}"/>
              </a:ext>
            </a:extLst>
          </p:cNvPr>
          <p:cNvSpPr>
            <a:spLocks noGrp="1"/>
          </p:cNvSpPr>
          <p:nvPr>
            <p:ph type="ftr" sz="quarter" idx="11"/>
          </p:nvPr>
        </p:nvSpPr>
        <p:spPr/>
        <p:txBody>
          <a:bodyPr/>
          <a:lstStyle>
            <a:lvl1pPr>
              <a:defRPr>
                <a:solidFill>
                  <a:schemeClr val="tx1"/>
                </a:solidFill>
              </a:defRPr>
            </a:lvl1pPr>
          </a:lstStyle>
          <a:p>
            <a:r>
              <a:rPr lang="en-GB" noProof="0" dirty="0"/>
              <a:t>Title of the presentation</a:t>
            </a:r>
          </a:p>
        </p:txBody>
      </p:sp>
      <p:sp>
        <p:nvSpPr>
          <p:cNvPr id="6" name="Espace réservé du numéro de diapositive 5">
            <a:extLst>
              <a:ext uri="{FF2B5EF4-FFF2-40B4-BE49-F238E27FC236}">
                <a16:creationId xmlns:a16="http://schemas.microsoft.com/office/drawing/2014/main" id="{083150F9-E599-47C6-B00B-9E9475158114}"/>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en-GB" noProof="0" smtClean="0"/>
              <a:pPr/>
              <a:t>‹#›</a:t>
            </a:fld>
            <a:endParaRPr lang="en-GB" noProof="0" dirty="0"/>
          </a:p>
        </p:txBody>
      </p:sp>
      <p:sp>
        <p:nvSpPr>
          <p:cNvPr id="11" name="Espace réservé du texte 8">
            <a:extLst>
              <a:ext uri="{FF2B5EF4-FFF2-40B4-BE49-F238E27FC236}">
                <a16:creationId xmlns:a16="http://schemas.microsoft.com/office/drawing/2014/main" id="{A56DBCFF-9EF4-4749-B7CA-DBFD50831D20}"/>
              </a:ext>
            </a:extLst>
          </p:cNvPr>
          <p:cNvSpPr>
            <a:spLocks noGrp="1"/>
          </p:cNvSpPr>
          <p:nvPr>
            <p:ph type="body" sz="quarter" idx="14" hasCustomPrompt="1"/>
          </p:nvPr>
        </p:nvSpPr>
        <p:spPr>
          <a:xfrm>
            <a:off x="6210300" y="1743240"/>
            <a:ext cx="5254477" cy="4383240"/>
          </a:xfrm>
        </p:spPr>
        <p:txBody>
          <a:bodyPr/>
          <a:lstStyle>
            <a:lvl1pPr marL="355600" indent="-355600">
              <a:defRPr>
                <a:solidFill>
                  <a:schemeClr val="tx1"/>
                </a:solidFill>
              </a:defRPr>
            </a:lvl1pPr>
            <a:lvl2pPr marL="630238" indent="-274638">
              <a:defRPr>
                <a:solidFill>
                  <a:schemeClr val="tx1"/>
                </a:solidFill>
              </a:defRPr>
            </a:lvl2pPr>
            <a:lvl3pPr marL="720725" indent="0">
              <a:defRPr>
                <a:solidFill>
                  <a:schemeClr val="tx1"/>
                </a:solidFill>
              </a:defRPr>
            </a:lvl3pPr>
            <a:lvl4pPr marL="893763" indent="0">
              <a:defRPr>
                <a:solidFill>
                  <a:schemeClr val="tx1"/>
                </a:solidFill>
              </a:defRPr>
            </a:lvl4pPr>
          </a:lstStyle>
          <a:p>
            <a:pPr lvl="0"/>
            <a:r>
              <a:rPr lang="en-GB" noProof="0" dirty="0"/>
              <a:t>Click to edit master text style</a:t>
            </a:r>
          </a:p>
          <a:p>
            <a:pPr lvl="1"/>
            <a:r>
              <a:rPr lang="en-GB" noProof="0" dirty="0"/>
              <a:t>Second level</a:t>
            </a:r>
          </a:p>
          <a:p>
            <a:pPr lvl="2"/>
            <a:r>
              <a:rPr lang="en-GB" noProof="0" dirty="0"/>
              <a:t>Third level</a:t>
            </a:r>
          </a:p>
          <a:p>
            <a:pPr lvl="3"/>
            <a:r>
              <a:rPr lang="en-GB" noProof="0" dirty="0"/>
              <a:t>Fourth level</a:t>
            </a:r>
          </a:p>
        </p:txBody>
      </p:sp>
      <p:sp>
        <p:nvSpPr>
          <p:cNvPr id="12" name="Rectangle 11"/>
          <p:cNvSpPr/>
          <p:nvPr userDrawn="1"/>
        </p:nvSpPr>
        <p:spPr>
          <a:xfrm>
            <a:off x="-1" y="-374907"/>
            <a:ext cx="252000" cy="25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dirty="0"/>
          </a:p>
        </p:txBody>
      </p:sp>
      <p:sp>
        <p:nvSpPr>
          <p:cNvPr id="13" name="ZoneTexte 12"/>
          <p:cNvSpPr txBox="1"/>
          <p:nvPr userDrawn="1"/>
        </p:nvSpPr>
        <p:spPr>
          <a:xfrm>
            <a:off x="545702" y="-384054"/>
            <a:ext cx="4080298" cy="276999"/>
          </a:xfrm>
          <a:prstGeom prst="rect">
            <a:avLst/>
          </a:prstGeom>
          <a:noFill/>
        </p:spPr>
        <p:txBody>
          <a:bodyPr wrap="square" rtlCol="0">
            <a:spAutoFit/>
          </a:bodyPr>
          <a:lstStyle/>
          <a:p>
            <a:r>
              <a:rPr lang="en-GB" sz="1200" noProof="0" dirty="0"/>
              <a:t>Colour of texts</a:t>
            </a:r>
          </a:p>
        </p:txBody>
      </p:sp>
      <p:sp>
        <p:nvSpPr>
          <p:cNvPr id="14" name="Rectangle 13"/>
          <p:cNvSpPr/>
          <p:nvPr userDrawn="1"/>
        </p:nvSpPr>
        <p:spPr>
          <a:xfrm>
            <a:off x="293702" y="-374907"/>
            <a:ext cx="252000" cy="25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dirty="0"/>
          </a:p>
        </p:txBody>
      </p:sp>
      <p:sp>
        <p:nvSpPr>
          <p:cNvPr id="22" name="Espace réservé du texte 2">
            <a:extLst>
              <a:ext uri="{FF2B5EF4-FFF2-40B4-BE49-F238E27FC236}">
                <a16:creationId xmlns:a16="http://schemas.microsoft.com/office/drawing/2014/main" id="{A3DB4B53-525D-494B-81B7-D3D6DB4A234D}"/>
              </a:ext>
            </a:extLst>
          </p:cNvPr>
          <p:cNvSpPr>
            <a:spLocks noGrp="1"/>
          </p:cNvSpPr>
          <p:nvPr>
            <p:ph type="body" idx="1" hasCustomPrompt="1"/>
          </p:nvPr>
        </p:nvSpPr>
        <p:spPr>
          <a:xfrm>
            <a:off x="719137" y="981120"/>
            <a:ext cx="10751504" cy="360000"/>
          </a:xfrm>
        </p:spPr>
        <p:txBody>
          <a:bodyPr anchor="t"/>
          <a:lstStyle>
            <a:lvl1pPr marL="0" indent="0">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dirty="0"/>
              <a:t>Click to edit master subtitle style</a:t>
            </a:r>
          </a:p>
        </p:txBody>
      </p:sp>
      <p:sp>
        <p:nvSpPr>
          <p:cNvPr id="23" name="Titre 6">
            <a:extLst>
              <a:ext uri="{FF2B5EF4-FFF2-40B4-BE49-F238E27FC236}">
                <a16:creationId xmlns:a16="http://schemas.microsoft.com/office/drawing/2014/main" id="{B7A985A6-151F-4CB0-B805-7356FF1FA8E6}"/>
              </a:ext>
            </a:extLst>
          </p:cNvPr>
          <p:cNvSpPr>
            <a:spLocks noGrp="1"/>
          </p:cNvSpPr>
          <p:nvPr>
            <p:ph type="title" hasCustomPrompt="1"/>
          </p:nvPr>
        </p:nvSpPr>
        <p:spPr>
          <a:xfrm>
            <a:off x="719137" y="30480"/>
            <a:ext cx="10751503" cy="936000"/>
          </a:xfrm>
        </p:spPr>
        <p:txBody>
          <a:bodyPr anchor="b"/>
          <a:lstStyle>
            <a:lvl1pPr>
              <a:defRPr baseline="0"/>
            </a:lvl1pPr>
          </a:lstStyle>
          <a:p>
            <a:r>
              <a:rPr lang="en-GB" noProof="0" dirty="0"/>
              <a:t>Click to edit master title style</a:t>
            </a:r>
          </a:p>
        </p:txBody>
      </p:sp>
    </p:spTree>
    <p:extLst>
      <p:ext uri="{BB962C8B-B14F-4D97-AF65-F5344CB8AC3E}">
        <p14:creationId xmlns:p14="http://schemas.microsoft.com/office/powerpoint/2010/main" val="39083056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ext_TwoColumns_2">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3716C531-2CFB-4E5B-8F66-A15176016CE5}"/>
              </a:ext>
            </a:extLst>
          </p:cNvPr>
          <p:cNvSpPr>
            <a:spLocks noGrp="1"/>
          </p:cNvSpPr>
          <p:nvPr>
            <p:ph type="dt" sz="half" idx="10"/>
          </p:nvPr>
        </p:nvSpPr>
        <p:spPr>
          <a:xfrm>
            <a:off x="4741200" y="6337302"/>
            <a:ext cx="612000" cy="252000"/>
          </a:xfrm>
        </p:spPr>
        <p:txBody>
          <a:bodyPr/>
          <a:lstStyle>
            <a:lvl1pPr>
              <a:defRPr>
                <a:solidFill>
                  <a:schemeClr val="tx1"/>
                </a:solidFill>
              </a:defRPr>
            </a:lvl1pPr>
          </a:lstStyle>
          <a:p>
            <a:fld id="{0B1BD719-ADC8-410B-9559-C5687B079C52}" type="datetime1">
              <a:rPr lang="en-GB" noProof="0" smtClean="0"/>
              <a:t>07/05/2020</a:t>
            </a:fld>
            <a:endParaRPr lang="en-GB" noProof="0" dirty="0"/>
          </a:p>
        </p:txBody>
      </p:sp>
      <p:sp>
        <p:nvSpPr>
          <p:cNvPr id="5" name="Espace réservé du pied de page 4">
            <a:extLst>
              <a:ext uri="{FF2B5EF4-FFF2-40B4-BE49-F238E27FC236}">
                <a16:creationId xmlns:a16="http://schemas.microsoft.com/office/drawing/2014/main" id="{A0EF3019-6813-4BCE-8FD7-8BAD1DDCC6A4}"/>
              </a:ext>
            </a:extLst>
          </p:cNvPr>
          <p:cNvSpPr>
            <a:spLocks noGrp="1"/>
          </p:cNvSpPr>
          <p:nvPr>
            <p:ph type="ftr" sz="quarter" idx="11"/>
          </p:nvPr>
        </p:nvSpPr>
        <p:spPr>
          <a:xfrm>
            <a:off x="1026000" y="6337302"/>
            <a:ext cx="3600000" cy="252000"/>
          </a:xfrm>
        </p:spPr>
        <p:txBody>
          <a:bodyPr/>
          <a:lstStyle>
            <a:lvl1pPr>
              <a:defRPr>
                <a:solidFill>
                  <a:schemeClr val="tx1"/>
                </a:solidFill>
              </a:defRPr>
            </a:lvl1pPr>
          </a:lstStyle>
          <a:p>
            <a:r>
              <a:rPr lang="en-GB" noProof="0" dirty="0"/>
              <a:t>Title of the presentation</a:t>
            </a:r>
          </a:p>
        </p:txBody>
      </p:sp>
      <p:sp>
        <p:nvSpPr>
          <p:cNvPr id="6" name="Espace réservé du numéro de diapositive 5">
            <a:extLst>
              <a:ext uri="{FF2B5EF4-FFF2-40B4-BE49-F238E27FC236}">
                <a16:creationId xmlns:a16="http://schemas.microsoft.com/office/drawing/2014/main" id="{083150F9-E599-47C6-B00B-9E9475158114}"/>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en-GB" noProof="0" smtClean="0"/>
              <a:pPr/>
              <a:t>‹#›</a:t>
            </a:fld>
            <a:endParaRPr lang="en-GB" noProof="0" dirty="0"/>
          </a:p>
        </p:txBody>
      </p:sp>
      <p:sp>
        <p:nvSpPr>
          <p:cNvPr id="8" name="Rectangle 7"/>
          <p:cNvSpPr/>
          <p:nvPr userDrawn="1"/>
        </p:nvSpPr>
        <p:spPr>
          <a:xfrm>
            <a:off x="-1" y="-374907"/>
            <a:ext cx="252000" cy="25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dirty="0"/>
          </a:p>
        </p:txBody>
      </p:sp>
      <p:sp>
        <p:nvSpPr>
          <p:cNvPr id="11" name="ZoneTexte 10"/>
          <p:cNvSpPr txBox="1"/>
          <p:nvPr userDrawn="1"/>
        </p:nvSpPr>
        <p:spPr>
          <a:xfrm>
            <a:off x="545702" y="-384054"/>
            <a:ext cx="4080298" cy="276999"/>
          </a:xfrm>
          <a:prstGeom prst="rect">
            <a:avLst/>
          </a:prstGeom>
          <a:noFill/>
        </p:spPr>
        <p:txBody>
          <a:bodyPr wrap="square" rtlCol="0">
            <a:spAutoFit/>
          </a:bodyPr>
          <a:lstStyle/>
          <a:p>
            <a:r>
              <a:rPr lang="en-GB" sz="1200" noProof="0" dirty="0"/>
              <a:t>Colour of texts</a:t>
            </a:r>
          </a:p>
        </p:txBody>
      </p:sp>
      <p:sp>
        <p:nvSpPr>
          <p:cNvPr id="12" name="Rectangle 11"/>
          <p:cNvSpPr/>
          <p:nvPr userDrawn="1"/>
        </p:nvSpPr>
        <p:spPr>
          <a:xfrm>
            <a:off x="293702" y="-374907"/>
            <a:ext cx="252000" cy="25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dirty="0"/>
          </a:p>
        </p:txBody>
      </p:sp>
      <p:sp>
        <p:nvSpPr>
          <p:cNvPr id="15" name="Espace réservé du texte 8">
            <a:extLst>
              <a:ext uri="{FF2B5EF4-FFF2-40B4-BE49-F238E27FC236}">
                <a16:creationId xmlns:a16="http://schemas.microsoft.com/office/drawing/2014/main" id="{7BC41F0E-EC30-4D2A-AA16-7B987E32A160}"/>
              </a:ext>
            </a:extLst>
          </p:cNvPr>
          <p:cNvSpPr>
            <a:spLocks noGrp="1"/>
          </p:cNvSpPr>
          <p:nvPr>
            <p:ph type="body" sz="quarter" idx="14" hasCustomPrompt="1"/>
          </p:nvPr>
        </p:nvSpPr>
        <p:spPr>
          <a:xfrm>
            <a:off x="719137" y="1744980"/>
            <a:ext cx="10751504" cy="4389120"/>
          </a:xfrm>
        </p:spPr>
        <p:txBody>
          <a:bodyPr numCol="2" spcCol="216000"/>
          <a:lstStyle>
            <a:lvl1pPr marL="355600" indent="-355600">
              <a:defRPr>
                <a:solidFill>
                  <a:schemeClr val="tx1"/>
                </a:solidFill>
              </a:defRPr>
            </a:lvl1pPr>
            <a:lvl2pPr marL="630238" indent="-274638">
              <a:defRPr>
                <a:solidFill>
                  <a:schemeClr val="tx1"/>
                </a:solidFill>
              </a:defRPr>
            </a:lvl2pPr>
            <a:lvl3pPr marL="720725" indent="0">
              <a:defRPr>
                <a:solidFill>
                  <a:schemeClr val="tx1"/>
                </a:solidFill>
              </a:defRPr>
            </a:lvl3pPr>
            <a:lvl4pPr marL="893763" indent="0">
              <a:defRPr>
                <a:solidFill>
                  <a:schemeClr val="tx1"/>
                </a:solidFill>
              </a:defRPr>
            </a:lvl4pPr>
            <a:lvl5pPr>
              <a:defRPr>
                <a:solidFill>
                  <a:schemeClr val="tx1"/>
                </a:solidFill>
              </a:defRPr>
            </a:lvl5pPr>
          </a:lstStyle>
          <a:p>
            <a:pPr lvl="0"/>
            <a:r>
              <a:rPr lang="en-GB" noProof="0" dirty="0"/>
              <a:t>Click to edit master text style</a:t>
            </a:r>
          </a:p>
          <a:p>
            <a:pPr lvl="1"/>
            <a:r>
              <a:rPr lang="en-GB" noProof="0" dirty="0"/>
              <a:t>Second level</a:t>
            </a:r>
          </a:p>
          <a:p>
            <a:pPr lvl="2"/>
            <a:r>
              <a:rPr lang="en-GB" noProof="0" dirty="0"/>
              <a:t>Third level</a:t>
            </a:r>
          </a:p>
          <a:p>
            <a:pPr lvl="3"/>
            <a:r>
              <a:rPr lang="en-GB" noProof="0" dirty="0"/>
              <a:t>Fourth level</a:t>
            </a:r>
          </a:p>
          <a:p>
            <a:pPr lvl="3"/>
            <a:endParaRPr lang="en-GB" noProof="0" dirty="0"/>
          </a:p>
          <a:p>
            <a:pPr lvl="3"/>
            <a:endParaRPr lang="en-GB" noProof="0" dirty="0"/>
          </a:p>
          <a:p>
            <a:pPr lvl="3"/>
            <a:endParaRPr lang="en-GB" noProof="0" dirty="0"/>
          </a:p>
          <a:p>
            <a:pPr lvl="3"/>
            <a:endParaRPr lang="en-GB" noProof="0" dirty="0"/>
          </a:p>
          <a:p>
            <a:pPr lvl="0"/>
            <a:r>
              <a:rPr lang="en-GB" noProof="0" dirty="0"/>
              <a:t>Click to edit master text style</a:t>
            </a:r>
          </a:p>
          <a:p>
            <a:pPr lvl="1"/>
            <a:r>
              <a:rPr lang="en-GB" noProof="0" dirty="0"/>
              <a:t>Second level</a:t>
            </a:r>
          </a:p>
          <a:p>
            <a:pPr lvl="2"/>
            <a:r>
              <a:rPr lang="en-GB" noProof="0" dirty="0"/>
              <a:t>Third level</a:t>
            </a:r>
          </a:p>
          <a:p>
            <a:pPr lvl="3"/>
            <a:r>
              <a:rPr lang="en-GB" noProof="0" dirty="0"/>
              <a:t>Fourth level</a:t>
            </a:r>
          </a:p>
          <a:p>
            <a:pPr lvl="3"/>
            <a:endParaRPr lang="en-GB" noProof="0" dirty="0"/>
          </a:p>
          <a:p>
            <a:pPr lvl="3"/>
            <a:endParaRPr lang="en-GB" noProof="0" dirty="0"/>
          </a:p>
          <a:p>
            <a:pPr lvl="3"/>
            <a:endParaRPr lang="en-GB" noProof="0" dirty="0"/>
          </a:p>
          <a:p>
            <a:pPr lvl="0"/>
            <a:r>
              <a:rPr lang="en-GB" noProof="0" dirty="0"/>
              <a:t>Click to edit master text style</a:t>
            </a:r>
          </a:p>
          <a:p>
            <a:pPr lvl="1"/>
            <a:r>
              <a:rPr lang="en-GB" noProof="0" dirty="0"/>
              <a:t>Second level</a:t>
            </a:r>
          </a:p>
          <a:p>
            <a:pPr lvl="2"/>
            <a:r>
              <a:rPr lang="en-GB" noProof="0" dirty="0"/>
              <a:t>Third level</a:t>
            </a:r>
          </a:p>
          <a:p>
            <a:pPr lvl="3"/>
            <a:r>
              <a:rPr lang="en-GB" noProof="0" dirty="0"/>
              <a:t>Fourth level</a:t>
            </a:r>
          </a:p>
          <a:p>
            <a:pPr lvl="3"/>
            <a:endParaRPr lang="en-GB" noProof="0" dirty="0"/>
          </a:p>
          <a:p>
            <a:pPr lvl="3"/>
            <a:endParaRPr lang="en-GB" noProof="0" dirty="0"/>
          </a:p>
          <a:p>
            <a:pPr lvl="3"/>
            <a:endParaRPr lang="en-GB" noProof="0" dirty="0"/>
          </a:p>
          <a:p>
            <a:pPr lvl="3"/>
            <a:endParaRPr lang="en-GB" noProof="0" dirty="0"/>
          </a:p>
          <a:p>
            <a:pPr lvl="0"/>
            <a:r>
              <a:rPr lang="en-GB" noProof="0" dirty="0"/>
              <a:t>Click to edit master text style</a:t>
            </a:r>
          </a:p>
          <a:p>
            <a:pPr lvl="1"/>
            <a:r>
              <a:rPr lang="en-GB" noProof="0" dirty="0"/>
              <a:t>Second level</a:t>
            </a:r>
          </a:p>
          <a:p>
            <a:pPr lvl="2"/>
            <a:r>
              <a:rPr lang="en-GB" noProof="0" dirty="0"/>
              <a:t>Third level</a:t>
            </a:r>
          </a:p>
          <a:p>
            <a:pPr lvl="3"/>
            <a:r>
              <a:rPr lang="en-GB" noProof="0" dirty="0"/>
              <a:t>Fourth level</a:t>
            </a:r>
          </a:p>
          <a:p>
            <a:pPr lvl="3"/>
            <a:endParaRPr lang="en-GB" noProof="0" dirty="0"/>
          </a:p>
        </p:txBody>
      </p:sp>
      <p:sp>
        <p:nvSpPr>
          <p:cNvPr id="16" name="Espace réservé du texte 2">
            <a:extLst>
              <a:ext uri="{FF2B5EF4-FFF2-40B4-BE49-F238E27FC236}">
                <a16:creationId xmlns:a16="http://schemas.microsoft.com/office/drawing/2014/main" id="{A3DB4B53-525D-494B-81B7-D3D6DB4A234D}"/>
              </a:ext>
            </a:extLst>
          </p:cNvPr>
          <p:cNvSpPr>
            <a:spLocks noGrp="1"/>
          </p:cNvSpPr>
          <p:nvPr>
            <p:ph type="body" idx="1" hasCustomPrompt="1"/>
          </p:nvPr>
        </p:nvSpPr>
        <p:spPr>
          <a:xfrm>
            <a:off x="719137" y="981120"/>
            <a:ext cx="10751504" cy="360000"/>
          </a:xfrm>
        </p:spPr>
        <p:txBody>
          <a:bodyPr anchor="t"/>
          <a:lstStyle>
            <a:lvl1pPr marL="0" indent="0">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dirty="0"/>
              <a:t>Click to edit master subtitle style</a:t>
            </a:r>
          </a:p>
        </p:txBody>
      </p:sp>
      <p:sp>
        <p:nvSpPr>
          <p:cNvPr id="17" name="Titre 6">
            <a:extLst>
              <a:ext uri="{FF2B5EF4-FFF2-40B4-BE49-F238E27FC236}">
                <a16:creationId xmlns:a16="http://schemas.microsoft.com/office/drawing/2014/main" id="{B7A985A6-151F-4CB0-B805-7356FF1FA8E6}"/>
              </a:ext>
            </a:extLst>
          </p:cNvPr>
          <p:cNvSpPr>
            <a:spLocks noGrp="1"/>
          </p:cNvSpPr>
          <p:nvPr>
            <p:ph type="title" hasCustomPrompt="1"/>
          </p:nvPr>
        </p:nvSpPr>
        <p:spPr>
          <a:xfrm>
            <a:off x="719137" y="30480"/>
            <a:ext cx="10751503" cy="936000"/>
          </a:xfrm>
        </p:spPr>
        <p:txBody>
          <a:bodyPr anchor="b"/>
          <a:lstStyle>
            <a:lvl1pPr>
              <a:defRPr baseline="0"/>
            </a:lvl1pPr>
          </a:lstStyle>
          <a:p>
            <a:r>
              <a:rPr lang="en-GB" noProof="0" dirty="0"/>
              <a:t>Click to edit master title style</a:t>
            </a:r>
          </a:p>
        </p:txBody>
      </p:sp>
    </p:spTree>
    <p:extLst>
      <p:ext uri="{BB962C8B-B14F-4D97-AF65-F5344CB8AC3E}">
        <p14:creationId xmlns:p14="http://schemas.microsoft.com/office/powerpoint/2010/main" val="4124957341"/>
      </p:ext>
    </p:extLst>
  </p:cSld>
  <p:clrMapOvr>
    <a:masterClrMapping/>
  </p:clrMapOvr>
  <p:extLst>
    <p:ext uri="{DCECCB84-F9BA-43D5-87BE-67443E8EF086}">
      <p15:sldGuideLst xmlns:p15="http://schemas.microsoft.com/office/powerpoint/2012/main">
        <p15:guide id="2" pos="384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Text_&amp;Focus">
    <p:spTree>
      <p:nvGrpSpPr>
        <p:cNvPr id="1" name=""/>
        <p:cNvGrpSpPr/>
        <p:nvPr/>
      </p:nvGrpSpPr>
      <p:grpSpPr>
        <a:xfrm>
          <a:off x="0" y="0"/>
          <a:ext cx="0" cy="0"/>
          <a:chOff x="0" y="0"/>
          <a:chExt cx="0" cy="0"/>
        </a:xfrm>
      </p:grpSpPr>
      <p:sp>
        <p:nvSpPr>
          <p:cNvPr id="9" name="Espace réservé du texte 8">
            <a:extLst>
              <a:ext uri="{FF2B5EF4-FFF2-40B4-BE49-F238E27FC236}">
                <a16:creationId xmlns:a16="http://schemas.microsoft.com/office/drawing/2014/main" id="{7BC41F0E-EC30-4D2A-AA16-7B987E32A160}"/>
              </a:ext>
            </a:extLst>
          </p:cNvPr>
          <p:cNvSpPr>
            <a:spLocks noGrp="1"/>
          </p:cNvSpPr>
          <p:nvPr>
            <p:ph type="body" sz="quarter" idx="13" hasCustomPrompt="1"/>
          </p:nvPr>
        </p:nvSpPr>
        <p:spPr>
          <a:xfrm>
            <a:off x="719136" y="1744980"/>
            <a:ext cx="6142725" cy="4389120"/>
          </a:xfrm>
        </p:spPr>
        <p:txBody>
          <a:bodyPr/>
          <a:lstStyle>
            <a:lvl1pPr marL="355600" indent="-355600">
              <a:defRPr>
                <a:solidFill>
                  <a:schemeClr val="tx1"/>
                </a:solidFill>
              </a:defRPr>
            </a:lvl1pPr>
            <a:lvl2pPr marL="630238" indent="-274638">
              <a:defRPr>
                <a:solidFill>
                  <a:schemeClr val="tx1"/>
                </a:solidFill>
              </a:defRPr>
            </a:lvl2pPr>
            <a:lvl3pPr marL="720725" indent="0">
              <a:defRPr>
                <a:solidFill>
                  <a:schemeClr val="tx1"/>
                </a:solidFill>
              </a:defRPr>
            </a:lvl3pPr>
            <a:lvl4pPr marL="893763" indent="0">
              <a:defRPr>
                <a:solidFill>
                  <a:schemeClr val="tx1"/>
                </a:solidFill>
              </a:defRPr>
            </a:lvl4pPr>
          </a:lstStyle>
          <a:p>
            <a:pPr lvl="0"/>
            <a:r>
              <a:rPr lang="en-GB" noProof="0" dirty="0"/>
              <a:t>Click to edit master text style</a:t>
            </a:r>
          </a:p>
          <a:p>
            <a:pPr lvl="1"/>
            <a:r>
              <a:rPr lang="en-GB" noProof="0" dirty="0"/>
              <a:t>Second level</a:t>
            </a:r>
          </a:p>
          <a:p>
            <a:pPr lvl="2"/>
            <a:r>
              <a:rPr lang="en-GB" noProof="0" dirty="0"/>
              <a:t>Third level</a:t>
            </a:r>
          </a:p>
          <a:p>
            <a:pPr lvl="3"/>
            <a:r>
              <a:rPr lang="en-GB" noProof="0" dirty="0"/>
              <a:t>Fourth level</a:t>
            </a:r>
          </a:p>
        </p:txBody>
      </p:sp>
      <p:sp>
        <p:nvSpPr>
          <p:cNvPr id="4" name="Espace réservé de la date 3">
            <a:extLst>
              <a:ext uri="{FF2B5EF4-FFF2-40B4-BE49-F238E27FC236}">
                <a16:creationId xmlns:a16="http://schemas.microsoft.com/office/drawing/2014/main" id="{3716C531-2CFB-4E5B-8F66-A15176016CE5}"/>
              </a:ext>
            </a:extLst>
          </p:cNvPr>
          <p:cNvSpPr>
            <a:spLocks noGrp="1"/>
          </p:cNvSpPr>
          <p:nvPr>
            <p:ph type="dt" sz="half" idx="10"/>
          </p:nvPr>
        </p:nvSpPr>
        <p:spPr/>
        <p:txBody>
          <a:bodyPr/>
          <a:lstStyle>
            <a:lvl1pPr>
              <a:defRPr>
                <a:solidFill>
                  <a:schemeClr val="tx1"/>
                </a:solidFill>
              </a:defRPr>
            </a:lvl1pPr>
          </a:lstStyle>
          <a:p>
            <a:fld id="{CCA5FEFE-B035-4B36-9F22-6B5C3808E608}" type="datetime1">
              <a:rPr lang="en-GB" noProof="0" smtClean="0"/>
              <a:t>07/05/2020</a:t>
            </a:fld>
            <a:endParaRPr lang="en-GB" noProof="0" dirty="0"/>
          </a:p>
        </p:txBody>
      </p:sp>
      <p:sp>
        <p:nvSpPr>
          <p:cNvPr id="5" name="Espace réservé du pied de page 4">
            <a:extLst>
              <a:ext uri="{FF2B5EF4-FFF2-40B4-BE49-F238E27FC236}">
                <a16:creationId xmlns:a16="http://schemas.microsoft.com/office/drawing/2014/main" id="{A0EF3019-6813-4BCE-8FD7-8BAD1DDCC6A4}"/>
              </a:ext>
            </a:extLst>
          </p:cNvPr>
          <p:cNvSpPr>
            <a:spLocks noGrp="1"/>
          </p:cNvSpPr>
          <p:nvPr>
            <p:ph type="ftr" sz="quarter" idx="11"/>
          </p:nvPr>
        </p:nvSpPr>
        <p:spPr/>
        <p:txBody>
          <a:bodyPr/>
          <a:lstStyle>
            <a:lvl1pPr>
              <a:defRPr>
                <a:solidFill>
                  <a:schemeClr val="tx1"/>
                </a:solidFill>
              </a:defRPr>
            </a:lvl1pPr>
          </a:lstStyle>
          <a:p>
            <a:r>
              <a:rPr lang="en-GB" noProof="0" dirty="0"/>
              <a:t>Title of the presentation</a:t>
            </a:r>
          </a:p>
        </p:txBody>
      </p:sp>
      <p:sp>
        <p:nvSpPr>
          <p:cNvPr id="6" name="Espace réservé du numéro de diapositive 5">
            <a:extLst>
              <a:ext uri="{FF2B5EF4-FFF2-40B4-BE49-F238E27FC236}">
                <a16:creationId xmlns:a16="http://schemas.microsoft.com/office/drawing/2014/main" id="{083150F9-E599-47C6-B00B-9E9475158114}"/>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en-GB" noProof="0" smtClean="0"/>
              <a:pPr/>
              <a:t>‹#›</a:t>
            </a:fld>
            <a:endParaRPr lang="en-GB" noProof="0" dirty="0"/>
          </a:p>
        </p:txBody>
      </p:sp>
      <p:sp>
        <p:nvSpPr>
          <p:cNvPr id="12" name="Espace réservé du texte 8">
            <a:extLst>
              <a:ext uri="{FF2B5EF4-FFF2-40B4-BE49-F238E27FC236}">
                <a16:creationId xmlns:a16="http://schemas.microsoft.com/office/drawing/2014/main" id="{A56DBCFF-9EF4-4749-B7CA-DBFD50831D20}"/>
              </a:ext>
            </a:extLst>
          </p:cNvPr>
          <p:cNvSpPr>
            <a:spLocks noGrp="1"/>
          </p:cNvSpPr>
          <p:nvPr>
            <p:ph type="body" sz="quarter" idx="14" hasCustomPrompt="1"/>
          </p:nvPr>
        </p:nvSpPr>
        <p:spPr>
          <a:xfrm>
            <a:off x="7101840" y="1746300"/>
            <a:ext cx="4372560" cy="4387800"/>
          </a:xfrm>
          <a:solidFill>
            <a:schemeClr val="tx2"/>
          </a:solidFill>
        </p:spPr>
        <p:txBody>
          <a:bodyPr lIns="360000" tIns="252000" rIns="360000" bIns="252000"/>
          <a:lstStyle>
            <a:lvl1pPr marL="355600" indent="-355600">
              <a:buClr>
                <a:schemeClr val="bg1"/>
              </a:buClr>
              <a:buFontTx/>
              <a:buBlip>
                <a:blip r:embed="rId2"/>
              </a:buBlip>
              <a:defRPr>
                <a:solidFill>
                  <a:schemeClr val="bg1"/>
                </a:solidFill>
              </a:defRPr>
            </a:lvl1pPr>
            <a:lvl2pPr marL="630238" indent="-274638">
              <a:buClr>
                <a:schemeClr val="bg1"/>
              </a:buClr>
              <a:buFontTx/>
              <a:buBlip>
                <a:blip r:embed="rId3"/>
              </a:buBlip>
              <a:defRPr>
                <a:solidFill>
                  <a:schemeClr val="bg1"/>
                </a:solidFill>
              </a:defRPr>
            </a:lvl2pPr>
            <a:lvl3pPr marL="720725" indent="0">
              <a:defRPr>
                <a:solidFill>
                  <a:schemeClr val="bg1"/>
                </a:solidFill>
              </a:defRPr>
            </a:lvl3pPr>
            <a:lvl4pPr marL="893763" indent="0">
              <a:defRPr>
                <a:solidFill>
                  <a:schemeClr val="bg1"/>
                </a:solidFill>
              </a:defRPr>
            </a:lvl4pPr>
            <a:lvl5pPr>
              <a:defRPr>
                <a:solidFill>
                  <a:schemeClr val="bg1"/>
                </a:solidFill>
              </a:defRPr>
            </a:lvl5pPr>
          </a:lstStyle>
          <a:p>
            <a:pPr lvl="0"/>
            <a:r>
              <a:rPr lang="en-GB" noProof="0" dirty="0"/>
              <a:t>Click to edit                             master text style</a:t>
            </a:r>
          </a:p>
          <a:p>
            <a:pPr lvl="1"/>
            <a:r>
              <a:rPr lang="en-GB" noProof="0" dirty="0"/>
              <a:t>Second level</a:t>
            </a:r>
          </a:p>
          <a:p>
            <a:pPr lvl="2"/>
            <a:r>
              <a:rPr lang="en-GB" noProof="0" dirty="0"/>
              <a:t>Third level</a:t>
            </a:r>
          </a:p>
          <a:p>
            <a:pPr lvl="3"/>
            <a:r>
              <a:rPr lang="en-GB" noProof="0" dirty="0"/>
              <a:t>Fourth level</a:t>
            </a:r>
          </a:p>
        </p:txBody>
      </p:sp>
      <p:sp>
        <p:nvSpPr>
          <p:cNvPr id="11" name="Rectangle 10"/>
          <p:cNvSpPr/>
          <p:nvPr userDrawn="1"/>
        </p:nvSpPr>
        <p:spPr>
          <a:xfrm>
            <a:off x="-1" y="-374907"/>
            <a:ext cx="252000" cy="25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dirty="0"/>
          </a:p>
        </p:txBody>
      </p:sp>
      <p:sp>
        <p:nvSpPr>
          <p:cNvPr id="13" name="ZoneTexte 12"/>
          <p:cNvSpPr txBox="1"/>
          <p:nvPr userDrawn="1"/>
        </p:nvSpPr>
        <p:spPr>
          <a:xfrm>
            <a:off x="545702" y="-384054"/>
            <a:ext cx="4080298" cy="276999"/>
          </a:xfrm>
          <a:prstGeom prst="rect">
            <a:avLst/>
          </a:prstGeom>
          <a:noFill/>
        </p:spPr>
        <p:txBody>
          <a:bodyPr wrap="square" rtlCol="0">
            <a:spAutoFit/>
          </a:bodyPr>
          <a:lstStyle/>
          <a:p>
            <a:r>
              <a:rPr lang="en-GB" sz="1200" noProof="0" dirty="0"/>
              <a:t>Colour of texts</a:t>
            </a:r>
          </a:p>
        </p:txBody>
      </p:sp>
      <p:sp>
        <p:nvSpPr>
          <p:cNvPr id="14" name="Rectangle 13"/>
          <p:cNvSpPr/>
          <p:nvPr userDrawn="1"/>
        </p:nvSpPr>
        <p:spPr>
          <a:xfrm>
            <a:off x="293702" y="-374907"/>
            <a:ext cx="252000" cy="25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dirty="0"/>
          </a:p>
        </p:txBody>
      </p:sp>
      <p:sp>
        <p:nvSpPr>
          <p:cNvPr id="18" name="Espace réservé du texte 2">
            <a:extLst>
              <a:ext uri="{FF2B5EF4-FFF2-40B4-BE49-F238E27FC236}">
                <a16:creationId xmlns:a16="http://schemas.microsoft.com/office/drawing/2014/main" id="{A3DB4B53-525D-494B-81B7-D3D6DB4A234D}"/>
              </a:ext>
            </a:extLst>
          </p:cNvPr>
          <p:cNvSpPr>
            <a:spLocks noGrp="1"/>
          </p:cNvSpPr>
          <p:nvPr>
            <p:ph type="body" idx="1" hasCustomPrompt="1"/>
          </p:nvPr>
        </p:nvSpPr>
        <p:spPr>
          <a:xfrm>
            <a:off x="719137" y="981120"/>
            <a:ext cx="10751504" cy="360000"/>
          </a:xfrm>
        </p:spPr>
        <p:txBody>
          <a:bodyPr anchor="t"/>
          <a:lstStyle>
            <a:lvl1pPr marL="0" indent="0">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dirty="0"/>
              <a:t>Click to edit master subtitle style</a:t>
            </a:r>
          </a:p>
        </p:txBody>
      </p:sp>
      <p:sp>
        <p:nvSpPr>
          <p:cNvPr id="19" name="Titre 6">
            <a:extLst>
              <a:ext uri="{FF2B5EF4-FFF2-40B4-BE49-F238E27FC236}">
                <a16:creationId xmlns:a16="http://schemas.microsoft.com/office/drawing/2014/main" id="{B7A985A6-151F-4CB0-B805-7356FF1FA8E6}"/>
              </a:ext>
            </a:extLst>
          </p:cNvPr>
          <p:cNvSpPr>
            <a:spLocks noGrp="1"/>
          </p:cNvSpPr>
          <p:nvPr>
            <p:ph type="title" hasCustomPrompt="1"/>
          </p:nvPr>
        </p:nvSpPr>
        <p:spPr>
          <a:xfrm>
            <a:off x="719137" y="30480"/>
            <a:ext cx="10751503" cy="936000"/>
          </a:xfrm>
        </p:spPr>
        <p:txBody>
          <a:bodyPr anchor="b"/>
          <a:lstStyle>
            <a:lvl1pPr>
              <a:defRPr baseline="0"/>
            </a:lvl1pPr>
          </a:lstStyle>
          <a:p>
            <a:r>
              <a:rPr lang="en-GB" noProof="0" dirty="0"/>
              <a:t>Click to edit master title style</a:t>
            </a:r>
          </a:p>
        </p:txBody>
      </p:sp>
    </p:spTree>
    <p:extLst>
      <p:ext uri="{BB962C8B-B14F-4D97-AF65-F5344CB8AC3E}">
        <p14:creationId xmlns:p14="http://schemas.microsoft.com/office/powerpoint/2010/main" val="256773402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Text_&amp;Icons">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3716C531-2CFB-4E5B-8F66-A15176016CE5}"/>
              </a:ext>
            </a:extLst>
          </p:cNvPr>
          <p:cNvSpPr>
            <a:spLocks noGrp="1"/>
          </p:cNvSpPr>
          <p:nvPr>
            <p:ph type="dt" sz="half" idx="10"/>
          </p:nvPr>
        </p:nvSpPr>
        <p:spPr/>
        <p:txBody>
          <a:bodyPr/>
          <a:lstStyle>
            <a:lvl1pPr>
              <a:defRPr>
                <a:solidFill>
                  <a:schemeClr val="tx1"/>
                </a:solidFill>
              </a:defRPr>
            </a:lvl1pPr>
          </a:lstStyle>
          <a:p>
            <a:fld id="{15BB3337-2E72-49FA-BA8B-8F790417742A}" type="datetime1">
              <a:rPr lang="en-GB" noProof="0" smtClean="0"/>
              <a:t>07/05/2020</a:t>
            </a:fld>
            <a:endParaRPr lang="en-GB" noProof="0" dirty="0"/>
          </a:p>
        </p:txBody>
      </p:sp>
      <p:sp>
        <p:nvSpPr>
          <p:cNvPr id="5" name="Espace réservé du pied de page 4">
            <a:extLst>
              <a:ext uri="{FF2B5EF4-FFF2-40B4-BE49-F238E27FC236}">
                <a16:creationId xmlns:a16="http://schemas.microsoft.com/office/drawing/2014/main" id="{A0EF3019-6813-4BCE-8FD7-8BAD1DDCC6A4}"/>
              </a:ext>
            </a:extLst>
          </p:cNvPr>
          <p:cNvSpPr>
            <a:spLocks noGrp="1"/>
          </p:cNvSpPr>
          <p:nvPr>
            <p:ph type="ftr" sz="quarter" idx="11"/>
          </p:nvPr>
        </p:nvSpPr>
        <p:spPr/>
        <p:txBody>
          <a:bodyPr/>
          <a:lstStyle>
            <a:lvl1pPr>
              <a:defRPr>
                <a:solidFill>
                  <a:schemeClr val="tx1"/>
                </a:solidFill>
              </a:defRPr>
            </a:lvl1pPr>
          </a:lstStyle>
          <a:p>
            <a:r>
              <a:rPr lang="en-GB" noProof="0" dirty="0"/>
              <a:t>Title of the presentation</a:t>
            </a:r>
          </a:p>
        </p:txBody>
      </p:sp>
      <p:sp>
        <p:nvSpPr>
          <p:cNvPr id="6" name="Espace réservé du numéro de diapositive 5">
            <a:extLst>
              <a:ext uri="{FF2B5EF4-FFF2-40B4-BE49-F238E27FC236}">
                <a16:creationId xmlns:a16="http://schemas.microsoft.com/office/drawing/2014/main" id="{083150F9-E599-47C6-B00B-9E9475158114}"/>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en-GB" noProof="0" smtClean="0"/>
              <a:pPr/>
              <a:t>‹#›</a:t>
            </a:fld>
            <a:endParaRPr lang="en-GB" noProof="0" dirty="0"/>
          </a:p>
        </p:txBody>
      </p:sp>
      <p:sp>
        <p:nvSpPr>
          <p:cNvPr id="22" name="Espace réservé du texte 8">
            <a:extLst>
              <a:ext uri="{FF2B5EF4-FFF2-40B4-BE49-F238E27FC236}">
                <a16:creationId xmlns:a16="http://schemas.microsoft.com/office/drawing/2014/main" id="{882DE451-41D6-4E24-AF82-4D199C1930A8}"/>
              </a:ext>
            </a:extLst>
          </p:cNvPr>
          <p:cNvSpPr>
            <a:spLocks noGrp="1"/>
          </p:cNvSpPr>
          <p:nvPr>
            <p:ph type="body" sz="quarter" idx="14" hasCustomPrompt="1"/>
          </p:nvPr>
        </p:nvSpPr>
        <p:spPr>
          <a:xfrm>
            <a:off x="8166948" y="4286440"/>
            <a:ext cx="1440000" cy="540000"/>
          </a:xfrm>
        </p:spPr>
        <p:txBody>
          <a:bodyPr/>
          <a:lstStyle>
            <a:lvl1pPr marL="0" indent="0" algn="ctr">
              <a:spcBef>
                <a:spcPts val="0"/>
              </a:spcBef>
              <a:buNone/>
              <a:defRPr sz="1100" b="0"/>
            </a:lvl1pPr>
          </a:lstStyle>
          <a:p>
            <a:pPr lvl="0"/>
            <a:r>
              <a:rPr lang="en-GB" noProof="0" dirty="0"/>
              <a:t>Click to edit </a:t>
            </a:r>
          </a:p>
          <a:p>
            <a:pPr lvl="0"/>
            <a:r>
              <a:rPr lang="en-GB" noProof="0" dirty="0"/>
              <a:t>master text style</a:t>
            </a:r>
          </a:p>
        </p:txBody>
      </p:sp>
      <p:sp>
        <p:nvSpPr>
          <p:cNvPr id="23" name="Espace réservé du texte 2">
            <a:extLst>
              <a:ext uri="{FF2B5EF4-FFF2-40B4-BE49-F238E27FC236}">
                <a16:creationId xmlns:a16="http://schemas.microsoft.com/office/drawing/2014/main" id="{42DA93A6-68F2-4B88-8A9A-5701B0431983}"/>
              </a:ext>
            </a:extLst>
          </p:cNvPr>
          <p:cNvSpPr>
            <a:spLocks noGrp="1"/>
          </p:cNvSpPr>
          <p:nvPr>
            <p:ph type="body" idx="15" hasCustomPrompt="1"/>
          </p:nvPr>
        </p:nvSpPr>
        <p:spPr>
          <a:xfrm>
            <a:off x="8164567" y="3723640"/>
            <a:ext cx="1440000" cy="540000"/>
          </a:xfrm>
        </p:spPr>
        <p:txBody>
          <a:bodyPr anchor="t"/>
          <a:lstStyle>
            <a:lvl1pPr marL="0" indent="0" algn="ctr">
              <a:buNone/>
              <a:defRPr sz="3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dirty="0"/>
              <a:t>NN%</a:t>
            </a:r>
          </a:p>
        </p:txBody>
      </p:sp>
      <p:sp>
        <p:nvSpPr>
          <p:cNvPr id="24" name="Espace réservé du texte 8">
            <a:extLst>
              <a:ext uri="{FF2B5EF4-FFF2-40B4-BE49-F238E27FC236}">
                <a16:creationId xmlns:a16="http://schemas.microsoft.com/office/drawing/2014/main" id="{D2D2C270-5160-437C-A084-34FDE02A057E}"/>
              </a:ext>
            </a:extLst>
          </p:cNvPr>
          <p:cNvSpPr>
            <a:spLocks noGrp="1"/>
          </p:cNvSpPr>
          <p:nvPr>
            <p:ph type="body" sz="quarter" idx="16" hasCustomPrompt="1"/>
          </p:nvPr>
        </p:nvSpPr>
        <p:spPr>
          <a:xfrm>
            <a:off x="10095285" y="4286440"/>
            <a:ext cx="1440000" cy="540000"/>
          </a:xfrm>
        </p:spPr>
        <p:txBody>
          <a:bodyPr/>
          <a:lstStyle>
            <a:lvl1pPr marL="0" indent="0" algn="ctr">
              <a:spcBef>
                <a:spcPts val="0"/>
              </a:spcBef>
              <a:buNone/>
              <a:defRPr sz="1100" b="0"/>
            </a:lvl1pPr>
          </a:lstStyle>
          <a:p>
            <a:pPr lvl="0"/>
            <a:r>
              <a:rPr lang="en-GB" noProof="0" dirty="0"/>
              <a:t>Click to edit </a:t>
            </a:r>
          </a:p>
          <a:p>
            <a:pPr lvl="0"/>
            <a:r>
              <a:rPr lang="en-GB" noProof="0" dirty="0"/>
              <a:t>master text style</a:t>
            </a:r>
          </a:p>
        </p:txBody>
      </p:sp>
      <p:sp>
        <p:nvSpPr>
          <p:cNvPr id="25" name="Espace réservé du texte 2">
            <a:extLst>
              <a:ext uri="{FF2B5EF4-FFF2-40B4-BE49-F238E27FC236}">
                <a16:creationId xmlns:a16="http://schemas.microsoft.com/office/drawing/2014/main" id="{95B35E9A-6E49-4FE7-BF89-1AB5C649315D}"/>
              </a:ext>
            </a:extLst>
          </p:cNvPr>
          <p:cNvSpPr>
            <a:spLocks noGrp="1"/>
          </p:cNvSpPr>
          <p:nvPr>
            <p:ph type="body" idx="17" hasCustomPrompt="1"/>
          </p:nvPr>
        </p:nvSpPr>
        <p:spPr>
          <a:xfrm>
            <a:off x="10092904" y="3723640"/>
            <a:ext cx="1440000" cy="540000"/>
          </a:xfrm>
        </p:spPr>
        <p:txBody>
          <a:bodyPr anchor="t"/>
          <a:lstStyle>
            <a:lvl1pPr marL="0" indent="0" algn="ctr">
              <a:buNone/>
              <a:defRPr sz="3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dirty="0"/>
              <a:t>NN%</a:t>
            </a:r>
          </a:p>
        </p:txBody>
      </p:sp>
      <p:sp>
        <p:nvSpPr>
          <p:cNvPr id="26" name="Espace réservé pour une image  2">
            <a:extLst>
              <a:ext uri="{FF2B5EF4-FFF2-40B4-BE49-F238E27FC236}">
                <a16:creationId xmlns:a16="http://schemas.microsoft.com/office/drawing/2014/main" id="{B0CA989D-B883-4C64-BFE8-6FBA26A82B20}"/>
              </a:ext>
            </a:extLst>
          </p:cNvPr>
          <p:cNvSpPr>
            <a:spLocks noGrp="1"/>
          </p:cNvSpPr>
          <p:nvPr>
            <p:ph type="pic" idx="20"/>
          </p:nvPr>
        </p:nvSpPr>
        <p:spPr>
          <a:xfrm>
            <a:off x="8344567" y="2440750"/>
            <a:ext cx="1080000" cy="1080000"/>
          </a:xfrm>
          <a:noFill/>
        </p:spPr>
        <p:txBody>
          <a:bodyPr anchor="ctr"/>
          <a:lstStyle>
            <a:lvl1pPr marL="0" marR="0" indent="0" algn="ctr" defTabSz="914400" rtl="0" eaLnBrk="1" fontAlgn="auto" latinLnBrk="0" hangingPunct="1">
              <a:lnSpc>
                <a:spcPct val="100000"/>
              </a:lnSpc>
              <a:spcBef>
                <a:spcPts val="0"/>
              </a:spcBef>
              <a:spcAft>
                <a:spcPts val="0"/>
              </a:spcAft>
              <a:buClrTx/>
              <a:buSzPct val="90000"/>
              <a:buFont typeface="Tahoma" panose="020B0604030504040204" pitchFamily="34" charset="0"/>
              <a:buNone/>
              <a:tabLst/>
              <a:defRPr sz="14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ctr" defTabSz="914400" rtl="0" eaLnBrk="1" fontAlgn="auto" latinLnBrk="0" hangingPunct="1">
              <a:lnSpc>
                <a:spcPct val="100000"/>
              </a:lnSpc>
              <a:spcBef>
                <a:spcPts val="0"/>
              </a:spcBef>
              <a:spcAft>
                <a:spcPts val="0"/>
              </a:spcAft>
              <a:buClrTx/>
              <a:buSzPct val="90000"/>
              <a:buFont typeface="Tahoma" panose="020B0604030504040204" pitchFamily="34" charset="0"/>
              <a:buNone/>
              <a:tabLst/>
              <a:defRPr/>
            </a:pPr>
            <a:r>
              <a:rPr lang="en-US" noProof="0"/>
              <a:t>Click icon to add picture</a:t>
            </a:r>
            <a:endParaRPr lang="en-GB" noProof="0" dirty="0"/>
          </a:p>
        </p:txBody>
      </p:sp>
      <p:sp>
        <p:nvSpPr>
          <p:cNvPr id="27" name="Espace réservé pour une image  2">
            <a:extLst>
              <a:ext uri="{FF2B5EF4-FFF2-40B4-BE49-F238E27FC236}">
                <a16:creationId xmlns:a16="http://schemas.microsoft.com/office/drawing/2014/main" id="{CE9DCD5E-4A5D-4AE3-B6E6-05FAB3D2F93B}"/>
              </a:ext>
            </a:extLst>
          </p:cNvPr>
          <p:cNvSpPr>
            <a:spLocks noGrp="1"/>
          </p:cNvSpPr>
          <p:nvPr>
            <p:ph type="pic" idx="21"/>
          </p:nvPr>
        </p:nvSpPr>
        <p:spPr>
          <a:xfrm>
            <a:off x="10272904" y="2440750"/>
            <a:ext cx="1080000" cy="1080000"/>
          </a:xfrm>
          <a:noFill/>
        </p:spPr>
        <p:txBody>
          <a:bodyPr anchor="ctr"/>
          <a:lstStyle>
            <a:lvl1pPr marL="0" marR="0" indent="0" algn="ctr" defTabSz="914400" rtl="0" eaLnBrk="1" fontAlgn="auto" latinLnBrk="0" hangingPunct="1">
              <a:lnSpc>
                <a:spcPct val="100000"/>
              </a:lnSpc>
              <a:spcBef>
                <a:spcPts val="0"/>
              </a:spcBef>
              <a:spcAft>
                <a:spcPts val="0"/>
              </a:spcAft>
              <a:buClrTx/>
              <a:buSzPct val="90000"/>
              <a:buFont typeface="Tahoma" panose="020B0604030504040204" pitchFamily="34" charset="0"/>
              <a:buNone/>
              <a:tabLst/>
              <a:defRPr sz="14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ctr" defTabSz="914400" rtl="0" eaLnBrk="1" fontAlgn="auto" latinLnBrk="0" hangingPunct="1">
              <a:lnSpc>
                <a:spcPct val="100000"/>
              </a:lnSpc>
              <a:spcBef>
                <a:spcPts val="0"/>
              </a:spcBef>
              <a:spcAft>
                <a:spcPts val="0"/>
              </a:spcAft>
              <a:buClrTx/>
              <a:buSzPct val="90000"/>
              <a:buFont typeface="Tahoma" panose="020B0604030504040204" pitchFamily="34" charset="0"/>
              <a:buNone/>
              <a:tabLst/>
              <a:defRPr/>
            </a:pPr>
            <a:r>
              <a:rPr lang="en-US" noProof="0"/>
              <a:t>Click icon to add picture</a:t>
            </a:r>
            <a:endParaRPr lang="en-GB" noProof="0" dirty="0"/>
          </a:p>
        </p:txBody>
      </p:sp>
      <p:sp>
        <p:nvSpPr>
          <p:cNvPr id="28" name="Espace réservé du texte 8">
            <a:extLst>
              <a:ext uri="{FF2B5EF4-FFF2-40B4-BE49-F238E27FC236}">
                <a16:creationId xmlns:a16="http://schemas.microsoft.com/office/drawing/2014/main" id="{882DE451-41D6-4E24-AF82-4D199C1930A8}"/>
              </a:ext>
            </a:extLst>
          </p:cNvPr>
          <p:cNvSpPr>
            <a:spLocks noGrp="1"/>
          </p:cNvSpPr>
          <p:nvPr>
            <p:ph type="body" sz="quarter" idx="22" hasCustomPrompt="1"/>
          </p:nvPr>
        </p:nvSpPr>
        <p:spPr>
          <a:xfrm>
            <a:off x="6252637" y="4286440"/>
            <a:ext cx="1440000" cy="540000"/>
          </a:xfrm>
        </p:spPr>
        <p:txBody>
          <a:bodyPr/>
          <a:lstStyle>
            <a:lvl1pPr marL="0" indent="0" algn="ctr">
              <a:spcBef>
                <a:spcPts val="0"/>
              </a:spcBef>
              <a:buNone/>
              <a:defRPr sz="1100" b="0"/>
            </a:lvl1pPr>
          </a:lstStyle>
          <a:p>
            <a:pPr lvl="0"/>
            <a:r>
              <a:rPr lang="en-GB" noProof="0" dirty="0"/>
              <a:t>Click to edit </a:t>
            </a:r>
          </a:p>
          <a:p>
            <a:pPr lvl="0"/>
            <a:r>
              <a:rPr lang="en-GB" noProof="0" dirty="0"/>
              <a:t>master text style</a:t>
            </a:r>
          </a:p>
        </p:txBody>
      </p:sp>
      <p:sp>
        <p:nvSpPr>
          <p:cNvPr id="29" name="Espace réservé du texte 2">
            <a:extLst>
              <a:ext uri="{FF2B5EF4-FFF2-40B4-BE49-F238E27FC236}">
                <a16:creationId xmlns:a16="http://schemas.microsoft.com/office/drawing/2014/main" id="{42DA93A6-68F2-4B88-8A9A-5701B0431983}"/>
              </a:ext>
            </a:extLst>
          </p:cNvPr>
          <p:cNvSpPr>
            <a:spLocks noGrp="1"/>
          </p:cNvSpPr>
          <p:nvPr>
            <p:ph type="body" idx="23" hasCustomPrompt="1"/>
          </p:nvPr>
        </p:nvSpPr>
        <p:spPr>
          <a:xfrm>
            <a:off x="6250256" y="3723640"/>
            <a:ext cx="1440000" cy="540000"/>
          </a:xfrm>
        </p:spPr>
        <p:txBody>
          <a:bodyPr anchor="t"/>
          <a:lstStyle>
            <a:lvl1pPr marL="0" indent="0" algn="ctr">
              <a:buNone/>
              <a:defRPr sz="3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dirty="0"/>
              <a:t>NN%</a:t>
            </a:r>
          </a:p>
        </p:txBody>
      </p:sp>
      <p:sp>
        <p:nvSpPr>
          <p:cNvPr id="31" name="Espace réservé du texte 2">
            <a:extLst>
              <a:ext uri="{FF2B5EF4-FFF2-40B4-BE49-F238E27FC236}">
                <a16:creationId xmlns:a16="http://schemas.microsoft.com/office/drawing/2014/main" id="{95B35E9A-6E49-4FE7-BF89-1AB5C649315D}"/>
              </a:ext>
            </a:extLst>
          </p:cNvPr>
          <p:cNvSpPr>
            <a:spLocks noGrp="1"/>
          </p:cNvSpPr>
          <p:nvPr>
            <p:ph type="body" idx="25" hasCustomPrompt="1"/>
          </p:nvPr>
        </p:nvSpPr>
        <p:spPr>
          <a:xfrm>
            <a:off x="8178593" y="3723640"/>
            <a:ext cx="1440000" cy="540000"/>
          </a:xfrm>
        </p:spPr>
        <p:txBody>
          <a:bodyPr anchor="t"/>
          <a:lstStyle>
            <a:lvl1pPr marL="0" indent="0" algn="ctr">
              <a:buNone/>
              <a:defRPr sz="3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dirty="0"/>
              <a:t>NN%</a:t>
            </a:r>
          </a:p>
        </p:txBody>
      </p:sp>
      <p:sp>
        <p:nvSpPr>
          <p:cNvPr id="32" name="Espace réservé pour une image  2">
            <a:extLst>
              <a:ext uri="{FF2B5EF4-FFF2-40B4-BE49-F238E27FC236}">
                <a16:creationId xmlns:a16="http://schemas.microsoft.com/office/drawing/2014/main" id="{B0CA989D-B883-4C64-BFE8-6FBA26A82B20}"/>
              </a:ext>
            </a:extLst>
          </p:cNvPr>
          <p:cNvSpPr>
            <a:spLocks noGrp="1"/>
          </p:cNvSpPr>
          <p:nvPr>
            <p:ph type="pic" idx="26"/>
          </p:nvPr>
        </p:nvSpPr>
        <p:spPr>
          <a:xfrm>
            <a:off x="6430256" y="2440750"/>
            <a:ext cx="1080000" cy="1080000"/>
          </a:xfrm>
          <a:noFill/>
        </p:spPr>
        <p:txBody>
          <a:bodyPr anchor="ctr"/>
          <a:lstStyle>
            <a:lvl1pPr marL="0" marR="0" indent="0" algn="ctr" defTabSz="914400" rtl="0" eaLnBrk="1" fontAlgn="auto" latinLnBrk="0" hangingPunct="1">
              <a:lnSpc>
                <a:spcPct val="100000"/>
              </a:lnSpc>
              <a:spcBef>
                <a:spcPts val="0"/>
              </a:spcBef>
              <a:spcAft>
                <a:spcPts val="0"/>
              </a:spcAft>
              <a:buClrTx/>
              <a:buSzPct val="90000"/>
              <a:buFont typeface="Tahoma" panose="020B0604030504040204" pitchFamily="34" charset="0"/>
              <a:buNone/>
              <a:tabLst/>
              <a:defRPr sz="14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ctr" defTabSz="914400" rtl="0" eaLnBrk="1" fontAlgn="auto" latinLnBrk="0" hangingPunct="1">
              <a:lnSpc>
                <a:spcPct val="100000"/>
              </a:lnSpc>
              <a:spcBef>
                <a:spcPts val="0"/>
              </a:spcBef>
              <a:spcAft>
                <a:spcPts val="0"/>
              </a:spcAft>
              <a:buClrTx/>
              <a:buSzPct val="90000"/>
              <a:buFont typeface="Tahoma" panose="020B0604030504040204" pitchFamily="34" charset="0"/>
              <a:buNone/>
              <a:tabLst/>
              <a:defRPr/>
            </a:pPr>
            <a:r>
              <a:rPr lang="en-US" noProof="0"/>
              <a:t>Click icon to add picture</a:t>
            </a:r>
            <a:endParaRPr lang="en-GB" noProof="0" dirty="0"/>
          </a:p>
        </p:txBody>
      </p:sp>
      <p:sp>
        <p:nvSpPr>
          <p:cNvPr id="18" name="Rectangle 17"/>
          <p:cNvSpPr/>
          <p:nvPr userDrawn="1"/>
        </p:nvSpPr>
        <p:spPr>
          <a:xfrm>
            <a:off x="-1" y="-374907"/>
            <a:ext cx="252000" cy="25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dirty="0"/>
          </a:p>
        </p:txBody>
      </p:sp>
      <p:sp>
        <p:nvSpPr>
          <p:cNvPr id="19" name="ZoneTexte 18"/>
          <p:cNvSpPr txBox="1"/>
          <p:nvPr userDrawn="1"/>
        </p:nvSpPr>
        <p:spPr>
          <a:xfrm>
            <a:off x="545702" y="-384054"/>
            <a:ext cx="4080298" cy="276999"/>
          </a:xfrm>
          <a:prstGeom prst="rect">
            <a:avLst/>
          </a:prstGeom>
          <a:noFill/>
        </p:spPr>
        <p:txBody>
          <a:bodyPr wrap="square" rtlCol="0">
            <a:spAutoFit/>
          </a:bodyPr>
          <a:lstStyle/>
          <a:p>
            <a:r>
              <a:rPr lang="en-GB" sz="1200" noProof="0" dirty="0"/>
              <a:t>Colour of texts</a:t>
            </a:r>
          </a:p>
        </p:txBody>
      </p:sp>
      <p:sp>
        <p:nvSpPr>
          <p:cNvPr id="20" name="Rectangle 19"/>
          <p:cNvSpPr/>
          <p:nvPr userDrawn="1"/>
        </p:nvSpPr>
        <p:spPr>
          <a:xfrm>
            <a:off x="293702" y="-374907"/>
            <a:ext cx="252000" cy="25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dirty="0"/>
          </a:p>
        </p:txBody>
      </p:sp>
      <p:sp>
        <p:nvSpPr>
          <p:cNvPr id="35" name="Espace réservé du texte 8">
            <a:extLst>
              <a:ext uri="{FF2B5EF4-FFF2-40B4-BE49-F238E27FC236}">
                <a16:creationId xmlns:a16="http://schemas.microsoft.com/office/drawing/2014/main" id="{7BC41F0E-EC30-4D2A-AA16-7B987E32A160}"/>
              </a:ext>
            </a:extLst>
          </p:cNvPr>
          <p:cNvSpPr>
            <a:spLocks noGrp="1"/>
          </p:cNvSpPr>
          <p:nvPr>
            <p:ph type="body" sz="quarter" idx="13" hasCustomPrompt="1"/>
          </p:nvPr>
        </p:nvSpPr>
        <p:spPr>
          <a:xfrm>
            <a:off x="719136" y="1744980"/>
            <a:ext cx="5366704" cy="4389120"/>
          </a:xfrm>
        </p:spPr>
        <p:txBody>
          <a:bodyPr/>
          <a:lstStyle>
            <a:lvl1pPr marL="355600" indent="-355600">
              <a:defRPr>
                <a:solidFill>
                  <a:schemeClr val="tx1"/>
                </a:solidFill>
              </a:defRPr>
            </a:lvl1pPr>
            <a:lvl2pPr marL="630238" indent="-274638">
              <a:defRPr>
                <a:solidFill>
                  <a:schemeClr val="tx1"/>
                </a:solidFill>
              </a:defRPr>
            </a:lvl2pPr>
            <a:lvl3pPr marL="720725" indent="0">
              <a:defRPr>
                <a:solidFill>
                  <a:schemeClr val="tx1"/>
                </a:solidFill>
              </a:defRPr>
            </a:lvl3pPr>
            <a:lvl4pPr marL="893763" indent="0">
              <a:defRPr>
                <a:solidFill>
                  <a:schemeClr val="tx1"/>
                </a:solidFill>
              </a:defRPr>
            </a:lvl4pPr>
          </a:lstStyle>
          <a:p>
            <a:pPr lvl="0"/>
            <a:r>
              <a:rPr lang="en-GB" noProof="0" dirty="0"/>
              <a:t>Click to edit master text style</a:t>
            </a:r>
          </a:p>
          <a:p>
            <a:pPr lvl="1"/>
            <a:r>
              <a:rPr lang="en-GB" noProof="0" dirty="0"/>
              <a:t>Second level</a:t>
            </a:r>
          </a:p>
          <a:p>
            <a:pPr lvl="2"/>
            <a:r>
              <a:rPr lang="en-GB" noProof="0" dirty="0"/>
              <a:t>Third level</a:t>
            </a:r>
          </a:p>
          <a:p>
            <a:pPr lvl="3"/>
            <a:r>
              <a:rPr lang="en-GB" noProof="0" dirty="0"/>
              <a:t>Fourth level</a:t>
            </a:r>
          </a:p>
        </p:txBody>
      </p:sp>
      <p:sp>
        <p:nvSpPr>
          <p:cNvPr id="36" name="Espace réservé du texte 2">
            <a:extLst>
              <a:ext uri="{FF2B5EF4-FFF2-40B4-BE49-F238E27FC236}">
                <a16:creationId xmlns:a16="http://schemas.microsoft.com/office/drawing/2014/main" id="{A3DB4B53-525D-494B-81B7-D3D6DB4A234D}"/>
              </a:ext>
            </a:extLst>
          </p:cNvPr>
          <p:cNvSpPr>
            <a:spLocks noGrp="1"/>
          </p:cNvSpPr>
          <p:nvPr>
            <p:ph type="body" idx="1" hasCustomPrompt="1"/>
          </p:nvPr>
        </p:nvSpPr>
        <p:spPr>
          <a:xfrm>
            <a:off x="719137" y="981120"/>
            <a:ext cx="10751504" cy="360000"/>
          </a:xfrm>
        </p:spPr>
        <p:txBody>
          <a:bodyPr anchor="t"/>
          <a:lstStyle>
            <a:lvl1pPr marL="0" indent="0">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dirty="0"/>
              <a:t>Click to edit master subtitle style</a:t>
            </a:r>
          </a:p>
        </p:txBody>
      </p:sp>
      <p:sp>
        <p:nvSpPr>
          <p:cNvPr id="37" name="Titre 6">
            <a:extLst>
              <a:ext uri="{FF2B5EF4-FFF2-40B4-BE49-F238E27FC236}">
                <a16:creationId xmlns:a16="http://schemas.microsoft.com/office/drawing/2014/main" id="{B7A985A6-151F-4CB0-B805-7356FF1FA8E6}"/>
              </a:ext>
            </a:extLst>
          </p:cNvPr>
          <p:cNvSpPr>
            <a:spLocks noGrp="1"/>
          </p:cNvSpPr>
          <p:nvPr>
            <p:ph type="title" hasCustomPrompt="1"/>
          </p:nvPr>
        </p:nvSpPr>
        <p:spPr>
          <a:xfrm>
            <a:off x="719137" y="30480"/>
            <a:ext cx="10751503" cy="936000"/>
          </a:xfrm>
        </p:spPr>
        <p:txBody>
          <a:bodyPr anchor="b"/>
          <a:lstStyle>
            <a:lvl1pPr>
              <a:defRPr baseline="0"/>
            </a:lvl1pPr>
          </a:lstStyle>
          <a:p>
            <a:r>
              <a:rPr lang="en-GB" noProof="0" dirty="0"/>
              <a:t>Click to edit master title style</a:t>
            </a:r>
          </a:p>
        </p:txBody>
      </p:sp>
    </p:spTree>
    <p:extLst>
      <p:ext uri="{BB962C8B-B14F-4D97-AF65-F5344CB8AC3E}">
        <p14:creationId xmlns:p14="http://schemas.microsoft.com/office/powerpoint/2010/main" val="162365889"/>
      </p:ext>
    </p:extLst>
  </p:cSld>
  <p:clrMapOvr>
    <a:masterClrMapping/>
  </p:clrMapOvr>
  <p:extLst>
    <p:ext uri="{DCECCB84-F9BA-43D5-87BE-67443E8EF086}">
      <p15:sldGuideLst xmlns:p15="http://schemas.microsoft.com/office/powerpoint/2012/main">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562B191-04EE-4B5C-999A-F7B2E6EDEED0}"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D657F-EC50-48F0-85C2-D514C06EA5B1}" type="slidenum">
              <a:rPr lang="en-US" smtClean="0"/>
              <a:t>‹#›</a:t>
            </a:fld>
            <a:endParaRPr lang="en-US"/>
          </a:p>
        </p:txBody>
      </p:sp>
    </p:spTree>
    <p:extLst>
      <p:ext uri="{BB962C8B-B14F-4D97-AF65-F5344CB8AC3E}">
        <p14:creationId xmlns:p14="http://schemas.microsoft.com/office/powerpoint/2010/main" val="30552076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_Text_&amp;Photo">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3716C531-2CFB-4E5B-8F66-A15176016CE5}"/>
              </a:ext>
            </a:extLst>
          </p:cNvPr>
          <p:cNvSpPr>
            <a:spLocks noGrp="1"/>
          </p:cNvSpPr>
          <p:nvPr>
            <p:ph type="dt" sz="half" idx="10"/>
          </p:nvPr>
        </p:nvSpPr>
        <p:spPr/>
        <p:txBody>
          <a:bodyPr/>
          <a:lstStyle>
            <a:lvl1pPr>
              <a:defRPr>
                <a:solidFill>
                  <a:schemeClr val="tx1"/>
                </a:solidFill>
              </a:defRPr>
            </a:lvl1pPr>
          </a:lstStyle>
          <a:p>
            <a:fld id="{B1EF1B6A-34F3-421E-BCD6-6A8D10D1862A}" type="datetime1">
              <a:rPr lang="en-GB" noProof="0" smtClean="0"/>
              <a:t>07/05/2020</a:t>
            </a:fld>
            <a:endParaRPr lang="en-GB" noProof="0" dirty="0"/>
          </a:p>
        </p:txBody>
      </p:sp>
      <p:sp>
        <p:nvSpPr>
          <p:cNvPr id="5" name="Espace réservé du pied de page 4">
            <a:extLst>
              <a:ext uri="{FF2B5EF4-FFF2-40B4-BE49-F238E27FC236}">
                <a16:creationId xmlns:a16="http://schemas.microsoft.com/office/drawing/2014/main" id="{A0EF3019-6813-4BCE-8FD7-8BAD1DDCC6A4}"/>
              </a:ext>
            </a:extLst>
          </p:cNvPr>
          <p:cNvSpPr>
            <a:spLocks noGrp="1"/>
          </p:cNvSpPr>
          <p:nvPr>
            <p:ph type="ftr" sz="quarter" idx="11"/>
          </p:nvPr>
        </p:nvSpPr>
        <p:spPr/>
        <p:txBody>
          <a:bodyPr/>
          <a:lstStyle>
            <a:lvl1pPr>
              <a:defRPr>
                <a:solidFill>
                  <a:schemeClr val="tx1"/>
                </a:solidFill>
              </a:defRPr>
            </a:lvl1pPr>
          </a:lstStyle>
          <a:p>
            <a:r>
              <a:rPr lang="en-GB" noProof="0" dirty="0"/>
              <a:t>Title of the presentation</a:t>
            </a:r>
          </a:p>
        </p:txBody>
      </p:sp>
      <p:sp>
        <p:nvSpPr>
          <p:cNvPr id="6" name="Espace réservé du numéro de diapositive 5">
            <a:extLst>
              <a:ext uri="{FF2B5EF4-FFF2-40B4-BE49-F238E27FC236}">
                <a16:creationId xmlns:a16="http://schemas.microsoft.com/office/drawing/2014/main" id="{083150F9-E599-47C6-B00B-9E9475158114}"/>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en-GB" noProof="0" smtClean="0"/>
              <a:pPr/>
              <a:t>‹#›</a:t>
            </a:fld>
            <a:endParaRPr lang="en-GB" noProof="0" dirty="0"/>
          </a:p>
        </p:txBody>
      </p:sp>
      <p:sp>
        <p:nvSpPr>
          <p:cNvPr id="19" name="Espace réservé pour une image  2">
            <a:extLst>
              <a:ext uri="{FF2B5EF4-FFF2-40B4-BE49-F238E27FC236}">
                <a16:creationId xmlns:a16="http://schemas.microsoft.com/office/drawing/2014/main" id="{15513DE8-4DA1-4B1A-BE67-4F4449566555}"/>
              </a:ext>
            </a:extLst>
          </p:cNvPr>
          <p:cNvSpPr>
            <a:spLocks noGrp="1"/>
          </p:cNvSpPr>
          <p:nvPr>
            <p:ph type="pic" idx="15"/>
          </p:nvPr>
        </p:nvSpPr>
        <p:spPr>
          <a:xfrm>
            <a:off x="7025504" y="1727941"/>
            <a:ext cx="4445771" cy="4406159"/>
          </a:xfrm>
          <a:solidFill>
            <a:schemeClr val="bg1">
              <a:lumMod val="95000"/>
            </a:schemeClr>
          </a:solidFill>
        </p:spPr>
        <p:txBody>
          <a:bodyPr anchor="ctr"/>
          <a:lstStyle>
            <a:lvl1pPr marL="0" indent="0" algn="ctr">
              <a:buNone/>
              <a:defRPr sz="14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GB" noProof="0" dirty="0"/>
          </a:p>
        </p:txBody>
      </p:sp>
      <p:sp>
        <p:nvSpPr>
          <p:cNvPr id="11" name="Rectangle 10"/>
          <p:cNvSpPr/>
          <p:nvPr userDrawn="1"/>
        </p:nvSpPr>
        <p:spPr>
          <a:xfrm>
            <a:off x="-1" y="-374907"/>
            <a:ext cx="252000" cy="25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dirty="0"/>
          </a:p>
        </p:txBody>
      </p:sp>
      <p:sp>
        <p:nvSpPr>
          <p:cNvPr id="12" name="ZoneTexte 11"/>
          <p:cNvSpPr txBox="1"/>
          <p:nvPr userDrawn="1"/>
        </p:nvSpPr>
        <p:spPr>
          <a:xfrm>
            <a:off x="545702" y="-384054"/>
            <a:ext cx="4080298" cy="276999"/>
          </a:xfrm>
          <a:prstGeom prst="rect">
            <a:avLst/>
          </a:prstGeom>
          <a:noFill/>
        </p:spPr>
        <p:txBody>
          <a:bodyPr wrap="square" rtlCol="0">
            <a:spAutoFit/>
          </a:bodyPr>
          <a:lstStyle/>
          <a:p>
            <a:r>
              <a:rPr lang="en-GB" sz="1200" noProof="0" dirty="0"/>
              <a:t>Colour of texts</a:t>
            </a:r>
          </a:p>
        </p:txBody>
      </p:sp>
      <p:sp>
        <p:nvSpPr>
          <p:cNvPr id="13" name="Rectangle 12"/>
          <p:cNvSpPr/>
          <p:nvPr userDrawn="1"/>
        </p:nvSpPr>
        <p:spPr>
          <a:xfrm>
            <a:off x="293702" y="-374907"/>
            <a:ext cx="252000" cy="25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dirty="0"/>
          </a:p>
        </p:txBody>
      </p:sp>
      <p:sp>
        <p:nvSpPr>
          <p:cNvPr id="21" name="Espace réservé du texte 2">
            <a:extLst>
              <a:ext uri="{FF2B5EF4-FFF2-40B4-BE49-F238E27FC236}">
                <a16:creationId xmlns:a16="http://schemas.microsoft.com/office/drawing/2014/main" id="{A3DB4B53-525D-494B-81B7-D3D6DB4A234D}"/>
              </a:ext>
            </a:extLst>
          </p:cNvPr>
          <p:cNvSpPr>
            <a:spLocks noGrp="1"/>
          </p:cNvSpPr>
          <p:nvPr>
            <p:ph type="body" idx="1" hasCustomPrompt="1"/>
          </p:nvPr>
        </p:nvSpPr>
        <p:spPr>
          <a:xfrm>
            <a:off x="719137" y="981120"/>
            <a:ext cx="10751504" cy="360000"/>
          </a:xfrm>
        </p:spPr>
        <p:txBody>
          <a:bodyPr anchor="t"/>
          <a:lstStyle>
            <a:lvl1pPr marL="0" indent="0">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dirty="0"/>
              <a:t>Click to edit master subtitle style</a:t>
            </a:r>
          </a:p>
        </p:txBody>
      </p:sp>
      <p:sp>
        <p:nvSpPr>
          <p:cNvPr id="22" name="Titre 6">
            <a:extLst>
              <a:ext uri="{FF2B5EF4-FFF2-40B4-BE49-F238E27FC236}">
                <a16:creationId xmlns:a16="http://schemas.microsoft.com/office/drawing/2014/main" id="{B7A985A6-151F-4CB0-B805-7356FF1FA8E6}"/>
              </a:ext>
            </a:extLst>
          </p:cNvPr>
          <p:cNvSpPr>
            <a:spLocks noGrp="1"/>
          </p:cNvSpPr>
          <p:nvPr>
            <p:ph type="title" hasCustomPrompt="1"/>
          </p:nvPr>
        </p:nvSpPr>
        <p:spPr>
          <a:xfrm>
            <a:off x="719137" y="30480"/>
            <a:ext cx="10751503" cy="936000"/>
          </a:xfrm>
        </p:spPr>
        <p:txBody>
          <a:bodyPr anchor="b"/>
          <a:lstStyle>
            <a:lvl1pPr>
              <a:defRPr baseline="0"/>
            </a:lvl1pPr>
          </a:lstStyle>
          <a:p>
            <a:r>
              <a:rPr lang="en-GB" noProof="0" dirty="0"/>
              <a:t>Click to edit master title style</a:t>
            </a:r>
          </a:p>
        </p:txBody>
      </p:sp>
      <p:sp>
        <p:nvSpPr>
          <p:cNvPr id="23" name="Espace réservé du texte 8">
            <a:extLst>
              <a:ext uri="{FF2B5EF4-FFF2-40B4-BE49-F238E27FC236}">
                <a16:creationId xmlns:a16="http://schemas.microsoft.com/office/drawing/2014/main" id="{7BC41F0E-EC30-4D2A-AA16-7B987E32A160}"/>
              </a:ext>
            </a:extLst>
          </p:cNvPr>
          <p:cNvSpPr>
            <a:spLocks noGrp="1"/>
          </p:cNvSpPr>
          <p:nvPr>
            <p:ph type="body" sz="quarter" idx="13" hasCustomPrompt="1"/>
          </p:nvPr>
        </p:nvSpPr>
        <p:spPr>
          <a:xfrm>
            <a:off x="719136" y="1744980"/>
            <a:ext cx="6138863" cy="4389120"/>
          </a:xfrm>
        </p:spPr>
        <p:txBody>
          <a:bodyPr/>
          <a:lstStyle>
            <a:lvl1pPr marL="355600" indent="-355600">
              <a:defRPr>
                <a:solidFill>
                  <a:schemeClr val="tx1"/>
                </a:solidFill>
              </a:defRPr>
            </a:lvl1pPr>
            <a:lvl2pPr marL="630238" indent="-274638">
              <a:defRPr>
                <a:solidFill>
                  <a:schemeClr val="tx1"/>
                </a:solidFill>
              </a:defRPr>
            </a:lvl2pPr>
            <a:lvl3pPr marL="720725" indent="0">
              <a:defRPr>
                <a:solidFill>
                  <a:schemeClr val="tx1"/>
                </a:solidFill>
              </a:defRPr>
            </a:lvl3pPr>
            <a:lvl4pPr marL="893763" indent="0">
              <a:defRPr>
                <a:solidFill>
                  <a:schemeClr val="tx1"/>
                </a:solidFill>
              </a:defRPr>
            </a:lvl4pPr>
          </a:lstStyle>
          <a:p>
            <a:pPr lvl="0"/>
            <a:r>
              <a:rPr lang="en-GB" noProof="0" dirty="0"/>
              <a:t>Click to edit master text style</a:t>
            </a:r>
          </a:p>
          <a:p>
            <a:pPr lvl="1"/>
            <a:r>
              <a:rPr lang="en-GB" noProof="0" dirty="0"/>
              <a:t>Second level</a:t>
            </a:r>
          </a:p>
          <a:p>
            <a:pPr lvl="2"/>
            <a:r>
              <a:rPr lang="en-GB" noProof="0" dirty="0"/>
              <a:t>Third level</a:t>
            </a:r>
          </a:p>
          <a:p>
            <a:pPr lvl="3"/>
            <a:r>
              <a:rPr lang="en-GB" noProof="0" dirty="0"/>
              <a:t>Fourth level</a:t>
            </a:r>
          </a:p>
        </p:txBody>
      </p:sp>
    </p:spTree>
    <p:extLst>
      <p:ext uri="{BB962C8B-B14F-4D97-AF65-F5344CB8AC3E}">
        <p14:creationId xmlns:p14="http://schemas.microsoft.com/office/powerpoint/2010/main" val="514342075"/>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5_Photo">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3716C531-2CFB-4E5B-8F66-A15176016CE5}"/>
              </a:ext>
            </a:extLst>
          </p:cNvPr>
          <p:cNvSpPr>
            <a:spLocks noGrp="1"/>
          </p:cNvSpPr>
          <p:nvPr>
            <p:ph type="dt" sz="half" idx="10"/>
          </p:nvPr>
        </p:nvSpPr>
        <p:spPr/>
        <p:txBody>
          <a:bodyPr/>
          <a:lstStyle>
            <a:lvl1pPr>
              <a:defRPr>
                <a:solidFill>
                  <a:schemeClr val="tx1"/>
                </a:solidFill>
              </a:defRPr>
            </a:lvl1pPr>
          </a:lstStyle>
          <a:p>
            <a:fld id="{C9A6042C-96F3-45D6-ABA1-B71484CA0867}" type="datetime1">
              <a:rPr lang="en-GB" noProof="0" smtClean="0"/>
              <a:t>07/05/2020</a:t>
            </a:fld>
            <a:endParaRPr lang="en-GB" noProof="0" dirty="0"/>
          </a:p>
        </p:txBody>
      </p:sp>
      <p:sp>
        <p:nvSpPr>
          <p:cNvPr id="5" name="Espace réservé du pied de page 4">
            <a:extLst>
              <a:ext uri="{FF2B5EF4-FFF2-40B4-BE49-F238E27FC236}">
                <a16:creationId xmlns:a16="http://schemas.microsoft.com/office/drawing/2014/main" id="{A0EF3019-6813-4BCE-8FD7-8BAD1DDCC6A4}"/>
              </a:ext>
            </a:extLst>
          </p:cNvPr>
          <p:cNvSpPr>
            <a:spLocks noGrp="1"/>
          </p:cNvSpPr>
          <p:nvPr>
            <p:ph type="ftr" sz="quarter" idx="11"/>
          </p:nvPr>
        </p:nvSpPr>
        <p:spPr/>
        <p:txBody>
          <a:bodyPr/>
          <a:lstStyle>
            <a:lvl1pPr>
              <a:defRPr>
                <a:solidFill>
                  <a:schemeClr val="tx1"/>
                </a:solidFill>
              </a:defRPr>
            </a:lvl1pPr>
          </a:lstStyle>
          <a:p>
            <a:r>
              <a:rPr lang="en-GB" noProof="0" dirty="0"/>
              <a:t>Title of the presentation</a:t>
            </a:r>
          </a:p>
        </p:txBody>
      </p:sp>
      <p:sp>
        <p:nvSpPr>
          <p:cNvPr id="6" name="Espace réservé du numéro de diapositive 5">
            <a:extLst>
              <a:ext uri="{FF2B5EF4-FFF2-40B4-BE49-F238E27FC236}">
                <a16:creationId xmlns:a16="http://schemas.microsoft.com/office/drawing/2014/main" id="{083150F9-E599-47C6-B00B-9E9475158114}"/>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en-GB" noProof="0" smtClean="0"/>
              <a:pPr/>
              <a:t>‹#›</a:t>
            </a:fld>
            <a:endParaRPr lang="en-GB" noProof="0" dirty="0"/>
          </a:p>
        </p:txBody>
      </p:sp>
      <p:sp>
        <p:nvSpPr>
          <p:cNvPr id="20" name="Espace réservé pour une image  2">
            <a:extLst>
              <a:ext uri="{FF2B5EF4-FFF2-40B4-BE49-F238E27FC236}">
                <a16:creationId xmlns:a16="http://schemas.microsoft.com/office/drawing/2014/main" id="{E71E3310-2B05-4AE1-AFDF-FED61D7DC815}"/>
              </a:ext>
            </a:extLst>
          </p:cNvPr>
          <p:cNvSpPr>
            <a:spLocks noGrp="1"/>
          </p:cNvSpPr>
          <p:nvPr>
            <p:ph type="pic" idx="15"/>
          </p:nvPr>
        </p:nvSpPr>
        <p:spPr>
          <a:xfrm>
            <a:off x="720001" y="1729348"/>
            <a:ext cx="10748099" cy="4369033"/>
          </a:xfrm>
          <a:solidFill>
            <a:schemeClr val="bg1">
              <a:lumMod val="95000"/>
            </a:schemeClr>
          </a:solidFill>
        </p:spPr>
        <p:txBody>
          <a:bodyPr anchor="ctr"/>
          <a:lstStyle>
            <a:lvl1pPr marL="0" indent="0" algn="ctr">
              <a:buNone/>
              <a:defRPr sz="14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GB" noProof="0" dirty="0"/>
          </a:p>
        </p:txBody>
      </p:sp>
      <p:sp>
        <p:nvSpPr>
          <p:cNvPr id="8" name="Rectangle 7"/>
          <p:cNvSpPr/>
          <p:nvPr userDrawn="1"/>
        </p:nvSpPr>
        <p:spPr>
          <a:xfrm>
            <a:off x="-1" y="-374907"/>
            <a:ext cx="252000" cy="25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dirty="0"/>
          </a:p>
        </p:txBody>
      </p:sp>
      <p:sp>
        <p:nvSpPr>
          <p:cNvPr id="9" name="ZoneTexte 8"/>
          <p:cNvSpPr txBox="1"/>
          <p:nvPr userDrawn="1"/>
        </p:nvSpPr>
        <p:spPr>
          <a:xfrm>
            <a:off x="545702" y="-384054"/>
            <a:ext cx="4080298" cy="276999"/>
          </a:xfrm>
          <a:prstGeom prst="rect">
            <a:avLst/>
          </a:prstGeom>
          <a:noFill/>
        </p:spPr>
        <p:txBody>
          <a:bodyPr wrap="square" rtlCol="0">
            <a:spAutoFit/>
          </a:bodyPr>
          <a:lstStyle/>
          <a:p>
            <a:r>
              <a:rPr lang="en-GB" sz="1200" noProof="0" dirty="0"/>
              <a:t>Colour of texts</a:t>
            </a:r>
          </a:p>
        </p:txBody>
      </p:sp>
      <p:sp>
        <p:nvSpPr>
          <p:cNvPr id="11" name="Rectangle 10"/>
          <p:cNvSpPr/>
          <p:nvPr userDrawn="1"/>
        </p:nvSpPr>
        <p:spPr>
          <a:xfrm>
            <a:off x="293702" y="-374907"/>
            <a:ext cx="252000" cy="25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dirty="0"/>
          </a:p>
        </p:txBody>
      </p:sp>
      <p:sp>
        <p:nvSpPr>
          <p:cNvPr id="16" name="Espace réservé du texte 2">
            <a:extLst>
              <a:ext uri="{FF2B5EF4-FFF2-40B4-BE49-F238E27FC236}">
                <a16:creationId xmlns:a16="http://schemas.microsoft.com/office/drawing/2014/main" id="{A3DB4B53-525D-494B-81B7-D3D6DB4A234D}"/>
              </a:ext>
            </a:extLst>
          </p:cNvPr>
          <p:cNvSpPr>
            <a:spLocks noGrp="1"/>
          </p:cNvSpPr>
          <p:nvPr>
            <p:ph type="body" idx="1" hasCustomPrompt="1"/>
          </p:nvPr>
        </p:nvSpPr>
        <p:spPr>
          <a:xfrm>
            <a:off x="719137" y="981120"/>
            <a:ext cx="10751504" cy="360000"/>
          </a:xfrm>
        </p:spPr>
        <p:txBody>
          <a:bodyPr anchor="t"/>
          <a:lstStyle>
            <a:lvl1pPr marL="0" indent="0">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dirty="0"/>
              <a:t>Click to edit master subtitle style</a:t>
            </a:r>
          </a:p>
        </p:txBody>
      </p:sp>
      <p:sp>
        <p:nvSpPr>
          <p:cNvPr id="17" name="Titre 6">
            <a:extLst>
              <a:ext uri="{FF2B5EF4-FFF2-40B4-BE49-F238E27FC236}">
                <a16:creationId xmlns:a16="http://schemas.microsoft.com/office/drawing/2014/main" id="{B7A985A6-151F-4CB0-B805-7356FF1FA8E6}"/>
              </a:ext>
            </a:extLst>
          </p:cNvPr>
          <p:cNvSpPr>
            <a:spLocks noGrp="1"/>
          </p:cNvSpPr>
          <p:nvPr>
            <p:ph type="title" hasCustomPrompt="1"/>
          </p:nvPr>
        </p:nvSpPr>
        <p:spPr>
          <a:xfrm>
            <a:off x="719137" y="30480"/>
            <a:ext cx="10751503" cy="936000"/>
          </a:xfrm>
        </p:spPr>
        <p:txBody>
          <a:bodyPr anchor="b"/>
          <a:lstStyle>
            <a:lvl1pPr>
              <a:defRPr baseline="0"/>
            </a:lvl1pPr>
          </a:lstStyle>
          <a:p>
            <a:r>
              <a:rPr lang="en-GB" noProof="0" dirty="0"/>
              <a:t>Click to edit master title style</a:t>
            </a:r>
          </a:p>
        </p:txBody>
      </p:sp>
    </p:spTree>
    <p:extLst>
      <p:ext uri="{BB962C8B-B14F-4D97-AF65-F5344CB8AC3E}">
        <p14:creationId xmlns:p14="http://schemas.microsoft.com/office/powerpoint/2010/main" val="79455366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Photo_&amp;KeyFigure">
    <p:spTree>
      <p:nvGrpSpPr>
        <p:cNvPr id="1" name=""/>
        <p:cNvGrpSpPr/>
        <p:nvPr/>
      </p:nvGrpSpPr>
      <p:grpSpPr>
        <a:xfrm>
          <a:off x="0" y="0"/>
          <a:ext cx="0" cy="0"/>
          <a:chOff x="0" y="0"/>
          <a:chExt cx="0" cy="0"/>
        </a:xfrm>
      </p:grpSpPr>
      <p:sp>
        <p:nvSpPr>
          <p:cNvPr id="20" name="Espace réservé pour une image  2">
            <a:extLst>
              <a:ext uri="{FF2B5EF4-FFF2-40B4-BE49-F238E27FC236}">
                <a16:creationId xmlns:a16="http://schemas.microsoft.com/office/drawing/2014/main" id="{E71E3310-2B05-4AE1-AFDF-FED61D7DC815}"/>
              </a:ext>
            </a:extLst>
          </p:cNvPr>
          <p:cNvSpPr>
            <a:spLocks noGrp="1"/>
          </p:cNvSpPr>
          <p:nvPr>
            <p:ph type="pic" idx="15"/>
          </p:nvPr>
        </p:nvSpPr>
        <p:spPr>
          <a:xfrm>
            <a:off x="0" y="-1"/>
            <a:ext cx="12191999" cy="6105600"/>
          </a:xfrm>
          <a:solidFill>
            <a:schemeClr val="bg1">
              <a:lumMod val="95000"/>
            </a:schemeClr>
          </a:solidFill>
        </p:spPr>
        <p:txBody>
          <a:bodyPr anchor="ctr"/>
          <a:lstStyle>
            <a:lvl1pPr marL="0" indent="0" algn="ctr">
              <a:buNone/>
              <a:defRPr sz="14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GB" noProof="0" dirty="0"/>
          </a:p>
        </p:txBody>
      </p:sp>
      <p:sp>
        <p:nvSpPr>
          <p:cNvPr id="4" name="Espace réservé de la date 3">
            <a:extLst>
              <a:ext uri="{FF2B5EF4-FFF2-40B4-BE49-F238E27FC236}">
                <a16:creationId xmlns:a16="http://schemas.microsoft.com/office/drawing/2014/main" id="{3716C531-2CFB-4E5B-8F66-A15176016CE5}"/>
              </a:ext>
            </a:extLst>
          </p:cNvPr>
          <p:cNvSpPr>
            <a:spLocks noGrp="1"/>
          </p:cNvSpPr>
          <p:nvPr>
            <p:ph type="dt" sz="half" idx="10"/>
          </p:nvPr>
        </p:nvSpPr>
        <p:spPr/>
        <p:txBody>
          <a:bodyPr/>
          <a:lstStyle>
            <a:lvl1pPr>
              <a:defRPr>
                <a:solidFill>
                  <a:schemeClr val="tx1"/>
                </a:solidFill>
              </a:defRPr>
            </a:lvl1pPr>
          </a:lstStyle>
          <a:p>
            <a:fld id="{F1097C8C-E997-493C-9BB0-73D5FC17E750}" type="datetime1">
              <a:rPr lang="en-GB" noProof="0" smtClean="0"/>
              <a:t>07/05/2020</a:t>
            </a:fld>
            <a:endParaRPr lang="en-GB" noProof="0" dirty="0"/>
          </a:p>
        </p:txBody>
      </p:sp>
      <p:sp>
        <p:nvSpPr>
          <p:cNvPr id="5" name="Espace réservé du pied de page 4">
            <a:extLst>
              <a:ext uri="{FF2B5EF4-FFF2-40B4-BE49-F238E27FC236}">
                <a16:creationId xmlns:a16="http://schemas.microsoft.com/office/drawing/2014/main" id="{A0EF3019-6813-4BCE-8FD7-8BAD1DDCC6A4}"/>
              </a:ext>
            </a:extLst>
          </p:cNvPr>
          <p:cNvSpPr>
            <a:spLocks noGrp="1"/>
          </p:cNvSpPr>
          <p:nvPr>
            <p:ph type="ftr" sz="quarter" idx="11"/>
          </p:nvPr>
        </p:nvSpPr>
        <p:spPr/>
        <p:txBody>
          <a:bodyPr/>
          <a:lstStyle>
            <a:lvl1pPr>
              <a:defRPr>
                <a:solidFill>
                  <a:schemeClr val="tx1"/>
                </a:solidFill>
              </a:defRPr>
            </a:lvl1pPr>
          </a:lstStyle>
          <a:p>
            <a:r>
              <a:rPr lang="en-GB" noProof="0" dirty="0"/>
              <a:t>Title of the presentation</a:t>
            </a:r>
          </a:p>
        </p:txBody>
      </p:sp>
      <p:sp>
        <p:nvSpPr>
          <p:cNvPr id="6" name="Espace réservé du numéro de diapositive 5">
            <a:extLst>
              <a:ext uri="{FF2B5EF4-FFF2-40B4-BE49-F238E27FC236}">
                <a16:creationId xmlns:a16="http://schemas.microsoft.com/office/drawing/2014/main" id="{083150F9-E599-47C6-B00B-9E9475158114}"/>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en-GB" noProof="0" smtClean="0"/>
              <a:pPr/>
              <a:t>‹#›</a:t>
            </a:fld>
            <a:endParaRPr lang="en-GB" noProof="0" dirty="0"/>
          </a:p>
        </p:txBody>
      </p:sp>
      <p:sp>
        <p:nvSpPr>
          <p:cNvPr id="13" name="Espace réservé du texte 8">
            <a:extLst>
              <a:ext uri="{FF2B5EF4-FFF2-40B4-BE49-F238E27FC236}">
                <a16:creationId xmlns:a16="http://schemas.microsoft.com/office/drawing/2014/main" id="{4B834FC3-F98F-48CD-8C3A-74E6A5FC374B}"/>
              </a:ext>
            </a:extLst>
          </p:cNvPr>
          <p:cNvSpPr>
            <a:spLocks noGrp="1"/>
          </p:cNvSpPr>
          <p:nvPr>
            <p:ph type="body" sz="quarter" idx="13" hasCustomPrompt="1"/>
          </p:nvPr>
        </p:nvSpPr>
        <p:spPr>
          <a:xfrm>
            <a:off x="7443315" y="2401207"/>
            <a:ext cx="4027325" cy="1260000"/>
          </a:xfrm>
        </p:spPr>
        <p:txBody>
          <a:bodyPr/>
          <a:lstStyle>
            <a:lvl1pPr marL="0" indent="0">
              <a:buNone/>
              <a:defRPr sz="2600">
                <a:solidFill>
                  <a:schemeClr val="bg1"/>
                </a:solidFill>
              </a:defRPr>
            </a:lvl1pPr>
          </a:lstStyle>
          <a:p>
            <a:pPr lvl="0"/>
            <a:r>
              <a:rPr lang="en-GB" noProof="0" dirty="0"/>
              <a:t>Click to edit master text style</a:t>
            </a:r>
          </a:p>
          <a:p>
            <a:pPr lvl="1"/>
            <a:r>
              <a:rPr lang="en-GB" noProof="0" dirty="0"/>
              <a:t>Second level</a:t>
            </a:r>
          </a:p>
          <a:p>
            <a:pPr lvl="2"/>
            <a:r>
              <a:rPr lang="en-GB" noProof="0" dirty="0"/>
              <a:t>Third level</a:t>
            </a:r>
          </a:p>
          <a:p>
            <a:pPr lvl="3"/>
            <a:r>
              <a:rPr lang="en-GB" noProof="0" dirty="0"/>
              <a:t>Fourth level</a:t>
            </a:r>
          </a:p>
        </p:txBody>
      </p:sp>
      <p:sp>
        <p:nvSpPr>
          <p:cNvPr id="14" name="Espace réservé du texte 2">
            <a:extLst>
              <a:ext uri="{FF2B5EF4-FFF2-40B4-BE49-F238E27FC236}">
                <a16:creationId xmlns:a16="http://schemas.microsoft.com/office/drawing/2014/main" id="{02D7D404-B1CB-4081-84BD-E6D4C57EB259}"/>
              </a:ext>
            </a:extLst>
          </p:cNvPr>
          <p:cNvSpPr>
            <a:spLocks noGrp="1"/>
          </p:cNvSpPr>
          <p:nvPr>
            <p:ph type="body" idx="1" hasCustomPrompt="1"/>
          </p:nvPr>
        </p:nvSpPr>
        <p:spPr>
          <a:xfrm>
            <a:off x="7443315" y="996936"/>
            <a:ext cx="4027348" cy="1440000"/>
          </a:xfrm>
        </p:spPr>
        <p:txBody>
          <a:bodyPr anchor="t"/>
          <a:lstStyle>
            <a:lvl1pPr marL="0" indent="0">
              <a:buNone/>
              <a:defRPr sz="9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dirty="0"/>
              <a:t>NN%</a:t>
            </a:r>
          </a:p>
        </p:txBody>
      </p:sp>
      <p:sp>
        <p:nvSpPr>
          <p:cNvPr id="8" name="Rectangle 7"/>
          <p:cNvSpPr/>
          <p:nvPr userDrawn="1"/>
        </p:nvSpPr>
        <p:spPr>
          <a:xfrm>
            <a:off x="-1" y="-374907"/>
            <a:ext cx="252000" cy="25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dirty="0"/>
          </a:p>
        </p:txBody>
      </p:sp>
      <p:sp>
        <p:nvSpPr>
          <p:cNvPr id="9" name="ZoneTexte 8"/>
          <p:cNvSpPr txBox="1"/>
          <p:nvPr userDrawn="1"/>
        </p:nvSpPr>
        <p:spPr>
          <a:xfrm>
            <a:off x="841708" y="-384054"/>
            <a:ext cx="4080298" cy="276999"/>
          </a:xfrm>
          <a:prstGeom prst="rect">
            <a:avLst/>
          </a:prstGeom>
          <a:noFill/>
        </p:spPr>
        <p:txBody>
          <a:bodyPr wrap="square" rtlCol="0">
            <a:spAutoFit/>
          </a:bodyPr>
          <a:lstStyle/>
          <a:p>
            <a:r>
              <a:rPr lang="en-GB" sz="1200" noProof="0" dirty="0"/>
              <a:t>Colour of texts</a:t>
            </a:r>
          </a:p>
        </p:txBody>
      </p:sp>
      <p:sp>
        <p:nvSpPr>
          <p:cNvPr id="10" name="Rectangle 9"/>
          <p:cNvSpPr/>
          <p:nvPr userDrawn="1"/>
        </p:nvSpPr>
        <p:spPr>
          <a:xfrm>
            <a:off x="293702" y="-374907"/>
            <a:ext cx="252000" cy="25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dirty="0"/>
          </a:p>
        </p:txBody>
      </p:sp>
      <p:sp>
        <p:nvSpPr>
          <p:cNvPr id="11" name="Rectangle 10"/>
          <p:cNvSpPr/>
          <p:nvPr userDrawn="1"/>
        </p:nvSpPr>
        <p:spPr>
          <a:xfrm>
            <a:off x="593137" y="-374907"/>
            <a:ext cx="252000" cy="25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dirty="0"/>
          </a:p>
        </p:txBody>
      </p:sp>
    </p:spTree>
    <p:extLst>
      <p:ext uri="{BB962C8B-B14F-4D97-AF65-F5344CB8AC3E}">
        <p14:creationId xmlns:p14="http://schemas.microsoft.com/office/powerpoint/2010/main" val="1105622387"/>
      </p:ext>
    </p:extLst>
  </p:cSld>
  <p:clrMapOvr>
    <a:masterClrMapping/>
  </p:clrMapOvr>
  <p:extLst>
    <p:ext uri="{DCECCB84-F9BA-43D5-87BE-67443E8EF086}">
      <p15:sldGuideLst xmlns:p15="http://schemas.microsoft.com/office/powerpoint/2012/main">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_Photo_&amp;Text">
    <p:spTree>
      <p:nvGrpSpPr>
        <p:cNvPr id="1" name=""/>
        <p:cNvGrpSpPr/>
        <p:nvPr/>
      </p:nvGrpSpPr>
      <p:grpSpPr>
        <a:xfrm>
          <a:off x="0" y="0"/>
          <a:ext cx="0" cy="0"/>
          <a:chOff x="0" y="0"/>
          <a:chExt cx="0" cy="0"/>
        </a:xfrm>
      </p:grpSpPr>
      <p:sp>
        <p:nvSpPr>
          <p:cNvPr id="20" name="Espace réservé pour une image  2">
            <a:extLst>
              <a:ext uri="{FF2B5EF4-FFF2-40B4-BE49-F238E27FC236}">
                <a16:creationId xmlns:a16="http://schemas.microsoft.com/office/drawing/2014/main" id="{E71E3310-2B05-4AE1-AFDF-FED61D7DC815}"/>
              </a:ext>
            </a:extLst>
          </p:cNvPr>
          <p:cNvSpPr>
            <a:spLocks noGrp="1"/>
          </p:cNvSpPr>
          <p:nvPr>
            <p:ph type="pic" idx="15"/>
          </p:nvPr>
        </p:nvSpPr>
        <p:spPr>
          <a:xfrm>
            <a:off x="0" y="-1"/>
            <a:ext cx="12191999" cy="6105600"/>
          </a:xfrm>
          <a:solidFill>
            <a:schemeClr val="bg1">
              <a:lumMod val="95000"/>
            </a:schemeClr>
          </a:solidFill>
        </p:spPr>
        <p:txBody>
          <a:bodyPr anchor="ctr"/>
          <a:lstStyle>
            <a:lvl1pPr marL="0" indent="0" algn="ctr">
              <a:buNone/>
              <a:defRPr sz="14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GB" noProof="0" dirty="0"/>
          </a:p>
        </p:txBody>
      </p:sp>
      <p:sp>
        <p:nvSpPr>
          <p:cNvPr id="4" name="Espace réservé de la date 3">
            <a:extLst>
              <a:ext uri="{FF2B5EF4-FFF2-40B4-BE49-F238E27FC236}">
                <a16:creationId xmlns:a16="http://schemas.microsoft.com/office/drawing/2014/main" id="{3716C531-2CFB-4E5B-8F66-A15176016CE5}"/>
              </a:ext>
            </a:extLst>
          </p:cNvPr>
          <p:cNvSpPr>
            <a:spLocks noGrp="1"/>
          </p:cNvSpPr>
          <p:nvPr>
            <p:ph type="dt" sz="half" idx="10"/>
          </p:nvPr>
        </p:nvSpPr>
        <p:spPr/>
        <p:txBody>
          <a:bodyPr/>
          <a:lstStyle>
            <a:lvl1pPr>
              <a:defRPr>
                <a:solidFill>
                  <a:schemeClr val="tx1"/>
                </a:solidFill>
              </a:defRPr>
            </a:lvl1pPr>
          </a:lstStyle>
          <a:p>
            <a:fld id="{F3D588B5-B494-4A35-A301-046009392E9E}" type="datetime1">
              <a:rPr lang="en-GB" noProof="0" smtClean="0"/>
              <a:t>07/05/2020</a:t>
            </a:fld>
            <a:endParaRPr lang="en-GB" noProof="0" dirty="0"/>
          </a:p>
        </p:txBody>
      </p:sp>
      <p:sp>
        <p:nvSpPr>
          <p:cNvPr id="5" name="Espace réservé du pied de page 4">
            <a:extLst>
              <a:ext uri="{FF2B5EF4-FFF2-40B4-BE49-F238E27FC236}">
                <a16:creationId xmlns:a16="http://schemas.microsoft.com/office/drawing/2014/main" id="{A0EF3019-6813-4BCE-8FD7-8BAD1DDCC6A4}"/>
              </a:ext>
            </a:extLst>
          </p:cNvPr>
          <p:cNvSpPr>
            <a:spLocks noGrp="1"/>
          </p:cNvSpPr>
          <p:nvPr>
            <p:ph type="ftr" sz="quarter" idx="11"/>
          </p:nvPr>
        </p:nvSpPr>
        <p:spPr/>
        <p:txBody>
          <a:bodyPr/>
          <a:lstStyle>
            <a:lvl1pPr>
              <a:defRPr>
                <a:solidFill>
                  <a:schemeClr val="tx1"/>
                </a:solidFill>
              </a:defRPr>
            </a:lvl1pPr>
          </a:lstStyle>
          <a:p>
            <a:r>
              <a:rPr lang="en-GB" noProof="0" dirty="0"/>
              <a:t>Title of the presentation</a:t>
            </a:r>
          </a:p>
        </p:txBody>
      </p:sp>
      <p:sp>
        <p:nvSpPr>
          <p:cNvPr id="6" name="Espace réservé du numéro de diapositive 5">
            <a:extLst>
              <a:ext uri="{FF2B5EF4-FFF2-40B4-BE49-F238E27FC236}">
                <a16:creationId xmlns:a16="http://schemas.microsoft.com/office/drawing/2014/main" id="{083150F9-E599-47C6-B00B-9E9475158114}"/>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en-GB" noProof="0" smtClean="0"/>
              <a:pPr/>
              <a:t>‹#›</a:t>
            </a:fld>
            <a:endParaRPr lang="en-GB" noProof="0" dirty="0"/>
          </a:p>
        </p:txBody>
      </p:sp>
      <p:sp>
        <p:nvSpPr>
          <p:cNvPr id="7" name="Espace réservé du texte 8">
            <a:extLst>
              <a:ext uri="{FF2B5EF4-FFF2-40B4-BE49-F238E27FC236}">
                <a16:creationId xmlns:a16="http://schemas.microsoft.com/office/drawing/2014/main" id="{E6665D20-3F31-4A31-A265-30321D0FA876}"/>
              </a:ext>
            </a:extLst>
          </p:cNvPr>
          <p:cNvSpPr>
            <a:spLocks noGrp="1"/>
          </p:cNvSpPr>
          <p:nvPr>
            <p:ph type="body" sz="quarter" idx="14" hasCustomPrompt="1"/>
          </p:nvPr>
        </p:nvSpPr>
        <p:spPr>
          <a:xfrm>
            <a:off x="7442518" y="1200190"/>
            <a:ext cx="4028121" cy="2520000"/>
          </a:xfrm>
          <a:ln w="3175">
            <a:noFill/>
          </a:ln>
        </p:spPr>
        <p:txBody>
          <a:bodyPr lIns="0" tIns="0" rIns="0" bIns="0"/>
          <a:lstStyle>
            <a:lvl1pPr marL="0" indent="0">
              <a:buNone/>
              <a:defRPr sz="2600" baseline="0">
                <a:solidFill>
                  <a:schemeClr val="bg1"/>
                </a:solidFill>
              </a:defRPr>
            </a:lvl1pPr>
          </a:lstStyle>
          <a:p>
            <a:pPr lvl="0"/>
            <a:r>
              <a:rPr lang="en-GB" noProof="0" dirty="0"/>
              <a:t>Click to edit master text style</a:t>
            </a:r>
          </a:p>
          <a:p>
            <a:pPr lvl="1"/>
            <a:r>
              <a:rPr lang="en-GB" noProof="0" dirty="0"/>
              <a:t>Second level</a:t>
            </a:r>
          </a:p>
          <a:p>
            <a:pPr lvl="2"/>
            <a:r>
              <a:rPr lang="en-GB" noProof="0" dirty="0"/>
              <a:t>Third level</a:t>
            </a:r>
          </a:p>
          <a:p>
            <a:pPr lvl="3"/>
            <a:r>
              <a:rPr lang="en-GB" noProof="0" dirty="0"/>
              <a:t>Fourth level</a:t>
            </a:r>
          </a:p>
        </p:txBody>
      </p:sp>
      <p:sp>
        <p:nvSpPr>
          <p:cNvPr id="8" name="Rectangle 7"/>
          <p:cNvSpPr/>
          <p:nvPr userDrawn="1"/>
        </p:nvSpPr>
        <p:spPr>
          <a:xfrm>
            <a:off x="-1" y="-374907"/>
            <a:ext cx="252000" cy="25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dirty="0"/>
          </a:p>
        </p:txBody>
      </p:sp>
      <p:sp>
        <p:nvSpPr>
          <p:cNvPr id="9" name="ZoneTexte 8"/>
          <p:cNvSpPr txBox="1"/>
          <p:nvPr userDrawn="1"/>
        </p:nvSpPr>
        <p:spPr>
          <a:xfrm>
            <a:off x="841708" y="-384054"/>
            <a:ext cx="4080298" cy="276999"/>
          </a:xfrm>
          <a:prstGeom prst="rect">
            <a:avLst/>
          </a:prstGeom>
          <a:noFill/>
        </p:spPr>
        <p:txBody>
          <a:bodyPr wrap="square" rtlCol="0">
            <a:spAutoFit/>
          </a:bodyPr>
          <a:lstStyle/>
          <a:p>
            <a:r>
              <a:rPr lang="en-GB" sz="1200" noProof="0" dirty="0"/>
              <a:t>Colour of texts</a:t>
            </a:r>
          </a:p>
        </p:txBody>
      </p:sp>
      <p:sp>
        <p:nvSpPr>
          <p:cNvPr id="10" name="Rectangle 9"/>
          <p:cNvSpPr/>
          <p:nvPr userDrawn="1"/>
        </p:nvSpPr>
        <p:spPr>
          <a:xfrm>
            <a:off x="293702" y="-374907"/>
            <a:ext cx="252000" cy="25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dirty="0"/>
          </a:p>
        </p:txBody>
      </p:sp>
      <p:sp>
        <p:nvSpPr>
          <p:cNvPr id="11" name="Rectangle 10"/>
          <p:cNvSpPr/>
          <p:nvPr userDrawn="1"/>
        </p:nvSpPr>
        <p:spPr>
          <a:xfrm>
            <a:off x="593137" y="-374907"/>
            <a:ext cx="252000" cy="25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dirty="0"/>
          </a:p>
        </p:txBody>
      </p:sp>
    </p:spTree>
    <p:extLst>
      <p:ext uri="{BB962C8B-B14F-4D97-AF65-F5344CB8AC3E}">
        <p14:creationId xmlns:p14="http://schemas.microsoft.com/office/powerpoint/2010/main" val="727403847"/>
      </p:ext>
    </p:extLst>
  </p:cSld>
  <p:clrMapOvr>
    <a:masterClrMapping/>
  </p:clrMapOvr>
  <p:extLst>
    <p:ext uri="{DCECCB84-F9BA-43D5-87BE-67443E8EF086}">
      <p15:sldGuideLst xmlns:p15="http://schemas.microsoft.com/office/powerpoint/2012/main">
        <p15:guide id="2" pos="384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6_Quote">
    <p:spTree>
      <p:nvGrpSpPr>
        <p:cNvPr id="1" name=""/>
        <p:cNvGrpSpPr/>
        <p:nvPr/>
      </p:nvGrpSpPr>
      <p:grpSpPr>
        <a:xfrm>
          <a:off x="0" y="0"/>
          <a:ext cx="0" cy="0"/>
          <a:chOff x="0" y="0"/>
          <a:chExt cx="0" cy="0"/>
        </a:xfrm>
      </p:grpSpPr>
      <p:sp>
        <p:nvSpPr>
          <p:cNvPr id="9" name="Espace réservé du texte 8">
            <a:extLst>
              <a:ext uri="{FF2B5EF4-FFF2-40B4-BE49-F238E27FC236}">
                <a16:creationId xmlns:a16="http://schemas.microsoft.com/office/drawing/2014/main" id="{7BC41F0E-EC30-4D2A-AA16-7B987E32A160}"/>
              </a:ext>
            </a:extLst>
          </p:cNvPr>
          <p:cNvSpPr>
            <a:spLocks noGrp="1"/>
          </p:cNvSpPr>
          <p:nvPr>
            <p:ph type="body" sz="quarter" idx="13" hasCustomPrompt="1"/>
          </p:nvPr>
        </p:nvSpPr>
        <p:spPr>
          <a:xfrm>
            <a:off x="3387004" y="5061382"/>
            <a:ext cx="3030306" cy="720000"/>
          </a:xfrm>
        </p:spPr>
        <p:txBody>
          <a:bodyPr/>
          <a:lstStyle>
            <a:lvl1pPr marL="0" indent="0">
              <a:spcBef>
                <a:spcPts val="0"/>
              </a:spcBef>
              <a:buNone/>
              <a:defRPr sz="1200">
                <a:solidFill>
                  <a:schemeClr val="tx1"/>
                </a:solidFill>
              </a:defRPr>
            </a:lvl1pPr>
            <a:lvl2pPr marL="0" indent="0">
              <a:spcBef>
                <a:spcPts val="0"/>
              </a:spcBef>
              <a:buFont typeface="Arial" panose="020B0604020202020204" pitchFamily="34" charset="0"/>
              <a:buNone/>
              <a:defRPr sz="1200">
                <a:solidFill>
                  <a:schemeClr val="tx1"/>
                </a:solidFill>
              </a:defRPr>
            </a:lvl2pPr>
            <a:lvl3pPr>
              <a:spcBef>
                <a:spcPts val="0"/>
              </a:spcBef>
              <a:defRPr sz="1200"/>
            </a:lvl3pPr>
            <a:lvl4pPr>
              <a:spcBef>
                <a:spcPts val="0"/>
              </a:spcBef>
              <a:defRPr sz="1200"/>
            </a:lvl4pPr>
            <a:lvl5pPr>
              <a:spcBef>
                <a:spcPts val="0"/>
              </a:spcBef>
              <a:defRPr sz="1200"/>
            </a:lvl5pPr>
          </a:lstStyle>
          <a:p>
            <a:pPr lvl="0"/>
            <a:r>
              <a:rPr lang="en-GB" noProof="0" dirty="0"/>
              <a:t>Click to edit master text style</a:t>
            </a:r>
          </a:p>
        </p:txBody>
      </p:sp>
      <p:sp>
        <p:nvSpPr>
          <p:cNvPr id="4" name="Espace réservé de la date 3">
            <a:extLst>
              <a:ext uri="{FF2B5EF4-FFF2-40B4-BE49-F238E27FC236}">
                <a16:creationId xmlns:a16="http://schemas.microsoft.com/office/drawing/2014/main" id="{3716C531-2CFB-4E5B-8F66-A15176016CE5}"/>
              </a:ext>
            </a:extLst>
          </p:cNvPr>
          <p:cNvSpPr>
            <a:spLocks noGrp="1"/>
          </p:cNvSpPr>
          <p:nvPr>
            <p:ph type="dt" sz="half" idx="10"/>
          </p:nvPr>
        </p:nvSpPr>
        <p:spPr/>
        <p:txBody>
          <a:bodyPr/>
          <a:lstStyle>
            <a:lvl1pPr>
              <a:defRPr>
                <a:solidFill>
                  <a:schemeClr val="tx1"/>
                </a:solidFill>
              </a:defRPr>
            </a:lvl1pPr>
          </a:lstStyle>
          <a:p>
            <a:fld id="{C538B992-65BB-4A50-A235-8D1BEB386FDE}" type="datetime1">
              <a:rPr lang="en-GB" noProof="0" smtClean="0"/>
              <a:t>07/05/2020</a:t>
            </a:fld>
            <a:endParaRPr lang="en-GB" noProof="0" dirty="0"/>
          </a:p>
        </p:txBody>
      </p:sp>
      <p:sp>
        <p:nvSpPr>
          <p:cNvPr id="5" name="Espace réservé du pied de page 4">
            <a:extLst>
              <a:ext uri="{FF2B5EF4-FFF2-40B4-BE49-F238E27FC236}">
                <a16:creationId xmlns:a16="http://schemas.microsoft.com/office/drawing/2014/main" id="{A0EF3019-6813-4BCE-8FD7-8BAD1DDCC6A4}"/>
              </a:ext>
            </a:extLst>
          </p:cNvPr>
          <p:cNvSpPr>
            <a:spLocks noGrp="1"/>
          </p:cNvSpPr>
          <p:nvPr>
            <p:ph type="ftr" sz="quarter" idx="11"/>
          </p:nvPr>
        </p:nvSpPr>
        <p:spPr/>
        <p:txBody>
          <a:bodyPr/>
          <a:lstStyle>
            <a:lvl1pPr>
              <a:defRPr>
                <a:solidFill>
                  <a:schemeClr val="tx1"/>
                </a:solidFill>
              </a:defRPr>
            </a:lvl1pPr>
          </a:lstStyle>
          <a:p>
            <a:r>
              <a:rPr lang="en-GB" noProof="0" dirty="0"/>
              <a:t>Title of the presentation</a:t>
            </a:r>
          </a:p>
        </p:txBody>
      </p:sp>
      <p:sp>
        <p:nvSpPr>
          <p:cNvPr id="6" name="Espace réservé du numéro de diapositive 5">
            <a:extLst>
              <a:ext uri="{FF2B5EF4-FFF2-40B4-BE49-F238E27FC236}">
                <a16:creationId xmlns:a16="http://schemas.microsoft.com/office/drawing/2014/main" id="{083150F9-E599-47C6-B00B-9E9475158114}"/>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en-GB" noProof="0" smtClean="0"/>
              <a:pPr/>
              <a:t>‹#›</a:t>
            </a:fld>
            <a:endParaRPr lang="en-GB" noProof="0" dirty="0"/>
          </a:p>
        </p:txBody>
      </p:sp>
      <p:sp>
        <p:nvSpPr>
          <p:cNvPr id="11" name="Espace réservé du texte 8">
            <a:extLst>
              <a:ext uri="{FF2B5EF4-FFF2-40B4-BE49-F238E27FC236}">
                <a16:creationId xmlns:a16="http://schemas.microsoft.com/office/drawing/2014/main" id="{B2802C8B-B0EC-4743-AD22-84CA595D5982}"/>
              </a:ext>
            </a:extLst>
          </p:cNvPr>
          <p:cNvSpPr>
            <a:spLocks noGrp="1"/>
          </p:cNvSpPr>
          <p:nvPr>
            <p:ph type="body" sz="quarter" idx="14" hasCustomPrompt="1"/>
          </p:nvPr>
        </p:nvSpPr>
        <p:spPr>
          <a:xfrm>
            <a:off x="7442992" y="2209366"/>
            <a:ext cx="3960000" cy="2880000"/>
          </a:xfrm>
          <a:ln w="3175">
            <a:noFill/>
          </a:ln>
        </p:spPr>
        <p:txBody>
          <a:bodyPr lIns="0" tIns="0" rIns="0" bIns="0"/>
          <a:lstStyle>
            <a:lvl1pPr marL="0" indent="0">
              <a:buNone/>
              <a:defRPr sz="2600" baseline="0">
                <a:solidFill>
                  <a:schemeClr val="tx2"/>
                </a:solidFill>
              </a:defRPr>
            </a:lvl1pPr>
          </a:lstStyle>
          <a:p>
            <a:pPr lvl="0"/>
            <a:r>
              <a:rPr lang="en-GB" noProof="0" dirty="0"/>
              <a:t>Click to edit master text style</a:t>
            </a:r>
          </a:p>
        </p:txBody>
      </p:sp>
      <p:sp>
        <p:nvSpPr>
          <p:cNvPr id="12" name="Espace réservé pour une image  2">
            <a:extLst>
              <a:ext uri="{FF2B5EF4-FFF2-40B4-BE49-F238E27FC236}">
                <a16:creationId xmlns:a16="http://schemas.microsoft.com/office/drawing/2014/main" id="{9F49BC4E-DACB-4666-810C-5EFE8B6A173D}"/>
              </a:ext>
            </a:extLst>
          </p:cNvPr>
          <p:cNvSpPr>
            <a:spLocks noGrp="1"/>
          </p:cNvSpPr>
          <p:nvPr>
            <p:ph type="pic" idx="15"/>
          </p:nvPr>
        </p:nvSpPr>
        <p:spPr>
          <a:xfrm>
            <a:off x="3387004" y="1766339"/>
            <a:ext cx="2454996" cy="3179955"/>
          </a:xfrm>
          <a:solidFill>
            <a:schemeClr val="bg1">
              <a:lumMod val="95000"/>
            </a:schemeClr>
          </a:solidFill>
        </p:spPr>
        <p:txBody>
          <a:bodyPr anchor="ctr"/>
          <a:lstStyle>
            <a:lvl1pPr marL="0" indent="0" algn="ctr">
              <a:buNone/>
              <a:defRPr sz="14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GB" noProof="0" dirty="0"/>
          </a:p>
        </p:txBody>
      </p:sp>
      <p:sp>
        <p:nvSpPr>
          <p:cNvPr id="13" name="Rectangle 12"/>
          <p:cNvSpPr/>
          <p:nvPr userDrawn="1"/>
        </p:nvSpPr>
        <p:spPr>
          <a:xfrm>
            <a:off x="-1" y="-374907"/>
            <a:ext cx="252000" cy="25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dirty="0"/>
          </a:p>
        </p:txBody>
      </p:sp>
      <p:sp>
        <p:nvSpPr>
          <p:cNvPr id="14" name="ZoneTexte 13"/>
          <p:cNvSpPr txBox="1"/>
          <p:nvPr userDrawn="1"/>
        </p:nvSpPr>
        <p:spPr>
          <a:xfrm>
            <a:off x="545702" y="-384054"/>
            <a:ext cx="4080298" cy="276999"/>
          </a:xfrm>
          <a:prstGeom prst="rect">
            <a:avLst/>
          </a:prstGeom>
          <a:noFill/>
        </p:spPr>
        <p:txBody>
          <a:bodyPr wrap="square" rtlCol="0">
            <a:spAutoFit/>
          </a:bodyPr>
          <a:lstStyle/>
          <a:p>
            <a:r>
              <a:rPr lang="en-GB" sz="1200" noProof="0" dirty="0"/>
              <a:t>Colour of texts</a:t>
            </a:r>
          </a:p>
        </p:txBody>
      </p:sp>
      <p:sp>
        <p:nvSpPr>
          <p:cNvPr id="15" name="Rectangle 14"/>
          <p:cNvSpPr/>
          <p:nvPr userDrawn="1"/>
        </p:nvSpPr>
        <p:spPr>
          <a:xfrm>
            <a:off x="293702" y="-374907"/>
            <a:ext cx="252000" cy="25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dirty="0"/>
          </a:p>
        </p:txBody>
      </p:sp>
      <p:sp>
        <p:nvSpPr>
          <p:cNvPr id="21" name="Espace réservé du texte 2">
            <a:extLst>
              <a:ext uri="{FF2B5EF4-FFF2-40B4-BE49-F238E27FC236}">
                <a16:creationId xmlns:a16="http://schemas.microsoft.com/office/drawing/2014/main" id="{A3DB4B53-525D-494B-81B7-D3D6DB4A234D}"/>
              </a:ext>
            </a:extLst>
          </p:cNvPr>
          <p:cNvSpPr>
            <a:spLocks noGrp="1"/>
          </p:cNvSpPr>
          <p:nvPr>
            <p:ph type="body" idx="1" hasCustomPrompt="1"/>
          </p:nvPr>
        </p:nvSpPr>
        <p:spPr>
          <a:xfrm>
            <a:off x="719137" y="981120"/>
            <a:ext cx="10751504" cy="360000"/>
          </a:xfrm>
        </p:spPr>
        <p:txBody>
          <a:bodyPr anchor="t"/>
          <a:lstStyle>
            <a:lvl1pPr marL="0" indent="0">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dirty="0"/>
              <a:t>Click to edit master subtitle style</a:t>
            </a:r>
          </a:p>
        </p:txBody>
      </p:sp>
      <p:sp>
        <p:nvSpPr>
          <p:cNvPr id="22" name="Titre 6">
            <a:extLst>
              <a:ext uri="{FF2B5EF4-FFF2-40B4-BE49-F238E27FC236}">
                <a16:creationId xmlns:a16="http://schemas.microsoft.com/office/drawing/2014/main" id="{B7A985A6-151F-4CB0-B805-7356FF1FA8E6}"/>
              </a:ext>
            </a:extLst>
          </p:cNvPr>
          <p:cNvSpPr>
            <a:spLocks noGrp="1"/>
          </p:cNvSpPr>
          <p:nvPr>
            <p:ph type="title" hasCustomPrompt="1"/>
          </p:nvPr>
        </p:nvSpPr>
        <p:spPr>
          <a:xfrm>
            <a:off x="719137" y="30480"/>
            <a:ext cx="10751503" cy="936000"/>
          </a:xfrm>
        </p:spPr>
        <p:txBody>
          <a:bodyPr anchor="b"/>
          <a:lstStyle>
            <a:lvl1pPr>
              <a:defRPr baseline="0"/>
            </a:lvl1pPr>
          </a:lstStyle>
          <a:p>
            <a:r>
              <a:rPr lang="en-GB" noProof="0" dirty="0"/>
              <a:t>Click to edit master title style</a:t>
            </a:r>
          </a:p>
        </p:txBody>
      </p:sp>
    </p:spTree>
    <p:extLst>
      <p:ext uri="{BB962C8B-B14F-4D97-AF65-F5344CB8AC3E}">
        <p14:creationId xmlns:p14="http://schemas.microsoft.com/office/powerpoint/2010/main" val="744575244"/>
      </p:ext>
    </p:extLst>
  </p:cSld>
  <p:clrMapOvr>
    <a:masterClrMapping/>
  </p:clrMapOvr>
  <p:extLst>
    <p:ext uri="{DCECCB84-F9BA-43D5-87BE-67443E8EF086}">
      <p15:sldGuideLst xmlns:p15="http://schemas.microsoft.com/office/powerpoint/2012/main">
        <p15:guide id="2" pos="384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7_Infographics">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3716C531-2CFB-4E5B-8F66-A15176016CE5}"/>
              </a:ext>
            </a:extLst>
          </p:cNvPr>
          <p:cNvSpPr>
            <a:spLocks noGrp="1"/>
          </p:cNvSpPr>
          <p:nvPr>
            <p:ph type="dt" sz="half" idx="10"/>
          </p:nvPr>
        </p:nvSpPr>
        <p:spPr/>
        <p:txBody>
          <a:bodyPr/>
          <a:lstStyle>
            <a:lvl1pPr>
              <a:defRPr>
                <a:solidFill>
                  <a:schemeClr val="tx1"/>
                </a:solidFill>
              </a:defRPr>
            </a:lvl1pPr>
          </a:lstStyle>
          <a:p>
            <a:fld id="{0B7ACBF3-3E10-4A4A-AAF2-9A393E3D0B37}" type="datetime1">
              <a:rPr lang="en-GB" noProof="0" smtClean="0"/>
              <a:t>07/05/2020</a:t>
            </a:fld>
            <a:endParaRPr lang="en-GB" noProof="0" dirty="0"/>
          </a:p>
        </p:txBody>
      </p:sp>
      <p:sp>
        <p:nvSpPr>
          <p:cNvPr id="5" name="Espace réservé du pied de page 4">
            <a:extLst>
              <a:ext uri="{FF2B5EF4-FFF2-40B4-BE49-F238E27FC236}">
                <a16:creationId xmlns:a16="http://schemas.microsoft.com/office/drawing/2014/main" id="{A0EF3019-6813-4BCE-8FD7-8BAD1DDCC6A4}"/>
              </a:ext>
            </a:extLst>
          </p:cNvPr>
          <p:cNvSpPr>
            <a:spLocks noGrp="1"/>
          </p:cNvSpPr>
          <p:nvPr>
            <p:ph type="ftr" sz="quarter" idx="11"/>
          </p:nvPr>
        </p:nvSpPr>
        <p:spPr/>
        <p:txBody>
          <a:bodyPr/>
          <a:lstStyle>
            <a:lvl1pPr>
              <a:defRPr>
                <a:solidFill>
                  <a:schemeClr val="tx1"/>
                </a:solidFill>
              </a:defRPr>
            </a:lvl1pPr>
          </a:lstStyle>
          <a:p>
            <a:r>
              <a:rPr lang="en-GB" noProof="0" dirty="0"/>
              <a:t>Title of the presentation</a:t>
            </a:r>
          </a:p>
        </p:txBody>
      </p:sp>
      <p:sp>
        <p:nvSpPr>
          <p:cNvPr id="6" name="Espace réservé du numéro de diapositive 5">
            <a:extLst>
              <a:ext uri="{FF2B5EF4-FFF2-40B4-BE49-F238E27FC236}">
                <a16:creationId xmlns:a16="http://schemas.microsoft.com/office/drawing/2014/main" id="{083150F9-E599-47C6-B00B-9E9475158114}"/>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en-GB" noProof="0" smtClean="0"/>
              <a:pPr/>
              <a:t>‹#›</a:t>
            </a:fld>
            <a:endParaRPr lang="en-GB" noProof="0" dirty="0"/>
          </a:p>
        </p:txBody>
      </p:sp>
      <p:sp>
        <p:nvSpPr>
          <p:cNvPr id="3" name="Espace réservé du graphique 2">
            <a:extLst>
              <a:ext uri="{FF2B5EF4-FFF2-40B4-BE49-F238E27FC236}">
                <a16:creationId xmlns:a16="http://schemas.microsoft.com/office/drawing/2014/main" id="{D2014B7E-6734-44D5-8300-435BC39AD7F0}"/>
              </a:ext>
            </a:extLst>
          </p:cNvPr>
          <p:cNvSpPr>
            <a:spLocks noGrp="1"/>
          </p:cNvSpPr>
          <p:nvPr>
            <p:ph type="chart" sz="quarter" idx="13"/>
          </p:nvPr>
        </p:nvSpPr>
        <p:spPr>
          <a:xfrm>
            <a:off x="720000" y="2225675"/>
            <a:ext cx="3060000" cy="3420000"/>
          </a:xfrm>
          <a:solidFill>
            <a:schemeClr val="bg1">
              <a:lumMod val="95000"/>
            </a:schemeClr>
          </a:solidFill>
        </p:spPr>
        <p:txBody>
          <a:bodyPr anchor="ctr"/>
          <a:lstStyle>
            <a:lvl1pPr marL="0" indent="0" algn="ctr">
              <a:buNone/>
              <a:defRPr sz="1400" b="0"/>
            </a:lvl1pPr>
          </a:lstStyle>
          <a:p>
            <a:r>
              <a:rPr lang="en-US" noProof="0"/>
              <a:t>Click icon to add chart</a:t>
            </a:r>
            <a:endParaRPr lang="en-GB" noProof="0" dirty="0"/>
          </a:p>
        </p:txBody>
      </p:sp>
      <p:sp>
        <p:nvSpPr>
          <p:cNvPr id="12" name="Espace réservé du graphique 2">
            <a:extLst>
              <a:ext uri="{FF2B5EF4-FFF2-40B4-BE49-F238E27FC236}">
                <a16:creationId xmlns:a16="http://schemas.microsoft.com/office/drawing/2014/main" id="{B9357445-E95E-4AFF-B86A-E38E02B9F6D7}"/>
              </a:ext>
            </a:extLst>
          </p:cNvPr>
          <p:cNvSpPr>
            <a:spLocks noGrp="1"/>
          </p:cNvSpPr>
          <p:nvPr>
            <p:ph type="chart" sz="quarter" idx="14"/>
          </p:nvPr>
        </p:nvSpPr>
        <p:spPr>
          <a:xfrm>
            <a:off x="3912780" y="2225675"/>
            <a:ext cx="3060000" cy="3420000"/>
          </a:xfrm>
          <a:solidFill>
            <a:schemeClr val="bg1">
              <a:lumMod val="95000"/>
            </a:schemeClr>
          </a:solidFill>
        </p:spPr>
        <p:txBody>
          <a:bodyPr anchor="ctr"/>
          <a:lstStyle>
            <a:lvl1pPr marL="0" indent="0" algn="ctr">
              <a:buNone/>
              <a:defRPr sz="1400" b="0"/>
            </a:lvl1pPr>
          </a:lstStyle>
          <a:p>
            <a:r>
              <a:rPr lang="en-US" noProof="0"/>
              <a:t>Click icon to add chart</a:t>
            </a:r>
            <a:endParaRPr lang="en-GB" noProof="0" dirty="0"/>
          </a:p>
        </p:txBody>
      </p:sp>
      <p:sp>
        <p:nvSpPr>
          <p:cNvPr id="13" name="Espace réservé du graphique 2">
            <a:extLst>
              <a:ext uri="{FF2B5EF4-FFF2-40B4-BE49-F238E27FC236}">
                <a16:creationId xmlns:a16="http://schemas.microsoft.com/office/drawing/2014/main" id="{89F97BC6-921E-4E5F-B035-247667FE4A89}"/>
              </a:ext>
            </a:extLst>
          </p:cNvPr>
          <p:cNvSpPr>
            <a:spLocks noGrp="1"/>
          </p:cNvSpPr>
          <p:nvPr>
            <p:ph type="chart" sz="quarter" idx="15"/>
          </p:nvPr>
        </p:nvSpPr>
        <p:spPr>
          <a:xfrm>
            <a:off x="7364641" y="2225675"/>
            <a:ext cx="4105999" cy="3420000"/>
          </a:xfrm>
          <a:solidFill>
            <a:schemeClr val="bg1">
              <a:lumMod val="95000"/>
            </a:schemeClr>
          </a:solidFill>
        </p:spPr>
        <p:txBody>
          <a:bodyPr anchor="ctr"/>
          <a:lstStyle>
            <a:lvl1pPr marL="0" indent="0" algn="ctr">
              <a:buNone/>
              <a:defRPr sz="1400" b="0"/>
            </a:lvl1pPr>
          </a:lstStyle>
          <a:p>
            <a:r>
              <a:rPr lang="en-US" noProof="0"/>
              <a:t>Click icon to add chart</a:t>
            </a:r>
            <a:endParaRPr lang="en-GB" noProof="0" dirty="0"/>
          </a:p>
        </p:txBody>
      </p:sp>
      <p:sp>
        <p:nvSpPr>
          <p:cNvPr id="11" name="Rectangle 10"/>
          <p:cNvSpPr/>
          <p:nvPr userDrawn="1"/>
        </p:nvSpPr>
        <p:spPr>
          <a:xfrm>
            <a:off x="-1" y="-680434"/>
            <a:ext cx="252000" cy="25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dirty="0"/>
          </a:p>
        </p:txBody>
      </p:sp>
      <p:sp>
        <p:nvSpPr>
          <p:cNvPr id="14" name="Rectangle 13"/>
          <p:cNvSpPr/>
          <p:nvPr userDrawn="1"/>
        </p:nvSpPr>
        <p:spPr>
          <a:xfrm>
            <a:off x="293702" y="-680434"/>
            <a:ext cx="252000" cy="252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dirty="0"/>
          </a:p>
        </p:txBody>
      </p:sp>
      <p:sp>
        <p:nvSpPr>
          <p:cNvPr id="15" name="Rectangle 14"/>
          <p:cNvSpPr/>
          <p:nvPr userDrawn="1"/>
        </p:nvSpPr>
        <p:spPr>
          <a:xfrm>
            <a:off x="0" y="-374907"/>
            <a:ext cx="252000" cy="252000"/>
          </a:xfrm>
          <a:prstGeom prst="rect">
            <a:avLst/>
          </a:prstGeom>
          <a:solidFill>
            <a:srgbClr val="007A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dirty="0"/>
          </a:p>
        </p:txBody>
      </p:sp>
      <p:sp>
        <p:nvSpPr>
          <p:cNvPr id="16" name="Rectangle 15"/>
          <p:cNvSpPr/>
          <p:nvPr userDrawn="1"/>
        </p:nvSpPr>
        <p:spPr>
          <a:xfrm>
            <a:off x="299435" y="-374857"/>
            <a:ext cx="252000" cy="252000"/>
          </a:xfrm>
          <a:prstGeom prst="rect">
            <a:avLst/>
          </a:prstGeom>
          <a:solidFill>
            <a:srgbClr val="32AB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dirty="0"/>
          </a:p>
        </p:txBody>
      </p:sp>
      <p:sp>
        <p:nvSpPr>
          <p:cNvPr id="17" name="Rectangle 16"/>
          <p:cNvSpPr/>
          <p:nvPr userDrawn="1"/>
        </p:nvSpPr>
        <p:spPr>
          <a:xfrm>
            <a:off x="593138" y="-374857"/>
            <a:ext cx="252000" cy="252000"/>
          </a:xfrm>
          <a:prstGeom prst="rect">
            <a:avLst/>
          </a:prstGeom>
          <a:solidFill>
            <a:srgbClr val="8C1D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dirty="0"/>
          </a:p>
        </p:txBody>
      </p:sp>
      <p:sp>
        <p:nvSpPr>
          <p:cNvPr id="18" name="Rectangle 17"/>
          <p:cNvSpPr/>
          <p:nvPr userDrawn="1"/>
        </p:nvSpPr>
        <p:spPr>
          <a:xfrm>
            <a:off x="892573" y="-374857"/>
            <a:ext cx="252000" cy="252000"/>
          </a:xfrm>
          <a:prstGeom prst="rect">
            <a:avLst/>
          </a:prstGeom>
          <a:solidFill>
            <a:srgbClr val="EA55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dirty="0"/>
          </a:p>
        </p:txBody>
      </p:sp>
      <p:sp>
        <p:nvSpPr>
          <p:cNvPr id="19" name="Rectangle 18"/>
          <p:cNvSpPr/>
          <p:nvPr userDrawn="1"/>
        </p:nvSpPr>
        <p:spPr>
          <a:xfrm>
            <a:off x="1187264" y="-374907"/>
            <a:ext cx="252000" cy="252000"/>
          </a:xfrm>
          <a:prstGeom prst="rect">
            <a:avLst/>
          </a:prstGeom>
          <a:solidFill>
            <a:srgbClr val="00A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dirty="0"/>
          </a:p>
        </p:txBody>
      </p:sp>
      <p:sp>
        <p:nvSpPr>
          <p:cNvPr id="20" name="Rectangle 19"/>
          <p:cNvSpPr/>
          <p:nvPr userDrawn="1"/>
        </p:nvSpPr>
        <p:spPr>
          <a:xfrm>
            <a:off x="1486699" y="-374907"/>
            <a:ext cx="252000" cy="252000"/>
          </a:xfrm>
          <a:prstGeom prst="rect">
            <a:avLst/>
          </a:prstGeom>
          <a:solidFill>
            <a:srgbClr val="95C1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dirty="0"/>
          </a:p>
        </p:txBody>
      </p:sp>
      <p:sp>
        <p:nvSpPr>
          <p:cNvPr id="21" name="ZoneTexte 20"/>
          <p:cNvSpPr txBox="1"/>
          <p:nvPr userDrawn="1"/>
        </p:nvSpPr>
        <p:spPr>
          <a:xfrm>
            <a:off x="1733619" y="-384054"/>
            <a:ext cx="4080298" cy="276999"/>
          </a:xfrm>
          <a:prstGeom prst="rect">
            <a:avLst/>
          </a:prstGeom>
          <a:noFill/>
        </p:spPr>
        <p:txBody>
          <a:bodyPr wrap="square" rtlCol="0">
            <a:spAutoFit/>
          </a:bodyPr>
          <a:lstStyle/>
          <a:p>
            <a:r>
              <a:rPr lang="en-GB" sz="1200" noProof="0" dirty="0"/>
              <a:t>Colour of charts</a:t>
            </a:r>
          </a:p>
        </p:txBody>
      </p:sp>
      <p:sp>
        <p:nvSpPr>
          <p:cNvPr id="23" name="Rectangle 22"/>
          <p:cNvSpPr/>
          <p:nvPr userDrawn="1"/>
        </p:nvSpPr>
        <p:spPr>
          <a:xfrm>
            <a:off x="595025" y="-680434"/>
            <a:ext cx="252000" cy="25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dirty="0"/>
          </a:p>
        </p:txBody>
      </p:sp>
      <p:sp>
        <p:nvSpPr>
          <p:cNvPr id="24" name="Rectangle 23"/>
          <p:cNvSpPr/>
          <p:nvPr userDrawn="1"/>
        </p:nvSpPr>
        <p:spPr>
          <a:xfrm>
            <a:off x="888728" y="-680434"/>
            <a:ext cx="252000" cy="25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dirty="0"/>
          </a:p>
        </p:txBody>
      </p:sp>
      <p:sp>
        <p:nvSpPr>
          <p:cNvPr id="25" name="Rectangle 24"/>
          <p:cNvSpPr/>
          <p:nvPr userDrawn="1"/>
        </p:nvSpPr>
        <p:spPr>
          <a:xfrm>
            <a:off x="1185791" y="-680434"/>
            <a:ext cx="252000" cy="252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dirty="0"/>
          </a:p>
        </p:txBody>
      </p:sp>
      <p:sp>
        <p:nvSpPr>
          <p:cNvPr id="30" name="Espace réservé du texte 2">
            <a:extLst>
              <a:ext uri="{FF2B5EF4-FFF2-40B4-BE49-F238E27FC236}">
                <a16:creationId xmlns:a16="http://schemas.microsoft.com/office/drawing/2014/main" id="{A3DB4B53-525D-494B-81B7-D3D6DB4A234D}"/>
              </a:ext>
            </a:extLst>
          </p:cNvPr>
          <p:cNvSpPr>
            <a:spLocks noGrp="1"/>
          </p:cNvSpPr>
          <p:nvPr>
            <p:ph type="body" idx="1" hasCustomPrompt="1"/>
          </p:nvPr>
        </p:nvSpPr>
        <p:spPr>
          <a:xfrm>
            <a:off x="719137" y="981120"/>
            <a:ext cx="10751504" cy="360000"/>
          </a:xfrm>
        </p:spPr>
        <p:txBody>
          <a:bodyPr anchor="t"/>
          <a:lstStyle>
            <a:lvl1pPr marL="0" indent="0">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dirty="0"/>
              <a:t>Click to edit master subtitle style</a:t>
            </a:r>
          </a:p>
        </p:txBody>
      </p:sp>
      <p:sp>
        <p:nvSpPr>
          <p:cNvPr id="31" name="Titre 6">
            <a:extLst>
              <a:ext uri="{FF2B5EF4-FFF2-40B4-BE49-F238E27FC236}">
                <a16:creationId xmlns:a16="http://schemas.microsoft.com/office/drawing/2014/main" id="{B7A985A6-151F-4CB0-B805-7356FF1FA8E6}"/>
              </a:ext>
            </a:extLst>
          </p:cNvPr>
          <p:cNvSpPr>
            <a:spLocks noGrp="1"/>
          </p:cNvSpPr>
          <p:nvPr>
            <p:ph type="title" hasCustomPrompt="1"/>
          </p:nvPr>
        </p:nvSpPr>
        <p:spPr>
          <a:xfrm>
            <a:off x="719137" y="30480"/>
            <a:ext cx="10751503" cy="936000"/>
          </a:xfrm>
        </p:spPr>
        <p:txBody>
          <a:bodyPr anchor="b"/>
          <a:lstStyle>
            <a:lvl1pPr>
              <a:defRPr baseline="0"/>
            </a:lvl1pPr>
          </a:lstStyle>
          <a:p>
            <a:r>
              <a:rPr lang="en-GB" noProof="0" dirty="0"/>
              <a:t>Click to edit master title style</a:t>
            </a:r>
          </a:p>
        </p:txBody>
      </p:sp>
    </p:spTree>
    <p:extLst>
      <p:ext uri="{BB962C8B-B14F-4D97-AF65-F5344CB8AC3E}">
        <p14:creationId xmlns:p14="http://schemas.microsoft.com/office/powerpoint/2010/main" val="343932959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8_Charts">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3716C531-2CFB-4E5B-8F66-A15176016CE5}"/>
              </a:ext>
            </a:extLst>
          </p:cNvPr>
          <p:cNvSpPr>
            <a:spLocks noGrp="1"/>
          </p:cNvSpPr>
          <p:nvPr>
            <p:ph type="dt" sz="half" idx="10"/>
          </p:nvPr>
        </p:nvSpPr>
        <p:spPr/>
        <p:txBody>
          <a:bodyPr/>
          <a:lstStyle>
            <a:lvl1pPr>
              <a:defRPr>
                <a:solidFill>
                  <a:schemeClr val="tx1"/>
                </a:solidFill>
              </a:defRPr>
            </a:lvl1pPr>
          </a:lstStyle>
          <a:p>
            <a:fld id="{ED06D29C-4924-409E-96DF-D86F8F0B7F6B}" type="datetime1">
              <a:rPr lang="en-GB" noProof="0" smtClean="0"/>
              <a:t>07/05/2020</a:t>
            </a:fld>
            <a:endParaRPr lang="en-GB" noProof="0" dirty="0"/>
          </a:p>
        </p:txBody>
      </p:sp>
      <p:sp>
        <p:nvSpPr>
          <p:cNvPr id="5" name="Espace réservé du pied de page 4">
            <a:extLst>
              <a:ext uri="{FF2B5EF4-FFF2-40B4-BE49-F238E27FC236}">
                <a16:creationId xmlns:a16="http://schemas.microsoft.com/office/drawing/2014/main" id="{A0EF3019-6813-4BCE-8FD7-8BAD1DDCC6A4}"/>
              </a:ext>
            </a:extLst>
          </p:cNvPr>
          <p:cNvSpPr>
            <a:spLocks noGrp="1"/>
          </p:cNvSpPr>
          <p:nvPr>
            <p:ph type="ftr" sz="quarter" idx="11"/>
          </p:nvPr>
        </p:nvSpPr>
        <p:spPr/>
        <p:txBody>
          <a:bodyPr/>
          <a:lstStyle>
            <a:lvl1pPr>
              <a:defRPr>
                <a:solidFill>
                  <a:schemeClr val="tx1"/>
                </a:solidFill>
              </a:defRPr>
            </a:lvl1pPr>
          </a:lstStyle>
          <a:p>
            <a:r>
              <a:rPr lang="en-GB" noProof="0" dirty="0"/>
              <a:t>Title of the presentation</a:t>
            </a:r>
          </a:p>
        </p:txBody>
      </p:sp>
      <p:sp>
        <p:nvSpPr>
          <p:cNvPr id="6" name="Espace réservé du numéro de diapositive 5">
            <a:extLst>
              <a:ext uri="{FF2B5EF4-FFF2-40B4-BE49-F238E27FC236}">
                <a16:creationId xmlns:a16="http://schemas.microsoft.com/office/drawing/2014/main" id="{083150F9-E599-47C6-B00B-9E9475158114}"/>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en-GB" noProof="0" smtClean="0"/>
              <a:pPr/>
              <a:t>‹#›</a:t>
            </a:fld>
            <a:endParaRPr lang="en-GB" noProof="0" dirty="0"/>
          </a:p>
        </p:txBody>
      </p:sp>
      <p:sp>
        <p:nvSpPr>
          <p:cNvPr id="11" name="Espace réservé du tableau 10">
            <a:extLst>
              <a:ext uri="{FF2B5EF4-FFF2-40B4-BE49-F238E27FC236}">
                <a16:creationId xmlns:a16="http://schemas.microsoft.com/office/drawing/2014/main" id="{B75B041A-8574-4B31-93E5-C721F617AC08}"/>
              </a:ext>
            </a:extLst>
          </p:cNvPr>
          <p:cNvSpPr>
            <a:spLocks noGrp="1"/>
          </p:cNvSpPr>
          <p:nvPr>
            <p:ph type="tbl" sz="quarter" idx="13"/>
          </p:nvPr>
        </p:nvSpPr>
        <p:spPr>
          <a:xfrm>
            <a:off x="725488" y="1772921"/>
            <a:ext cx="10741025" cy="1944368"/>
          </a:xfrm>
          <a:solidFill>
            <a:schemeClr val="bg1">
              <a:lumMod val="95000"/>
            </a:schemeClr>
          </a:solidFill>
        </p:spPr>
        <p:txBody>
          <a:bodyPr anchor="ctr"/>
          <a:lstStyle>
            <a:lvl1pPr marL="0" indent="0" algn="ctr">
              <a:buNone/>
              <a:defRPr sz="1400" b="0"/>
            </a:lvl1pPr>
          </a:lstStyle>
          <a:p>
            <a:r>
              <a:rPr lang="en-US" noProof="0"/>
              <a:t>Click icon to add table</a:t>
            </a:r>
            <a:endParaRPr lang="en-GB" noProof="0" dirty="0"/>
          </a:p>
        </p:txBody>
      </p:sp>
      <p:sp>
        <p:nvSpPr>
          <p:cNvPr id="8" name="Rectangle 7"/>
          <p:cNvSpPr/>
          <p:nvPr userDrawn="1"/>
        </p:nvSpPr>
        <p:spPr>
          <a:xfrm>
            <a:off x="-1" y="-374907"/>
            <a:ext cx="252000" cy="25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dirty="0"/>
          </a:p>
        </p:txBody>
      </p:sp>
      <p:sp>
        <p:nvSpPr>
          <p:cNvPr id="9" name="ZoneTexte 8"/>
          <p:cNvSpPr txBox="1"/>
          <p:nvPr userDrawn="1"/>
        </p:nvSpPr>
        <p:spPr>
          <a:xfrm>
            <a:off x="841708" y="-384054"/>
            <a:ext cx="4080298" cy="276999"/>
          </a:xfrm>
          <a:prstGeom prst="rect">
            <a:avLst/>
          </a:prstGeom>
          <a:noFill/>
        </p:spPr>
        <p:txBody>
          <a:bodyPr wrap="square" rtlCol="0">
            <a:spAutoFit/>
          </a:bodyPr>
          <a:lstStyle/>
          <a:p>
            <a:r>
              <a:rPr lang="en-GB" sz="1200" noProof="0" dirty="0"/>
              <a:t>Colour of dashboards</a:t>
            </a:r>
          </a:p>
        </p:txBody>
      </p:sp>
      <p:sp>
        <p:nvSpPr>
          <p:cNvPr id="12" name="Rectangle 11"/>
          <p:cNvSpPr/>
          <p:nvPr userDrawn="1"/>
        </p:nvSpPr>
        <p:spPr>
          <a:xfrm>
            <a:off x="293702" y="-374907"/>
            <a:ext cx="252000" cy="252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dirty="0"/>
          </a:p>
        </p:txBody>
      </p:sp>
      <p:sp>
        <p:nvSpPr>
          <p:cNvPr id="13" name="Rectangle 12"/>
          <p:cNvSpPr/>
          <p:nvPr userDrawn="1"/>
        </p:nvSpPr>
        <p:spPr>
          <a:xfrm>
            <a:off x="593137" y="-374907"/>
            <a:ext cx="252000" cy="25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dirty="0"/>
          </a:p>
        </p:txBody>
      </p:sp>
      <p:sp>
        <p:nvSpPr>
          <p:cNvPr id="18" name="Espace réservé du texte 2">
            <a:extLst>
              <a:ext uri="{FF2B5EF4-FFF2-40B4-BE49-F238E27FC236}">
                <a16:creationId xmlns:a16="http://schemas.microsoft.com/office/drawing/2014/main" id="{A3DB4B53-525D-494B-81B7-D3D6DB4A234D}"/>
              </a:ext>
            </a:extLst>
          </p:cNvPr>
          <p:cNvSpPr>
            <a:spLocks noGrp="1"/>
          </p:cNvSpPr>
          <p:nvPr>
            <p:ph type="body" idx="1" hasCustomPrompt="1"/>
          </p:nvPr>
        </p:nvSpPr>
        <p:spPr>
          <a:xfrm>
            <a:off x="719137" y="981120"/>
            <a:ext cx="10751504" cy="360000"/>
          </a:xfrm>
        </p:spPr>
        <p:txBody>
          <a:bodyPr anchor="t"/>
          <a:lstStyle>
            <a:lvl1pPr marL="0" indent="0">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dirty="0"/>
              <a:t>Click to edit master subtitle style</a:t>
            </a:r>
          </a:p>
        </p:txBody>
      </p:sp>
      <p:sp>
        <p:nvSpPr>
          <p:cNvPr id="19" name="Titre 6">
            <a:extLst>
              <a:ext uri="{FF2B5EF4-FFF2-40B4-BE49-F238E27FC236}">
                <a16:creationId xmlns:a16="http://schemas.microsoft.com/office/drawing/2014/main" id="{B7A985A6-151F-4CB0-B805-7356FF1FA8E6}"/>
              </a:ext>
            </a:extLst>
          </p:cNvPr>
          <p:cNvSpPr>
            <a:spLocks noGrp="1"/>
          </p:cNvSpPr>
          <p:nvPr>
            <p:ph type="title" hasCustomPrompt="1"/>
          </p:nvPr>
        </p:nvSpPr>
        <p:spPr>
          <a:xfrm>
            <a:off x="719137" y="30480"/>
            <a:ext cx="10751503" cy="936000"/>
          </a:xfrm>
        </p:spPr>
        <p:txBody>
          <a:bodyPr anchor="b"/>
          <a:lstStyle>
            <a:lvl1pPr>
              <a:defRPr baseline="0"/>
            </a:lvl1pPr>
          </a:lstStyle>
          <a:p>
            <a:r>
              <a:rPr lang="en-GB" noProof="0" dirty="0"/>
              <a:t>Click to edit master title style</a:t>
            </a:r>
          </a:p>
        </p:txBody>
      </p:sp>
      <p:sp>
        <p:nvSpPr>
          <p:cNvPr id="21" name="Espace réservé du tableau 10">
            <a:extLst>
              <a:ext uri="{FF2B5EF4-FFF2-40B4-BE49-F238E27FC236}">
                <a16:creationId xmlns:a16="http://schemas.microsoft.com/office/drawing/2014/main" id="{B75B041A-8574-4B31-93E5-C721F617AC08}"/>
              </a:ext>
            </a:extLst>
          </p:cNvPr>
          <p:cNvSpPr>
            <a:spLocks noGrp="1"/>
          </p:cNvSpPr>
          <p:nvPr>
            <p:ph type="tbl" sz="quarter" idx="14"/>
          </p:nvPr>
        </p:nvSpPr>
        <p:spPr>
          <a:xfrm>
            <a:off x="735648" y="3942718"/>
            <a:ext cx="10741025" cy="1944368"/>
          </a:xfrm>
          <a:solidFill>
            <a:schemeClr val="bg1">
              <a:lumMod val="95000"/>
            </a:schemeClr>
          </a:solidFill>
        </p:spPr>
        <p:txBody>
          <a:bodyPr anchor="ctr"/>
          <a:lstStyle>
            <a:lvl1pPr marL="0" indent="0" algn="ctr">
              <a:buNone/>
              <a:defRPr sz="1400" b="0"/>
            </a:lvl1pPr>
          </a:lstStyle>
          <a:p>
            <a:r>
              <a:rPr lang="en-US" noProof="0"/>
              <a:t>Click icon to add table</a:t>
            </a:r>
            <a:endParaRPr lang="en-GB" noProof="0" dirty="0"/>
          </a:p>
        </p:txBody>
      </p:sp>
    </p:spTree>
    <p:extLst>
      <p:ext uri="{BB962C8B-B14F-4D97-AF65-F5344CB8AC3E}">
        <p14:creationId xmlns:p14="http://schemas.microsoft.com/office/powerpoint/2010/main" val="225770672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9_Contacts">
    <p:spTree>
      <p:nvGrpSpPr>
        <p:cNvPr id="1" name=""/>
        <p:cNvGrpSpPr/>
        <p:nvPr/>
      </p:nvGrpSpPr>
      <p:grpSpPr>
        <a:xfrm>
          <a:off x="0" y="0"/>
          <a:ext cx="0" cy="0"/>
          <a:chOff x="0" y="0"/>
          <a:chExt cx="0" cy="0"/>
        </a:xfrm>
      </p:grpSpPr>
      <p:sp>
        <p:nvSpPr>
          <p:cNvPr id="7" name="Espace réservé de la date 6">
            <a:extLst>
              <a:ext uri="{FF2B5EF4-FFF2-40B4-BE49-F238E27FC236}">
                <a16:creationId xmlns:a16="http://schemas.microsoft.com/office/drawing/2014/main" id="{1E05C12A-6D66-4BD5-8AA3-E181C54F9E89}"/>
              </a:ext>
            </a:extLst>
          </p:cNvPr>
          <p:cNvSpPr>
            <a:spLocks noGrp="1"/>
          </p:cNvSpPr>
          <p:nvPr>
            <p:ph type="dt" sz="half" idx="10"/>
          </p:nvPr>
        </p:nvSpPr>
        <p:spPr/>
        <p:txBody>
          <a:bodyPr/>
          <a:lstStyle>
            <a:lvl1pPr>
              <a:defRPr>
                <a:solidFill>
                  <a:schemeClr val="tx1"/>
                </a:solidFill>
              </a:defRPr>
            </a:lvl1pPr>
          </a:lstStyle>
          <a:p>
            <a:fld id="{D004BCDD-438B-4262-A7A6-82281A7B57E8}" type="datetime1">
              <a:rPr lang="en-GB" noProof="0" smtClean="0"/>
              <a:t>07/05/2020</a:t>
            </a:fld>
            <a:endParaRPr lang="en-GB" noProof="0" dirty="0"/>
          </a:p>
        </p:txBody>
      </p:sp>
      <p:sp>
        <p:nvSpPr>
          <p:cNvPr id="8" name="Espace réservé du pied de page 7">
            <a:extLst>
              <a:ext uri="{FF2B5EF4-FFF2-40B4-BE49-F238E27FC236}">
                <a16:creationId xmlns:a16="http://schemas.microsoft.com/office/drawing/2014/main" id="{4D9927BF-3057-4ED9-A027-6ED3E5944114}"/>
              </a:ext>
            </a:extLst>
          </p:cNvPr>
          <p:cNvSpPr>
            <a:spLocks noGrp="1"/>
          </p:cNvSpPr>
          <p:nvPr>
            <p:ph type="ftr" sz="quarter" idx="11"/>
          </p:nvPr>
        </p:nvSpPr>
        <p:spPr/>
        <p:txBody>
          <a:bodyPr/>
          <a:lstStyle>
            <a:lvl1pPr>
              <a:defRPr>
                <a:solidFill>
                  <a:schemeClr val="tx1"/>
                </a:solidFill>
              </a:defRPr>
            </a:lvl1pPr>
          </a:lstStyle>
          <a:p>
            <a:r>
              <a:rPr lang="en-GB" noProof="0" dirty="0"/>
              <a:t>Title of the presentation</a:t>
            </a:r>
          </a:p>
        </p:txBody>
      </p:sp>
      <p:sp>
        <p:nvSpPr>
          <p:cNvPr id="9" name="Espace réservé du numéro de diapositive 8">
            <a:extLst>
              <a:ext uri="{FF2B5EF4-FFF2-40B4-BE49-F238E27FC236}">
                <a16:creationId xmlns:a16="http://schemas.microsoft.com/office/drawing/2014/main" id="{7E748F74-A8DF-40EA-847A-446CF8437D01}"/>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en-GB" noProof="0" smtClean="0"/>
              <a:pPr/>
              <a:t>‹#›</a:t>
            </a:fld>
            <a:endParaRPr lang="en-GB" noProof="0" dirty="0"/>
          </a:p>
        </p:txBody>
      </p:sp>
      <p:sp>
        <p:nvSpPr>
          <p:cNvPr id="11" name="Espace réservé du texte 10">
            <a:extLst>
              <a:ext uri="{FF2B5EF4-FFF2-40B4-BE49-F238E27FC236}">
                <a16:creationId xmlns:a16="http://schemas.microsoft.com/office/drawing/2014/main" id="{8C7A5F77-9A92-46CF-AF0E-296CA94F051F}"/>
              </a:ext>
            </a:extLst>
          </p:cNvPr>
          <p:cNvSpPr>
            <a:spLocks noGrp="1"/>
          </p:cNvSpPr>
          <p:nvPr>
            <p:ph type="body" sz="quarter" idx="13" hasCustomPrompt="1"/>
          </p:nvPr>
        </p:nvSpPr>
        <p:spPr>
          <a:xfrm>
            <a:off x="1669256" y="2609850"/>
            <a:ext cx="2159952" cy="1080000"/>
          </a:xfrm>
        </p:spPr>
        <p:txBody>
          <a:bodyPr/>
          <a:lstStyle>
            <a:lvl1pPr marL="0" indent="0">
              <a:spcBef>
                <a:spcPts val="0"/>
              </a:spcBef>
              <a:spcAft>
                <a:spcPts val="0"/>
              </a:spcAft>
              <a:buNone/>
              <a:defRPr sz="1200">
                <a:solidFill>
                  <a:schemeClr val="tx1"/>
                </a:solidFill>
              </a:defRPr>
            </a:lvl1pPr>
            <a:lvl2pPr marL="0" indent="0">
              <a:spcBef>
                <a:spcPts val="0"/>
              </a:spcBef>
              <a:spcAft>
                <a:spcPts val="0"/>
              </a:spcAft>
              <a:buFont typeface="Arial" panose="020B0604020202020204" pitchFamily="34" charset="0"/>
              <a:buNone/>
              <a:defRPr sz="1200">
                <a:solidFill>
                  <a:schemeClr val="tx1"/>
                </a:solidFill>
              </a:defRPr>
            </a:lvl2pPr>
            <a:lvl3pPr marL="538163" indent="0">
              <a:spcBef>
                <a:spcPts val="0"/>
              </a:spcBef>
              <a:buFont typeface="Arial" panose="020B0604020202020204" pitchFamily="34" charset="0"/>
              <a:buNone/>
              <a:defRPr sz="1200"/>
            </a:lvl3pPr>
            <a:lvl4pPr marL="538163" indent="0">
              <a:spcBef>
                <a:spcPts val="0"/>
              </a:spcBef>
              <a:buFont typeface="Arial" panose="020B0604020202020204" pitchFamily="34" charset="0"/>
              <a:buNone/>
              <a:defRPr sz="1200"/>
            </a:lvl4pPr>
            <a:lvl5pPr marL="198000" indent="0">
              <a:spcBef>
                <a:spcPts val="0"/>
              </a:spcBef>
              <a:buFont typeface="Arial" panose="020B0604020202020204" pitchFamily="34" charset="0"/>
              <a:buNone/>
              <a:defRPr sz="1200"/>
            </a:lvl5pPr>
          </a:lstStyle>
          <a:p>
            <a:pPr lvl="0"/>
            <a:r>
              <a:rPr lang="en-GB" noProof="0" dirty="0"/>
              <a:t>Click to edit                           master text style</a:t>
            </a:r>
          </a:p>
        </p:txBody>
      </p:sp>
      <p:sp>
        <p:nvSpPr>
          <p:cNvPr id="13" name="Espace réservé pour une image  2">
            <a:extLst>
              <a:ext uri="{FF2B5EF4-FFF2-40B4-BE49-F238E27FC236}">
                <a16:creationId xmlns:a16="http://schemas.microsoft.com/office/drawing/2014/main" id="{5BED94BE-DD75-4C1E-B01B-60AB1E40CB7E}"/>
              </a:ext>
            </a:extLst>
          </p:cNvPr>
          <p:cNvSpPr>
            <a:spLocks noGrp="1"/>
          </p:cNvSpPr>
          <p:nvPr>
            <p:ph type="pic" idx="1"/>
          </p:nvPr>
        </p:nvSpPr>
        <p:spPr>
          <a:xfrm>
            <a:off x="721227" y="2539344"/>
            <a:ext cx="720000" cy="1025387"/>
          </a:xfrm>
          <a:solidFill>
            <a:schemeClr val="bg1">
              <a:lumMod val="95000"/>
            </a:schemeClr>
          </a:solidFill>
        </p:spPr>
        <p:txBody>
          <a:bodyPr anchor="ctr"/>
          <a:lstStyle>
            <a:lvl1pPr marL="0" indent="0" algn="ctr">
              <a:buNone/>
              <a:defRPr sz="14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GB" noProof="0" dirty="0"/>
          </a:p>
        </p:txBody>
      </p:sp>
      <p:cxnSp>
        <p:nvCxnSpPr>
          <p:cNvPr id="14" name="Connecteur droit 13">
            <a:extLst>
              <a:ext uri="{FF2B5EF4-FFF2-40B4-BE49-F238E27FC236}">
                <a16:creationId xmlns:a16="http://schemas.microsoft.com/office/drawing/2014/main" id="{58A1500B-D2DF-4999-AD43-F723055563B0}"/>
              </a:ext>
            </a:extLst>
          </p:cNvPr>
          <p:cNvCxnSpPr>
            <a:cxnSpLocks/>
          </p:cNvCxnSpPr>
          <p:nvPr userDrawn="1"/>
        </p:nvCxnSpPr>
        <p:spPr>
          <a:xfrm>
            <a:off x="719138" y="2173289"/>
            <a:ext cx="72151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Espace réservé du texte 10">
            <a:extLst>
              <a:ext uri="{FF2B5EF4-FFF2-40B4-BE49-F238E27FC236}">
                <a16:creationId xmlns:a16="http://schemas.microsoft.com/office/drawing/2014/main" id="{C876B217-9621-42D1-8A29-7EBFCB884D52}"/>
              </a:ext>
            </a:extLst>
          </p:cNvPr>
          <p:cNvSpPr>
            <a:spLocks noGrp="1"/>
          </p:cNvSpPr>
          <p:nvPr>
            <p:ph type="body" sz="quarter" idx="14" hasCustomPrompt="1"/>
          </p:nvPr>
        </p:nvSpPr>
        <p:spPr>
          <a:xfrm>
            <a:off x="5491162" y="2609850"/>
            <a:ext cx="2159952" cy="1080000"/>
          </a:xfrm>
        </p:spPr>
        <p:txBody>
          <a:bodyPr/>
          <a:lstStyle>
            <a:lvl1pPr marL="0" indent="0">
              <a:spcBef>
                <a:spcPts val="0"/>
              </a:spcBef>
              <a:spcAft>
                <a:spcPts val="0"/>
              </a:spcAft>
              <a:buNone/>
              <a:defRPr sz="1200">
                <a:solidFill>
                  <a:schemeClr val="tx1"/>
                </a:solidFill>
              </a:defRPr>
            </a:lvl1pPr>
            <a:lvl2pPr marL="0" indent="0">
              <a:spcBef>
                <a:spcPts val="0"/>
              </a:spcBef>
              <a:spcAft>
                <a:spcPts val="0"/>
              </a:spcAft>
              <a:buFont typeface="Arial" panose="020B0604020202020204" pitchFamily="34" charset="0"/>
              <a:buNone/>
              <a:defRPr sz="1200">
                <a:solidFill>
                  <a:schemeClr val="tx1"/>
                </a:solidFill>
              </a:defRPr>
            </a:lvl2pPr>
            <a:lvl3pPr marL="538163" indent="0">
              <a:spcBef>
                <a:spcPts val="0"/>
              </a:spcBef>
              <a:spcAft>
                <a:spcPts val="0"/>
              </a:spcAft>
              <a:buFont typeface="Arial" panose="020B0604020202020204" pitchFamily="34" charset="0"/>
              <a:buNone/>
              <a:defRPr sz="1200"/>
            </a:lvl3pPr>
            <a:lvl4pPr marL="538163" indent="0">
              <a:spcBef>
                <a:spcPts val="0"/>
              </a:spcBef>
              <a:buFont typeface="Arial" panose="020B0604020202020204" pitchFamily="34" charset="0"/>
              <a:buNone/>
              <a:defRPr sz="1200"/>
            </a:lvl4pPr>
            <a:lvl5pPr marL="198000" indent="0">
              <a:spcBef>
                <a:spcPts val="0"/>
              </a:spcBef>
              <a:buFont typeface="Arial" panose="020B0604020202020204" pitchFamily="34" charset="0"/>
              <a:buNone/>
              <a:defRPr sz="1200"/>
            </a:lvl5pPr>
          </a:lstStyle>
          <a:p>
            <a:pPr lvl="0"/>
            <a:r>
              <a:rPr lang="en-GB" noProof="0" dirty="0"/>
              <a:t>Click to edit                           master text style</a:t>
            </a:r>
          </a:p>
        </p:txBody>
      </p:sp>
      <p:sp>
        <p:nvSpPr>
          <p:cNvPr id="16" name="Espace réservé pour une image  2">
            <a:extLst>
              <a:ext uri="{FF2B5EF4-FFF2-40B4-BE49-F238E27FC236}">
                <a16:creationId xmlns:a16="http://schemas.microsoft.com/office/drawing/2014/main" id="{75CC39B0-0E8B-4CE2-B9AD-73D04280452F}"/>
              </a:ext>
            </a:extLst>
          </p:cNvPr>
          <p:cNvSpPr>
            <a:spLocks noGrp="1"/>
          </p:cNvSpPr>
          <p:nvPr>
            <p:ph type="pic" idx="15"/>
          </p:nvPr>
        </p:nvSpPr>
        <p:spPr>
          <a:xfrm>
            <a:off x="4543133" y="2539344"/>
            <a:ext cx="720000" cy="1025387"/>
          </a:xfrm>
          <a:solidFill>
            <a:schemeClr val="bg1">
              <a:lumMod val="95000"/>
            </a:schemeClr>
          </a:solidFill>
        </p:spPr>
        <p:txBody>
          <a:bodyPr anchor="ctr"/>
          <a:lstStyle>
            <a:lvl1pPr marL="0" marR="0" indent="0" algn="ctr" defTabSz="914400" rtl="0" eaLnBrk="1" fontAlgn="auto" latinLnBrk="0" hangingPunct="1">
              <a:lnSpc>
                <a:spcPct val="100000"/>
              </a:lnSpc>
              <a:spcBef>
                <a:spcPts val="0"/>
              </a:spcBef>
              <a:spcAft>
                <a:spcPts val="0"/>
              </a:spcAft>
              <a:buClrTx/>
              <a:buSzPct val="90000"/>
              <a:buFont typeface="Tahoma" panose="020B0604030504040204" pitchFamily="34" charset="0"/>
              <a:buNone/>
              <a:tabLst/>
              <a:defRPr sz="14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ctr" defTabSz="914400" rtl="0" eaLnBrk="1" fontAlgn="auto" latinLnBrk="0" hangingPunct="1">
              <a:lnSpc>
                <a:spcPct val="100000"/>
              </a:lnSpc>
              <a:spcBef>
                <a:spcPts val="0"/>
              </a:spcBef>
              <a:spcAft>
                <a:spcPts val="0"/>
              </a:spcAft>
              <a:buClrTx/>
              <a:buSzPct val="90000"/>
              <a:buFont typeface="Tahoma" panose="020B0604030504040204" pitchFamily="34" charset="0"/>
              <a:buNone/>
              <a:tabLst/>
              <a:defRPr/>
            </a:pPr>
            <a:r>
              <a:rPr lang="en-US" noProof="0"/>
              <a:t>Click icon to add picture</a:t>
            </a:r>
            <a:endParaRPr lang="en-GB" noProof="0" dirty="0"/>
          </a:p>
        </p:txBody>
      </p:sp>
      <p:cxnSp>
        <p:nvCxnSpPr>
          <p:cNvPr id="17" name="Connecteur droit 16">
            <a:extLst>
              <a:ext uri="{FF2B5EF4-FFF2-40B4-BE49-F238E27FC236}">
                <a16:creationId xmlns:a16="http://schemas.microsoft.com/office/drawing/2014/main" id="{D34B360F-4240-4975-83EB-12C71F3BB999}"/>
              </a:ext>
            </a:extLst>
          </p:cNvPr>
          <p:cNvCxnSpPr>
            <a:cxnSpLocks/>
          </p:cNvCxnSpPr>
          <p:nvPr userDrawn="1"/>
        </p:nvCxnSpPr>
        <p:spPr>
          <a:xfrm>
            <a:off x="4541044" y="2173289"/>
            <a:ext cx="72151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Rectangle 20"/>
          <p:cNvSpPr/>
          <p:nvPr userDrawn="1"/>
        </p:nvSpPr>
        <p:spPr>
          <a:xfrm>
            <a:off x="-1" y="-374907"/>
            <a:ext cx="252000" cy="25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dirty="0"/>
          </a:p>
        </p:txBody>
      </p:sp>
      <p:sp>
        <p:nvSpPr>
          <p:cNvPr id="22" name="ZoneTexte 21"/>
          <p:cNvSpPr txBox="1"/>
          <p:nvPr userDrawn="1"/>
        </p:nvSpPr>
        <p:spPr>
          <a:xfrm>
            <a:off x="545702" y="-384054"/>
            <a:ext cx="4080298" cy="276999"/>
          </a:xfrm>
          <a:prstGeom prst="rect">
            <a:avLst/>
          </a:prstGeom>
          <a:noFill/>
        </p:spPr>
        <p:txBody>
          <a:bodyPr wrap="square" rtlCol="0">
            <a:spAutoFit/>
          </a:bodyPr>
          <a:lstStyle/>
          <a:p>
            <a:r>
              <a:rPr lang="en-GB" sz="1200" noProof="0" dirty="0"/>
              <a:t>Colour of texts</a:t>
            </a:r>
          </a:p>
        </p:txBody>
      </p:sp>
      <p:sp>
        <p:nvSpPr>
          <p:cNvPr id="23" name="Rectangle 22"/>
          <p:cNvSpPr/>
          <p:nvPr userDrawn="1"/>
        </p:nvSpPr>
        <p:spPr>
          <a:xfrm>
            <a:off x="293702" y="-374907"/>
            <a:ext cx="252000" cy="25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dirty="0"/>
          </a:p>
        </p:txBody>
      </p:sp>
      <p:sp>
        <p:nvSpPr>
          <p:cNvPr id="29" name="Titre 6">
            <a:extLst>
              <a:ext uri="{FF2B5EF4-FFF2-40B4-BE49-F238E27FC236}">
                <a16:creationId xmlns:a16="http://schemas.microsoft.com/office/drawing/2014/main" id="{B7A985A6-151F-4CB0-B805-7356FF1FA8E6}"/>
              </a:ext>
            </a:extLst>
          </p:cNvPr>
          <p:cNvSpPr>
            <a:spLocks noGrp="1"/>
          </p:cNvSpPr>
          <p:nvPr>
            <p:ph type="title" hasCustomPrompt="1"/>
          </p:nvPr>
        </p:nvSpPr>
        <p:spPr>
          <a:xfrm>
            <a:off x="719137" y="30480"/>
            <a:ext cx="10751503" cy="936000"/>
          </a:xfrm>
        </p:spPr>
        <p:txBody>
          <a:bodyPr anchor="b"/>
          <a:lstStyle>
            <a:lvl1pPr>
              <a:defRPr baseline="0"/>
            </a:lvl1pPr>
          </a:lstStyle>
          <a:p>
            <a:r>
              <a:rPr lang="en-GB" noProof="0" dirty="0"/>
              <a:t>Click to edit master title style</a:t>
            </a:r>
          </a:p>
        </p:txBody>
      </p:sp>
    </p:spTree>
    <p:extLst>
      <p:ext uri="{BB962C8B-B14F-4D97-AF65-F5344CB8AC3E}">
        <p14:creationId xmlns:p14="http://schemas.microsoft.com/office/powerpoint/2010/main" val="197793120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0_BackCover">
    <p:spTree>
      <p:nvGrpSpPr>
        <p:cNvPr id="1" name=""/>
        <p:cNvGrpSpPr/>
        <p:nvPr/>
      </p:nvGrpSpPr>
      <p:grpSpPr>
        <a:xfrm>
          <a:off x="0" y="0"/>
          <a:ext cx="0" cy="0"/>
          <a:chOff x="0" y="0"/>
          <a:chExt cx="0" cy="0"/>
        </a:xfrm>
      </p:grpSpPr>
      <p:pic>
        <p:nvPicPr>
          <p:cNvPr id="12" name="Imag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096"/>
            <a:ext cx="11466576" cy="6113692"/>
          </a:xfrm>
          <a:prstGeom prst="rect">
            <a:avLst/>
          </a:prstGeom>
        </p:spPr>
      </p:pic>
      <p:sp>
        <p:nvSpPr>
          <p:cNvPr id="5" name="Espace réservé de la date 4">
            <a:extLst>
              <a:ext uri="{FF2B5EF4-FFF2-40B4-BE49-F238E27FC236}">
                <a16:creationId xmlns:a16="http://schemas.microsoft.com/office/drawing/2014/main" id="{18CABD3B-4902-4044-AF74-8BB4B6303E47}"/>
              </a:ext>
            </a:extLst>
          </p:cNvPr>
          <p:cNvSpPr>
            <a:spLocks noGrp="1"/>
          </p:cNvSpPr>
          <p:nvPr>
            <p:ph type="dt" sz="half" idx="10"/>
          </p:nvPr>
        </p:nvSpPr>
        <p:spPr/>
        <p:txBody>
          <a:bodyPr/>
          <a:lstStyle>
            <a:lvl1pPr>
              <a:defRPr>
                <a:solidFill>
                  <a:schemeClr val="tx1"/>
                </a:solidFill>
              </a:defRPr>
            </a:lvl1pPr>
          </a:lstStyle>
          <a:p>
            <a:fld id="{54DD7452-DF79-48ED-8DE6-56AC90015D9E}" type="datetime1">
              <a:rPr lang="en-GB" noProof="0" smtClean="0"/>
              <a:t>07/05/2020</a:t>
            </a:fld>
            <a:endParaRPr lang="en-GB" noProof="0" dirty="0"/>
          </a:p>
        </p:txBody>
      </p:sp>
      <p:sp>
        <p:nvSpPr>
          <p:cNvPr id="6" name="Espace réservé du pied de page 5">
            <a:extLst>
              <a:ext uri="{FF2B5EF4-FFF2-40B4-BE49-F238E27FC236}">
                <a16:creationId xmlns:a16="http://schemas.microsoft.com/office/drawing/2014/main" id="{DB1F0DAE-4269-48DD-BA61-9040EF637F29}"/>
              </a:ext>
            </a:extLst>
          </p:cNvPr>
          <p:cNvSpPr>
            <a:spLocks noGrp="1"/>
          </p:cNvSpPr>
          <p:nvPr>
            <p:ph type="ftr" sz="quarter" idx="11"/>
          </p:nvPr>
        </p:nvSpPr>
        <p:spPr/>
        <p:txBody>
          <a:bodyPr/>
          <a:lstStyle>
            <a:lvl1pPr>
              <a:defRPr>
                <a:solidFill>
                  <a:schemeClr val="tx1"/>
                </a:solidFill>
              </a:defRPr>
            </a:lvl1pPr>
          </a:lstStyle>
          <a:p>
            <a:r>
              <a:rPr lang="en-GB" noProof="0" dirty="0"/>
              <a:t>Title of the presentation</a:t>
            </a:r>
          </a:p>
        </p:txBody>
      </p:sp>
      <p:sp>
        <p:nvSpPr>
          <p:cNvPr id="7" name="Espace réservé du numéro de diapositive 6">
            <a:extLst>
              <a:ext uri="{FF2B5EF4-FFF2-40B4-BE49-F238E27FC236}">
                <a16:creationId xmlns:a16="http://schemas.microsoft.com/office/drawing/2014/main" id="{CF4E83E7-4CF8-40EA-B56F-05E4A503D6F8}"/>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en-GB" noProof="0" smtClean="0"/>
              <a:pPr/>
              <a:t>‹#›</a:t>
            </a:fld>
            <a:endParaRPr lang="en-GB" noProof="0" dirty="0"/>
          </a:p>
        </p:txBody>
      </p:sp>
      <p:sp>
        <p:nvSpPr>
          <p:cNvPr id="18" name="ZoneTexte 17"/>
          <p:cNvSpPr txBox="1"/>
          <p:nvPr userDrawn="1"/>
        </p:nvSpPr>
        <p:spPr>
          <a:xfrm>
            <a:off x="252000" y="-384054"/>
            <a:ext cx="4080298" cy="276999"/>
          </a:xfrm>
          <a:prstGeom prst="rect">
            <a:avLst/>
          </a:prstGeom>
          <a:noFill/>
        </p:spPr>
        <p:txBody>
          <a:bodyPr wrap="square" rtlCol="0">
            <a:spAutoFit/>
          </a:bodyPr>
          <a:lstStyle/>
          <a:p>
            <a:r>
              <a:rPr lang="en-GB" sz="1200" noProof="0" dirty="0"/>
              <a:t>Colour of texts</a:t>
            </a:r>
          </a:p>
        </p:txBody>
      </p:sp>
      <p:sp>
        <p:nvSpPr>
          <p:cNvPr id="21" name="Rectangle 20"/>
          <p:cNvSpPr/>
          <p:nvPr userDrawn="1"/>
        </p:nvSpPr>
        <p:spPr>
          <a:xfrm>
            <a:off x="0" y="-374907"/>
            <a:ext cx="252000" cy="25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dirty="0"/>
          </a:p>
        </p:txBody>
      </p:sp>
      <p:sp>
        <p:nvSpPr>
          <p:cNvPr id="38" name="Titre 1">
            <a:extLst>
              <a:ext uri="{FF2B5EF4-FFF2-40B4-BE49-F238E27FC236}">
                <a16:creationId xmlns:a16="http://schemas.microsoft.com/office/drawing/2014/main" id="{2A05F2E9-0514-4CF2-B6ED-CD31C493C13E}"/>
              </a:ext>
            </a:extLst>
          </p:cNvPr>
          <p:cNvSpPr>
            <a:spLocks noGrp="1"/>
          </p:cNvSpPr>
          <p:nvPr>
            <p:ph type="title" hasCustomPrompt="1"/>
          </p:nvPr>
        </p:nvSpPr>
        <p:spPr>
          <a:xfrm>
            <a:off x="718623" y="1706796"/>
            <a:ext cx="7806811" cy="612000"/>
          </a:xfrm>
        </p:spPr>
        <p:txBody>
          <a:bodyPr anchor="t"/>
          <a:lstStyle>
            <a:lvl1pPr>
              <a:defRPr sz="3200" b="1">
                <a:solidFill>
                  <a:schemeClr val="bg1"/>
                </a:solidFill>
              </a:defRPr>
            </a:lvl1pPr>
          </a:lstStyle>
          <a:p>
            <a:r>
              <a:rPr lang="en-GB" noProof="0" dirty="0"/>
              <a:t>Click to edit master text style</a:t>
            </a:r>
          </a:p>
        </p:txBody>
      </p:sp>
      <p:sp>
        <p:nvSpPr>
          <p:cNvPr id="39" name="Espace réservé du contenu 2">
            <a:extLst>
              <a:ext uri="{FF2B5EF4-FFF2-40B4-BE49-F238E27FC236}">
                <a16:creationId xmlns:a16="http://schemas.microsoft.com/office/drawing/2014/main" id="{D2F2C921-3C6C-48BB-816E-2BA34238BA53}"/>
              </a:ext>
            </a:extLst>
          </p:cNvPr>
          <p:cNvSpPr>
            <a:spLocks noGrp="1"/>
          </p:cNvSpPr>
          <p:nvPr>
            <p:ph idx="1" hasCustomPrompt="1"/>
          </p:nvPr>
        </p:nvSpPr>
        <p:spPr>
          <a:xfrm>
            <a:off x="719931" y="3290094"/>
            <a:ext cx="2844000" cy="1080000"/>
          </a:xfrm>
        </p:spPr>
        <p:txBody>
          <a:bodyPr/>
          <a:lstStyle>
            <a:lvl1pPr marL="0" indent="0">
              <a:spcBef>
                <a:spcPts val="0"/>
              </a:spcBef>
              <a:buNone/>
              <a:defRPr sz="800" b="0">
                <a:solidFill>
                  <a:schemeClr val="bg1"/>
                </a:solidFill>
              </a:defRPr>
            </a:lvl1pPr>
            <a:lvl2pPr marL="0" indent="0">
              <a:spcBef>
                <a:spcPts val="0"/>
              </a:spcBef>
              <a:buFont typeface="Arial" panose="020B0604020202020204" pitchFamily="34" charset="0"/>
              <a:buNone/>
              <a:defRPr sz="800" b="0">
                <a:solidFill>
                  <a:schemeClr val="bg1"/>
                </a:solidFill>
              </a:defRPr>
            </a:lvl2pPr>
            <a:lvl3pPr marL="538163" indent="0">
              <a:spcBef>
                <a:spcPts val="0"/>
              </a:spcBef>
              <a:buFont typeface="Arial" panose="020B0604020202020204" pitchFamily="34" charset="0"/>
              <a:buNone/>
              <a:defRPr sz="800" b="0"/>
            </a:lvl3pPr>
            <a:lvl4pPr marL="538163" indent="0">
              <a:spcBef>
                <a:spcPts val="0"/>
              </a:spcBef>
              <a:buFont typeface="Arial" panose="020B0604020202020204" pitchFamily="34" charset="0"/>
              <a:buNone/>
              <a:defRPr sz="800" b="0"/>
            </a:lvl4pPr>
            <a:lvl5pPr marL="198000" indent="0">
              <a:spcBef>
                <a:spcPts val="0"/>
              </a:spcBef>
              <a:buFont typeface="Arial" panose="020B0604020202020204" pitchFamily="34" charset="0"/>
              <a:buNone/>
              <a:defRPr sz="800" b="0"/>
            </a:lvl5pPr>
            <a:lvl6pPr>
              <a:defRPr sz="2000"/>
            </a:lvl6pPr>
            <a:lvl7pPr>
              <a:defRPr sz="2000"/>
            </a:lvl7pPr>
            <a:lvl8pPr>
              <a:defRPr sz="2000"/>
            </a:lvl8pPr>
            <a:lvl9pPr>
              <a:defRPr sz="2000"/>
            </a:lvl9pPr>
          </a:lstStyle>
          <a:p>
            <a:r>
              <a:rPr lang="en-GB" noProof="0" dirty="0"/>
              <a:t>Text on several lines.</a:t>
            </a:r>
          </a:p>
        </p:txBody>
      </p:sp>
      <p:cxnSp>
        <p:nvCxnSpPr>
          <p:cNvPr id="48" name="Connecteur droit 47">
            <a:extLst>
              <a:ext uri="{FF2B5EF4-FFF2-40B4-BE49-F238E27FC236}">
                <a16:creationId xmlns:a16="http://schemas.microsoft.com/office/drawing/2014/main" id="{8832A72E-DA14-460B-8E61-E5027E89EF4F}"/>
              </a:ext>
            </a:extLst>
          </p:cNvPr>
          <p:cNvCxnSpPr>
            <a:cxnSpLocks/>
          </p:cNvCxnSpPr>
          <p:nvPr userDrawn="1"/>
        </p:nvCxnSpPr>
        <p:spPr>
          <a:xfrm>
            <a:off x="719138" y="2512219"/>
            <a:ext cx="721518" cy="0"/>
          </a:xfrm>
          <a:prstGeom prst="line">
            <a:avLst/>
          </a:prstGeom>
          <a:noFill/>
          <a:ln w="38100" cap="flat" cmpd="sng" algn="ctr">
            <a:solidFill>
              <a:schemeClr val="bg1"/>
            </a:solidFill>
            <a:prstDash val="solid"/>
            <a:miter lim="800000"/>
          </a:ln>
          <a:effectLst/>
        </p:spPr>
      </p:cxnSp>
    </p:spTree>
    <p:extLst>
      <p:ext uri="{BB962C8B-B14F-4D97-AF65-F5344CB8AC3E}">
        <p14:creationId xmlns:p14="http://schemas.microsoft.com/office/powerpoint/2010/main" val="45894365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8" name="Titre 7"/>
          <p:cNvSpPr>
            <a:spLocks noGrp="1"/>
          </p:cNvSpPr>
          <p:nvPr>
            <p:ph type="title" hasCustomPrompt="1"/>
          </p:nvPr>
        </p:nvSpPr>
        <p:spPr/>
        <p:txBody>
          <a:bodyPr/>
          <a:lstStyle/>
          <a:p>
            <a:r>
              <a:rPr lang="en-GB" noProof="0"/>
              <a:t>Title</a:t>
            </a:r>
          </a:p>
        </p:txBody>
      </p:sp>
      <p:sp>
        <p:nvSpPr>
          <p:cNvPr id="9" name="Espace réservé de la date 8"/>
          <p:cNvSpPr>
            <a:spLocks noGrp="1"/>
          </p:cNvSpPr>
          <p:nvPr>
            <p:ph type="dt" sz="half" idx="10"/>
          </p:nvPr>
        </p:nvSpPr>
        <p:spPr/>
        <p:txBody>
          <a:bodyPr/>
          <a:lstStyle/>
          <a:p>
            <a:endParaRPr lang="fr-FR" dirty="0"/>
          </a:p>
        </p:txBody>
      </p:sp>
      <p:sp>
        <p:nvSpPr>
          <p:cNvPr id="10" name="Espace réservé du pied de page 9"/>
          <p:cNvSpPr>
            <a:spLocks noGrp="1"/>
          </p:cNvSpPr>
          <p:nvPr>
            <p:ph type="ftr" sz="quarter" idx="11"/>
          </p:nvPr>
        </p:nvSpPr>
        <p:spPr/>
        <p:txBody>
          <a:bodyPr/>
          <a:lstStyle/>
          <a:p>
            <a:r>
              <a:rPr lang="it-IT"/>
              <a:t>Sopra Steria - MySED+ - S2 2019</a:t>
            </a:r>
            <a:endParaRPr lang="fr-FR" dirty="0"/>
          </a:p>
        </p:txBody>
      </p:sp>
      <p:sp>
        <p:nvSpPr>
          <p:cNvPr id="11" name="Espace réservé du numéro de diapositive 10"/>
          <p:cNvSpPr>
            <a:spLocks noGrp="1"/>
          </p:cNvSpPr>
          <p:nvPr>
            <p:ph type="sldNum" sz="quarter" idx="12"/>
          </p:nvPr>
        </p:nvSpPr>
        <p:spPr/>
        <p:txBody>
          <a:bodyPr/>
          <a:lstStyle/>
          <a:p>
            <a:fld id="{AF43E6FD-AB27-4108-A2FC-346BB5F75E3F}" type="slidenum">
              <a:rPr lang="fr-FR" smtClean="0"/>
              <a:pPr/>
              <a:t>‹#›</a:t>
            </a:fld>
            <a:endParaRPr lang="fr-FR" dirty="0"/>
          </a:p>
        </p:txBody>
      </p:sp>
      <p:sp>
        <p:nvSpPr>
          <p:cNvPr id="12" name="Espace réservé du contenu 11"/>
          <p:cNvSpPr>
            <a:spLocks noGrp="1"/>
          </p:cNvSpPr>
          <p:nvPr>
            <p:ph sz="quarter" idx="13" hasCustomPrompt="1"/>
          </p:nvPr>
        </p:nvSpPr>
        <p:spPr>
          <a:xfrm>
            <a:off x="687917" y="1484314"/>
            <a:ext cx="10784416" cy="4681537"/>
          </a:xfrm>
        </p:spPr>
        <p:txBody>
          <a:bodyPr/>
          <a:lstStyle/>
          <a:p>
            <a:pPr lvl="0"/>
            <a:r>
              <a:rPr lang="en-GB" noProof="0" dirty="0"/>
              <a:t>Text level one</a:t>
            </a:r>
          </a:p>
          <a:p>
            <a:pPr lvl="1"/>
            <a:r>
              <a:rPr lang="en-GB" noProof="0" dirty="0"/>
              <a:t>Text level two</a:t>
            </a:r>
          </a:p>
          <a:p>
            <a:pPr lvl="2"/>
            <a:r>
              <a:rPr lang="en-GB" noProof="0" dirty="0"/>
              <a:t>Text level three</a:t>
            </a:r>
          </a:p>
        </p:txBody>
      </p:sp>
    </p:spTree>
    <p:extLst>
      <p:ext uri="{BB962C8B-B14F-4D97-AF65-F5344CB8AC3E}">
        <p14:creationId xmlns:p14="http://schemas.microsoft.com/office/powerpoint/2010/main" val="3748286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562B191-04EE-4B5C-999A-F7B2E6EDEED0}" type="datetimeFigureOut">
              <a:rPr lang="en-US" smtClean="0"/>
              <a:t>5/7/2020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AD657F-EC50-48F0-85C2-D514C06EA5B1}" type="slidenum">
              <a:rPr lang="en-US" smtClean="0"/>
              <a:t>‹#›</a:t>
            </a:fld>
            <a:endParaRPr lang="en-US"/>
          </a:p>
        </p:txBody>
      </p:sp>
    </p:spTree>
    <p:extLst>
      <p:ext uri="{BB962C8B-B14F-4D97-AF65-F5344CB8AC3E}">
        <p14:creationId xmlns:p14="http://schemas.microsoft.com/office/powerpoint/2010/main" val="1049956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562B191-04EE-4B5C-999A-F7B2E6EDEED0}" type="datetimeFigureOut">
              <a:rPr lang="en-US" smtClean="0"/>
              <a:t>5/7/2020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AD657F-EC50-48F0-85C2-D514C06EA5B1}" type="slidenum">
              <a:rPr lang="en-US" smtClean="0"/>
              <a:t>‹#›</a:t>
            </a:fld>
            <a:endParaRPr lang="en-US"/>
          </a:p>
        </p:txBody>
      </p:sp>
    </p:spTree>
    <p:extLst>
      <p:ext uri="{BB962C8B-B14F-4D97-AF65-F5344CB8AC3E}">
        <p14:creationId xmlns:p14="http://schemas.microsoft.com/office/powerpoint/2010/main" val="944263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562B191-04EE-4B5C-999A-F7B2E6EDEED0}" type="datetimeFigureOut">
              <a:rPr lang="en-US" smtClean="0"/>
              <a:t>5/7/2020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AD657F-EC50-48F0-85C2-D514C06EA5B1}" type="slidenum">
              <a:rPr lang="en-US" smtClean="0"/>
              <a:t>‹#›</a:t>
            </a:fld>
            <a:endParaRPr lang="en-US"/>
          </a:p>
        </p:txBody>
      </p:sp>
    </p:spTree>
    <p:extLst>
      <p:ext uri="{BB962C8B-B14F-4D97-AF65-F5344CB8AC3E}">
        <p14:creationId xmlns:p14="http://schemas.microsoft.com/office/powerpoint/2010/main" val="4146212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62B191-04EE-4B5C-999A-F7B2E6EDEED0}" type="datetimeFigureOut">
              <a:rPr lang="en-US" smtClean="0"/>
              <a:t>5/7/2020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AD657F-EC50-48F0-85C2-D514C06EA5B1}" type="slidenum">
              <a:rPr lang="en-US" smtClean="0"/>
              <a:t>‹#›</a:t>
            </a:fld>
            <a:endParaRPr lang="en-US"/>
          </a:p>
        </p:txBody>
      </p:sp>
    </p:spTree>
    <p:extLst>
      <p:ext uri="{BB962C8B-B14F-4D97-AF65-F5344CB8AC3E}">
        <p14:creationId xmlns:p14="http://schemas.microsoft.com/office/powerpoint/2010/main" val="3803276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562B191-04EE-4B5C-999A-F7B2E6EDEED0}" type="datetimeFigureOut">
              <a:rPr lang="en-US" smtClean="0"/>
              <a:t>5/7/2020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AD657F-EC50-48F0-85C2-D514C06EA5B1}" type="slidenum">
              <a:rPr lang="en-US" smtClean="0"/>
              <a:t>‹#›</a:t>
            </a:fld>
            <a:endParaRPr lang="en-US"/>
          </a:p>
        </p:txBody>
      </p:sp>
    </p:spTree>
    <p:extLst>
      <p:ext uri="{BB962C8B-B14F-4D97-AF65-F5344CB8AC3E}">
        <p14:creationId xmlns:p14="http://schemas.microsoft.com/office/powerpoint/2010/main" val="2167667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562B191-04EE-4B5C-999A-F7B2E6EDEED0}" type="datetimeFigureOut">
              <a:rPr lang="en-US" smtClean="0"/>
              <a:t>5/7/2020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AD657F-EC50-48F0-85C2-D514C06EA5B1}" type="slidenum">
              <a:rPr lang="en-US" smtClean="0"/>
              <a:t>‹#›</a:t>
            </a:fld>
            <a:endParaRPr lang="en-US"/>
          </a:p>
        </p:txBody>
      </p:sp>
    </p:spTree>
    <p:extLst>
      <p:ext uri="{BB962C8B-B14F-4D97-AF65-F5344CB8AC3E}">
        <p14:creationId xmlns:p14="http://schemas.microsoft.com/office/powerpoint/2010/main" val="4082950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26" Type="http://schemas.openxmlformats.org/officeDocument/2006/relationships/slideLayout" Target="../slideLayouts/slideLayout39.xml"/><Relationship Id="rId3" Type="http://schemas.openxmlformats.org/officeDocument/2006/relationships/slideLayout" Target="../slideLayouts/slideLayout16.xml"/><Relationship Id="rId21" Type="http://schemas.openxmlformats.org/officeDocument/2006/relationships/slideLayout" Target="../slideLayouts/slideLayout34.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5" Type="http://schemas.openxmlformats.org/officeDocument/2006/relationships/slideLayout" Target="../slideLayouts/slideLayout38.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slideLayout" Target="../slideLayouts/slideLayout33.xml"/><Relationship Id="rId29" Type="http://schemas.openxmlformats.org/officeDocument/2006/relationships/image" Target="../media/image5.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24" Type="http://schemas.openxmlformats.org/officeDocument/2006/relationships/slideLayout" Target="../slideLayouts/slideLayout37.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slideLayout" Target="../slideLayouts/slideLayout36.xml"/><Relationship Id="rId28" Type="http://schemas.openxmlformats.org/officeDocument/2006/relationships/image" Target="../media/image4.png"/><Relationship Id="rId10" Type="http://schemas.openxmlformats.org/officeDocument/2006/relationships/slideLayout" Target="../slideLayouts/slideLayout23.xml"/><Relationship Id="rId19" Type="http://schemas.openxmlformats.org/officeDocument/2006/relationships/slideLayout" Target="../slideLayouts/slideLayout32.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slideLayout" Target="../slideLayouts/slideLayout35.xml"/><Relationship Id="rId27" Type="http://schemas.openxmlformats.org/officeDocument/2006/relationships/theme" Target="../theme/theme2.xml"/><Relationship Id="rId30"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62B191-04EE-4B5C-999A-F7B2E6EDEED0}" type="datetimeFigureOut">
              <a:rPr lang="en-US" smtClean="0"/>
              <a:t>5/7/2020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AD657F-EC50-48F0-85C2-D514C06EA5B1}" type="slidenum">
              <a:rPr lang="en-US" smtClean="0"/>
              <a:t>‹#›</a:t>
            </a:fld>
            <a:endParaRPr lang="en-US"/>
          </a:p>
        </p:txBody>
      </p:sp>
    </p:spTree>
    <p:extLst>
      <p:ext uri="{BB962C8B-B14F-4D97-AF65-F5344CB8AC3E}">
        <p14:creationId xmlns:p14="http://schemas.microsoft.com/office/powerpoint/2010/main" val="5847307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BF798E53-107F-468D-A86A-B9E27C8FBA8B}"/>
              </a:ext>
            </a:extLst>
          </p:cNvPr>
          <p:cNvSpPr>
            <a:spLocks noGrp="1"/>
          </p:cNvSpPr>
          <p:nvPr>
            <p:ph type="title"/>
          </p:nvPr>
        </p:nvSpPr>
        <p:spPr>
          <a:xfrm>
            <a:off x="719137" y="349140"/>
            <a:ext cx="10751504" cy="936000"/>
          </a:xfrm>
          <a:prstGeom prst="rect">
            <a:avLst/>
          </a:prstGeom>
        </p:spPr>
        <p:txBody>
          <a:bodyPr vert="horz" lIns="0" tIns="0" rIns="0" bIns="0" rtlCol="0" anchor="t">
            <a:noAutofit/>
          </a:bodyPr>
          <a:lstStyle/>
          <a:p>
            <a:r>
              <a:rPr lang="en-GB" noProof="0" dirty="0"/>
              <a:t>Click to edit master text style</a:t>
            </a:r>
          </a:p>
        </p:txBody>
      </p:sp>
      <p:sp>
        <p:nvSpPr>
          <p:cNvPr id="3" name="Espace réservé du texte 2">
            <a:extLst>
              <a:ext uri="{FF2B5EF4-FFF2-40B4-BE49-F238E27FC236}">
                <a16:creationId xmlns:a16="http://schemas.microsoft.com/office/drawing/2014/main" id="{33116353-A2DB-400D-836D-10B770C82C62}"/>
              </a:ext>
            </a:extLst>
          </p:cNvPr>
          <p:cNvSpPr>
            <a:spLocks noGrp="1"/>
          </p:cNvSpPr>
          <p:nvPr>
            <p:ph type="body" idx="1"/>
          </p:nvPr>
        </p:nvSpPr>
        <p:spPr>
          <a:xfrm>
            <a:off x="719137" y="2185200"/>
            <a:ext cx="10751504" cy="3933660"/>
          </a:xfrm>
          <a:prstGeom prst="rect">
            <a:avLst/>
          </a:prstGeom>
        </p:spPr>
        <p:txBody>
          <a:bodyPr vert="horz" lIns="0" tIns="0" rIns="0" bIns="0" rtlCol="0">
            <a:noAutofit/>
          </a:bodyPr>
          <a:lstStyle/>
          <a:p>
            <a:pPr lvl="0"/>
            <a:r>
              <a:rPr lang="en-GB" noProof="0" dirty="0"/>
              <a:t>Click to edit master text style</a:t>
            </a:r>
          </a:p>
          <a:p>
            <a:pPr lvl="1"/>
            <a:r>
              <a:rPr lang="en-GB" noProof="0" dirty="0"/>
              <a:t>Second level</a:t>
            </a:r>
          </a:p>
          <a:p>
            <a:pPr lvl="2"/>
            <a:r>
              <a:rPr lang="en-GB" noProof="0" dirty="0"/>
              <a:t>Third level</a:t>
            </a:r>
          </a:p>
          <a:p>
            <a:pPr lvl="3"/>
            <a:r>
              <a:rPr lang="en-GB" noProof="0" dirty="0"/>
              <a:t>Fourth level</a:t>
            </a:r>
          </a:p>
        </p:txBody>
      </p:sp>
      <p:sp>
        <p:nvSpPr>
          <p:cNvPr id="4" name="Espace réservé de la date 3">
            <a:extLst>
              <a:ext uri="{FF2B5EF4-FFF2-40B4-BE49-F238E27FC236}">
                <a16:creationId xmlns:a16="http://schemas.microsoft.com/office/drawing/2014/main" id="{FDD59078-F0EA-4B2B-B92A-CB1D0AA4F88E}"/>
              </a:ext>
            </a:extLst>
          </p:cNvPr>
          <p:cNvSpPr>
            <a:spLocks noGrp="1"/>
          </p:cNvSpPr>
          <p:nvPr>
            <p:ph type="dt" sz="half" idx="2"/>
          </p:nvPr>
        </p:nvSpPr>
        <p:spPr>
          <a:xfrm>
            <a:off x="4742021" y="6337302"/>
            <a:ext cx="612000" cy="252000"/>
          </a:xfrm>
          <a:prstGeom prst="rect">
            <a:avLst/>
          </a:prstGeom>
        </p:spPr>
        <p:txBody>
          <a:bodyPr vert="horz" lIns="0" tIns="0" rIns="0" bIns="0" rtlCol="0" anchor="ctr">
            <a:noAutofit/>
          </a:bodyPr>
          <a:lstStyle>
            <a:lvl1pPr algn="l">
              <a:lnSpc>
                <a:spcPct val="100000"/>
              </a:lnSpc>
              <a:defRPr sz="800">
                <a:solidFill>
                  <a:schemeClr val="tx1"/>
                </a:solidFill>
              </a:defRPr>
            </a:lvl1pPr>
          </a:lstStyle>
          <a:p>
            <a:fld id="{9D6EA2B5-E859-4E93-A7B5-328BCADB562A}" type="datetime1">
              <a:rPr lang="en-GB" noProof="0" smtClean="0"/>
              <a:t>07/05/2020</a:t>
            </a:fld>
            <a:endParaRPr lang="en-GB" noProof="0" dirty="0"/>
          </a:p>
        </p:txBody>
      </p:sp>
      <p:sp>
        <p:nvSpPr>
          <p:cNvPr id="5" name="Espace réservé du pied de page 4">
            <a:extLst>
              <a:ext uri="{FF2B5EF4-FFF2-40B4-BE49-F238E27FC236}">
                <a16:creationId xmlns:a16="http://schemas.microsoft.com/office/drawing/2014/main" id="{16B74129-F7BE-4703-924F-ACEA71B2544C}"/>
              </a:ext>
            </a:extLst>
          </p:cNvPr>
          <p:cNvSpPr>
            <a:spLocks noGrp="1"/>
          </p:cNvSpPr>
          <p:nvPr>
            <p:ph type="ftr" sz="quarter" idx="3"/>
          </p:nvPr>
        </p:nvSpPr>
        <p:spPr>
          <a:xfrm>
            <a:off x="1026000" y="6337302"/>
            <a:ext cx="3600000" cy="252000"/>
          </a:xfrm>
          <a:prstGeom prst="rect">
            <a:avLst/>
          </a:prstGeom>
        </p:spPr>
        <p:txBody>
          <a:bodyPr vert="horz" lIns="0" tIns="0" rIns="0" bIns="0" rtlCol="0" anchor="ctr">
            <a:noAutofit/>
          </a:bodyPr>
          <a:lstStyle>
            <a:lvl1pPr algn="l">
              <a:lnSpc>
                <a:spcPct val="100000"/>
              </a:lnSpc>
              <a:defRPr sz="800" b="0">
                <a:solidFill>
                  <a:schemeClr val="tx1"/>
                </a:solidFill>
              </a:defRPr>
            </a:lvl1pPr>
          </a:lstStyle>
          <a:p>
            <a:r>
              <a:rPr lang="en-GB" noProof="0" dirty="0"/>
              <a:t>Title of the presentation</a:t>
            </a:r>
          </a:p>
        </p:txBody>
      </p:sp>
      <p:sp>
        <p:nvSpPr>
          <p:cNvPr id="6" name="Espace réservé du numéro de diapositive 5">
            <a:extLst>
              <a:ext uri="{FF2B5EF4-FFF2-40B4-BE49-F238E27FC236}">
                <a16:creationId xmlns:a16="http://schemas.microsoft.com/office/drawing/2014/main" id="{2A1B493F-9EAA-4161-9132-F480E263F13A}"/>
              </a:ext>
            </a:extLst>
          </p:cNvPr>
          <p:cNvSpPr>
            <a:spLocks noGrp="1"/>
          </p:cNvSpPr>
          <p:nvPr>
            <p:ph type="sldNum" sz="quarter" idx="4"/>
          </p:nvPr>
        </p:nvSpPr>
        <p:spPr>
          <a:xfrm>
            <a:off x="719137" y="6337302"/>
            <a:ext cx="360000" cy="252000"/>
          </a:xfrm>
          <a:prstGeom prst="rect">
            <a:avLst/>
          </a:prstGeom>
        </p:spPr>
        <p:txBody>
          <a:bodyPr vert="horz" lIns="0" tIns="0" rIns="0" bIns="0" rtlCol="0" anchor="ctr">
            <a:noAutofit/>
          </a:bodyPr>
          <a:lstStyle>
            <a:lvl1pPr algn="l">
              <a:lnSpc>
                <a:spcPct val="100000"/>
              </a:lnSpc>
              <a:defRPr sz="800" b="1">
                <a:solidFill>
                  <a:schemeClr val="tx1"/>
                </a:solidFill>
              </a:defRPr>
            </a:lvl1pPr>
          </a:lstStyle>
          <a:p>
            <a:fld id="{975A587B-5814-4D9B-9598-FE9CB954CB01}" type="slidenum">
              <a:rPr lang="en-GB" noProof="0" smtClean="0"/>
              <a:pPr/>
              <a:t>‹#›</a:t>
            </a:fld>
            <a:endParaRPr lang="en-GB" noProof="0" dirty="0"/>
          </a:p>
        </p:txBody>
      </p:sp>
      <p:pic>
        <p:nvPicPr>
          <p:cNvPr id="9" name="Image 8"/>
          <p:cNvPicPr>
            <a:picLocks noChangeAspect="1"/>
          </p:cNvPicPr>
          <p:nvPr userDrawn="1"/>
        </p:nvPicPr>
        <p:blipFill>
          <a:blip r:embed="rId28" cstate="print">
            <a:extLst>
              <a:ext uri="{28A0092B-C50C-407E-A947-70E740481C1C}">
                <a14:useLocalDpi xmlns:a14="http://schemas.microsoft.com/office/drawing/2010/main" val="0"/>
              </a:ext>
            </a:extLst>
          </a:blip>
          <a:stretch>
            <a:fillRect/>
          </a:stretch>
        </p:blipFill>
        <p:spPr>
          <a:xfrm>
            <a:off x="9989532" y="6268043"/>
            <a:ext cx="1587153" cy="395272"/>
          </a:xfrm>
          <a:prstGeom prst="rect">
            <a:avLst/>
          </a:prstGeom>
        </p:spPr>
      </p:pic>
    </p:spTree>
    <p:extLst>
      <p:ext uri="{BB962C8B-B14F-4D97-AF65-F5344CB8AC3E}">
        <p14:creationId xmlns:p14="http://schemas.microsoft.com/office/powerpoint/2010/main" val="1903904578"/>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 id="2147483685" r:id="rId19"/>
    <p:sldLayoutId id="2147483686" r:id="rId20"/>
    <p:sldLayoutId id="2147483687" r:id="rId21"/>
    <p:sldLayoutId id="2147483688" r:id="rId22"/>
    <p:sldLayoutId id="2147483689" r:id="rId23"/>
    <p:sldLayoutId id="2147483690" r:id="rId24"/>
    <p:sldLayoutId id="2147483691" r:id="rId25"/>
    <p:sldLayoutId id="2147483693" r:id="rId26"/>
  </p:sldLayoutIdLst>
  <p:hf hdr="0" dt="0"/>
  <p:txStyles>
    <p:titleStyle>
      <a:lvl1pPr algn="l" defTabSz="914400" rtl="0" eaLnBrk="1" latinLnBrk="0" hangingPunct="1">
        <a:lnSpc>
          <a:spcPct val="100000"/>
        </a:lnSpc>
        <a:spcBef>
          <a:spcPts val="600"/>
        </a:spcBef>
        <a:buNone/>
        <a:defRPr sz="3000" b="1" kern="1200">
          <a:solidFill>
            <a:schemeClr val="tx2"/>
          </a:solidFill>
          <a:latin typeface="+mj-lt"/>
          <a:ea typeface="+mj-ea"/>
          <a:cs typeface="+mj-cs"/>
        </a:defRPr>
      </a:lvl1pPr>
    </p:titleStyle>
    <p:bodyStyle>
      <a:lvl1pPr marL="355600" indent="-355600" algn="l" defTabSz="914400" rtl="0" eaLnBrk="1" latinLnBrk="0" hangingPunct="1">
        <a:lnSpc>
          <a:spcPct val="100000"/>
        </a:lnSpc>
        <a:spcBef>
          <a:spcPts val="600"/>
        </a:spcBef>
        <a:buClr>
          <a:schemeClr val="tx2"/>
        </a:buClr>
        <a:buSzPct val="60000"/>
        <a:buFontTx/>
        <a:buBlip>
          <a:blip r:embed="rId29"/>
        </a:buBlip>
        <a:defRPr sz="1800" b="1" kern="1200">
          <a:solidFill>
            <a:schemeClr val="tx1"/>
          </a:solidFill>
          <a:latin typeface="+mn-lt"/>
          <a:ea typeface="+mn-ea"/>
          <a:cs typeface="+mn-cs"/>
        </a:defRPr>
      </a:lvl1pPr>
      <a:lvl2pPr marL="625475" indent="-269875" algn="l" defTabSz="914400" rtl="0" eaLnBrk="1" latinLnBrk="0" hangingPunct="1">
        <a:lnSpc>
          <a:spcPct val="100000"/>
        </a:lnSpc>
        <a:spcBef>
          <a:spcPts val="600"/>
        </a:spcBef>
        <a:buClr>
          <a:schemeClr val="tx1">
            <a:lumMod val="60000"/>
            <a:lumOff val="40000"/>
          </a:schemeClr>
        </a:buClr>
        <a:buSzPct val="40000"/>
        <a:buFontTx/>
        <a:buBlip>
          <a:blip r:embed="rId30"/>
        </a:buBlip>
        <a:defRPr sz="1800" kern="1200">
          <a:solidFill>
            <a:schemeClr val="tx1"/>
          </a:solidFill>
          <a:latin typeface="+mn-lt"/>
          <a:ea typeface="+mn-ea"/>
          <a:cs typeface="+mn-cs"/>
        </a:defRPr>
      </a:lvl2pPr>
      <a:lvl3pPr marL="719138" indent="0" algn="l" defTabSz="914400" rtl="0" eaLnBrk="1" latinLnBrk="0" hangingPunct="1">
        <a:lnSpc>
          <a:spcPct val="100000"/>
        </a:lnSpc>
        <a:spcBef>
          <a:spcPts val="600"/>
        </a:spcBef>
        <a:buFont typeface="Arial" panose="020B0604020202020204" pitchFamily="34" charset="0"/>
        <a:buNone/>
        <a:defRPr sz="1400" kern="1200">
          <a:solidFill>
            <a:schemeClr val="tx1"/>
          </a:solidFill>
          <a:latin typeface="+mn-lt"/>
          <a:ea typeface="+mn-ea"/>
          <a:cs typeface="+mn-cs"/>
        </a:defRPr>
      </a:lvl3pPr>
      <a:lvl4pPr marL="893763" indent="0" algn="l" defTabSz="914400" rtl="0" eaLnBrk="1" latinLnBrk="0" hangingPunct="1">
        <a:lnSpc>
          <a:spcPct val="100000"/>
        </a:lnSpc>
        <a:spcBef>
          <a:spcPts val="600"/>
        </a:spcBef>
        <a:buFont typeface="Arial" panose="020B0604020202020204" pitchFamily="34" charset="0"/>
        <a:buNone/>
        <a:defRPr sz="1200" kern="1200">
          <a:solidFill>
            <a:schemeClr val="tx1"/>
          </a:solidFill>
          <a:latin typeface="+mn-lt"/>
          <a:ea typeface="+mn-ea"/>
          <a:cs typeface="+mn-cs"/>
        </a:defRPr>
      </a:lvl4pPr>
      <a:lvl5pPr marL="198000" indent="0" algn="l" defTabSz="914400" rtl="0" eaLnBrk="1" latinLnBrk="0" hangingPunct="1">
        <a:lnSpc>
          <a:spcPct val="10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3" Type="http://schemas.openxmlformats.org/officeDocument/2006/relationships/hyperlink" Target="https://blog.angular-university.io/angular-app-shell/" TargetMode="External"/><Relationship Id="rId2" Type="http://schemas.openxmlformats.org/officeDocument/2006/relationships/hyperlink" Target="https://angular.io/guide/universal" TargetMode="Externa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ngrx.io/guide/store" TargetMode="Externa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hyperlink" Target="https://www.sitepoint.com/change-detection-angular/" TargetMode="Externa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hyperlink" Target="https://www.geeksforgeeks.org/what-is-the-difference-between-css-and-scss/" TargetMode="Externa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719138" y="788400"/>
            <a:ext cx="6209982" cy="1980000"/>
          </a:xfrm>
        </p:spPr>
        <p:txBody>
          <a:bodyPr/>
          <a:lstStyle/>
          <a:p>
            <a:r>
              <a:rPr lang="en-US" dirty="0"/>
              <a:t>Angular Boilerplate</a:t>
            </a:r>
            <a:r>
              <a:rPr lang="en-GB" dirty="0"/>
              <a:t/>
            </a:r>
            <a:br>
              <a:rPr lang="en-GB" dirty="0"/>
            </a:br>
            <a:r>
              <a:rPr lang="en-GB" dirty="0" smtClean="0"/>
              <a:t>30/04/2020</a:t>
            </a:r>
            <a:endParaRPr lang="en-GB" dirty="0"/>
          </a:p>
        </p:txBody>
      </p:sp>
    </p:spTree>
    <p:extLst>
      <p:ext uri="{BB962C8B-B14F-4D97-AF65-F5344CB8AC3E}">
        <p14:creationId xmlns:p14="http://schemas.microsoft.com/office/powerpoint/2010/main" val="575896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lvl="0">
              <a:defRPr/>
            </a:pPr>
            <a:r>
              <a:rPr lang="en-US" dirty="0"/>
              <a:t>Angular Boilerplate</a:t>
            </a:r>
            <a:endParaRPr kumimoji="0" lang="en-GB" sz="800" b="0" i="0" u="none" strike="noStrike" kern="1200" cap="none" spc="0" normalizeH="0" baseline="0" noProof="0" dirty="0">
              <a:ln>
                <a:noFill/>
              </a:ln>
              <a:solidFill>
                <a:srgbClr val="4A4A4A"/>
              </a:solidFill>
              <a:effectLst/>
              <a:uLnTx/>
              <a:uFillTx/>
              <a:latin typeface="Tahoma"/>
              <a:ea typeface="+mn-ea"/>
              <a:cs typeface="+mn-cs"/>
            </a:endParaRPr>
          </a:p>
        </p:txBody>
      </p:sp>
      <p:sp>
        <p:nvSpPr>
          <p:cNvPr id="4" name="Slide Number Placeholder 3"/>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75A587B-5814-4D9B-9598-FE9CB954CB01}" type="slidenum">
              <a:rPr kumimoji="0" lang="en-GB" sz="800" b="1" i="0" u="none" strike="noStrike" kern="1200" cap="none" spc="0" normalizeH="0" baseline="0" noProof="0" smtClean="0">
                <a:ln>
                  <a:noFill/>
                </a:ln>
                <a:solidFill>
                  <a:srgbClr val="4A4A4A"/>
                </a:solidFill>
                <a:effectLst/>
                <a:uLnTx/>
                <a:uFillTx/>
                <a:latin typeface="Tahom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a:t>
            </a:fld>
            <a:endParaRPr kumimoji="0" lang="en-GB" sz="800" b="1" i="0" u="none" strike="noStrike" kern="1200" cap="none" spc="0" normalizeH="0" baseline="0" noProof="0" dirty="0">
              <a:ln>
                <a:noFill/>
              </a:ln>
              <a:solidFill>
                <a:srgbClr val="4A4A4A"/>
              </a:solidFill>
              <a:effectLst/>
              <a:uLnTx/>
              <a:uFillTx/>
              <a:latin typeface="Tahoma"/>
              <a:ea typeface="+mn-ea"/>
              <a:cs typeface="+mn-cs"/>
            </a:endParaRPr>
          </a:p>
        </p:txBody>
      </p:sp>
      <p:sp>
        <p:nvSpPr>
          <p:cNvPr id="27" name="Rectangle 26"/>
          <p:cNvSpPr/>
          <p:nvPr/>
        </p:nvSpPr>
        <p:spPr>
          <a:xfrm>
            <a:off x="0" y="-24906"/>
            <a:ext cx="12192000" cy="698157"/>
          </a:xfrm>
          <a:prstGeom prst="rect">
            <a:avLst/>
          </a:prstGeom>
          <a:gradFill flip="none" rotWithShape="1">
            <a:gsLst>
              <a:gs pos="50000">
                <a:schemeClr val="tx2"/>
              </a:gs>
              <a:gs pos="100000">
                <a:schemeClr val="bg2"/>
              </a:gs>
            </a:gsLst>
            <a:path path="circle">
              <a:fillToRect t="100000" r="100000"/>
            </a:path>
            <a:tileRect l="-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4A4A4A"/>
              </a:solidFill>
              <a:effectLst/>
              <a:uLnTx/>
              <a:uFillTx/>
              <a:latin typeface="Tahoma"/>
              <a:ea typeface="+mn-ea"/>
              <a:cs typeface="+mn-cs"/>
            </a:endParaRPr>
          </a:p>
        </p:txBody>
      </p:sp>
      <p:sp>
        <p:nvSpPr>
          <p:cNvPr id="7" name="Title 6"/>
          <p:cNvSpPr>
            <a:spLocks noGrp="1"/>
          </p:cNvSpPr>
          <p:nvPr>
            <p:ph type="title"/>
          </p:nvPr>
        </p:nvSpPr>
        <p:spPr>
          <a:xfrm>
            <a:off x="719137" y="30480"/>
            <a:ext cx="10751503" cy="534964"/>
          </a:xfrm>
        </p:spPr>
        <p:txBody>
          <a:bodyPr/>
          <a:lstStyle/>
          <a:p>
            <a:r>
              <a:rPr lang="en-US" dirty="0">
                <a:solidFill>
                  <a:schemeClr val="bg1"/>
                </a:solidFill>
              </a:rPr>
              <a:t>Good Practices… </a:t>
            </a:r>
            <a:r>
              <a:rPr lang="en-US" dirty="0" smtClean="0">
                <a:solidFill>
                  <a:schemeClr val="bg1"/>
                </a:solidFill>
              </a:rPr>
              <a:t>						(</a:t>
            </a:r>
            <a:r>
              <a:rPr lang="en-US" dirty="0">
                <a:solidFill>
                  <a:schemeClr val="bg1"/>
                </a:solidFill>
              </a:rPr>
              <a:t>Continued)</a:t>
            </a:r>
          </a:p>
        </p:txBody>
      </p:sp>
      <p:sp>
        <p:nvSpPr>
          <p:cNvPr id="2" name="Text Placeholder 1"/>
          <p:cNvSpPr>
            <a:spLocks noGrp="1"/>
          </p:cNvSpPr>
          <p:nvPr>
            <p:ph type="body" idx="1"/>
          </p:nvPr>
        </p:nvSpPr>
        <p:spPr/>
        <p:txBody>
          <a:bodyPr/>
          <a:lstStyle/>
          <a:p>
            <a:r>
              <a:rPr lang="en-US" dirty="0"/>
              <a:t> </a:t>
            </a:r>
          </a:p>
        </p:txBody>
      </p:sp>
      <p:sp>
        <p:nvSpPr>
          <p:cNvPr id="10" name="Content Placeholder 2"/>
          <p:cNvSpPr txBox="1">
            <a:spLocks/>
          </p:cNvSpPr>
          <p:nvPr/>
        </p:nvSpPr>
        <p:spPr>
          <a:xfrm>
            <a:off x="719137" y="1161119"/>
            <a:ext cx="10515600" cy="4850213"/>
          </a:xfrm>
          <a:prstGeom prst="rect">
            <a:avLst/>
          </a:prstGeom>
        </p:spPr>
        <p:txBody>
          <a:bodyPr vert="horz" lIns="0" tIns="0" rIns="0" bIns="0" rtlCol="0" anchor="t">
            <a:noAutofit/>
          </a:bodyPr>
          <a:lstStyle>
            <a:lvl1pPr marL="0" indent="0" algn="l" defTabSz="914400" rtl="0" eaLnBrk="1" latinLnBrk="0" hangingPunct="1">
              <a:lnSpc>
                <a:spcPct val="100000"/>
              </a:lnSpc>
              <a:spcBef>
                <a:spcPts val="600"/>
              </a:spcBef>
              <a:buClr>
                <a:schemeClr val="tx2"/>
              </a:buClr>
              <a:buSzPct val="60000"/>
              <a:buFontTx/>
              <a:buNone/>
              <a:defRPr sz="2000" b="0" kern="1200">
                <a:solidFill>
                  <a:schemeClr val="tx1"/>
                </a:solidFill>
                <a:latin typeface="+mn-lt"/>
                <a:ea typeface="+mn-ea"/>
                <a:cs typeface="+mn-cs"/>
              </a:defRPr>
            </a:lvl1pPr>
            <a:lvl2pPr marL="457200" indent="0" algn="l" defTabSz="914400" rtl="0" eaLnBrk="1" latinLnBrk="0" hangingPunct="1">
              <a:lnSpc>
                <a:spcPct val="100000"/>
              </a:lnSpc>
              <a:spcBef>
                <a:spcPts val="600"/>
              </a:spcBef>
              <a:buClr>
                <a:schemeClr val="tx1">
                  <a:lumMod val="60000"/>
                  <a:lumOff val="40000"/>
                </a:schemeClr>
              </a:buClr>
              <a:buSzPct val="40000"/>
              <a:buFontTx/>
              <a:buNone/>
              <a:defRPr sz="2000" b="1" kern="1200">
                <a:solidFill>
                  <a:schemeClr val="tx1"/>
                </a:solidFill>
                <a:latin typeface="+mn-lt"/>
                <a:ea typeface="+mn-ea"/>
                <a:cs typeface="+mn-cs"/>
              </a:defRPr>
            </a:lvl2pPr>
            <a:lvl3pPr marL="914400" indent="0" algn="l" defTabSz="914400" rtl="0" eaLnBrk="1" latinLnBrk="0" hangingPunct="1">
              <a:lnSpc>
                <a:spcPct val="100000"/>
              </a:lnSpc>
              <a:spcBef>
                <a:spcPts val="6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00000"/>
              </a:lnSpc>
              <a:spcBef>
                <a:spcPts val="6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lgn="just">
              <a:buFont typeface="Arial" panose="020B0604020202020204" pitchFamily="34" charset="0"/>
              <a:buChar char="•"/>
            </a:pPr>
            <a:r>
              <a:rPr lang="en-US" sz="1900" b="1" dirty="0" smtClean="0"/>
              <a:t>Lazy </a:t>
            </a:r>
            <a:r>
              <a:rPr lang="en-US" sz="1900" b="1" dirty="0"/>
              <a:t>Loading is a boon but not every module needs to be lazy loaded</a:t>
            </a:r>
            <a:r>
              <a:rPr lang="en-US" sz="1900" dirty="0"/>
              <a:t>. Angular provides the mechanism to lazy load modules which means that whenever the user navigates to a particular route the module for that route is loaded on demand. While this keeps the size of the main bundle in check however care needs to be taken to see if there is any benefit offered by lazy loading the modules for every route, consider the following use cases before applying route based lazy loading:</a:t>
            </a:r>
          </a:p>
          <a:p>
            <a:pPr marL="800100" lvl="1" indent="-342900" algn="just">
              <a:buFont typeface="Wingdings" panose="05000000000000000000" pitchFamily="2" charset="2"/>
              <a:buChar char="Ø"/>
            </a:pPr>
            <a:r>
              <a:rPr lang="en-US" sz="1900" dirty="0"/>
              <a:t>Size of the module </a:t>
            </a:r>
            <a:r>
              <a:rPr lang="en-US" sz="1900" b="0" dirty="0"/>
              <a:t>– The benefits of lazy loading are offered in case of modules that are considerably big, hence separating them keeps the main bundle optimized. A smaller bundle on the other hand will not affect the size of the main bundle if its included in the main bundle. Lazy loading  it would only affect the user experience as the user would have to wait until the module is loaded when they visit the specific route.</a:t>
            </a:r>
          </a:p>
          <a:p>
            <a:pPr marL="800100" lvl="1" indent="-342900" algn="just">
              <a:buFont typeface="Wingdings" panose="05000000000000000000" pitchFamily="2" charset="2"/>
              <a:buChar char="Ø"/>
            </a:pPr>
            <a:r>
              <a:rPr lang="en-US" sz="1900" dirty="0"/>
              <a:t>Alternate methods of dynamic loading of modules </a:t>
            </a:r>
            <a:r>
              <a:rPr lang="en-US" sz="1900" b="0" dirty="0"/>
              <a:t>– Instead of loading modules only when the user visits a particular route, we can also resort to deferred loading. For every application we can analyze the sections that will have the maximum user visits, based on that information we can pre-fetch the modules in the background when the application loads. Following this practice a user will not have to wait for the module for the visited route to load when the router </a:t>
            </a:r>
            <a:r>
              <a:rPr lang="en-US" sz="1900" b="0" dirty="0" err="1"/>
              <a:t>url</a:t>
            </a:r>
            <a:r>
              <a:rPr lang="en-US" sz="1900" b="0" dirty="0"/>
              <a:t> is hit.</a:t>
            </a:r>
          </a:p>
        </p:txBody>
      </p:sp>
    </p:spTree>
    <p:extLst>
      <p:ext uri="{BB962C8B-B14F-4D97-AF65-F5344CB8AC3E}">
        <p14:creationId xmlns:p14="http://schemas.microsoft.com/office/powerpoint/2010/main" val="1652356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lvl="0">
              <a:defRPr/>
            </a:pPr>
            <a:r>
              <a:rPr lang="en-US" dirty="0"/>
              <a:t>Angular Boilerplate</a:t>
            </a:r>
            <a:endParaRPr kumimoji="0" lang="en-GB" sz="800" b="0" i="0" u="none" strike="noStrike" kern="1200" cap="none" spc="0" normalizeH="0" baseline="0" noProof="0" dirty="0">
              <a:ln>
                <a:noFill/>
              </a:ln>
              <a:solidFill>
                <a:srgbClr val="4A4A4A"/>
              </a:solidFill>
              <a:effectLst/>
              <a:uLnTx/>
              <a:uFillTx/>
              <a:latin typeface="Tahoma"/>
              <a:ea typeface="+mn-ea"/>
              <a:cs typeface="+mn-cs"/>
            </a:endParaRPr>
          </a:p>
        </p:txBody>
      </p:sp>
      <p:sp>
        <p:nvSpPr>
          <p:cNvPr id="4" name="Slide Number Placeholder 3"/>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75A587B-5814-4D9B-9598-FE9CB954CB01}" type="slidenum">
              <a:rPr kumimoji="0" lang="en-GB" sz="800" b="1" i="0" u="none" strike="noStrike" kern="1200" cap="none" spc="0" normalizeH="0" baseline="0" noProof="0" smtClean="0">
                <a:ln>
                  <a:noFill/>
                </a:ln>
                <a:solidFill>
                  <a:srgbClr val="4A4A4A"/>
                </a:solidFill>
                <a:effectLst/>
                <a:uLnTx/>
                <a:uFillTx/>
                <a:latin typeface="Tahom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a:t>
            </a:fld>
            <a:endParaRPr kumimoji="0" lang="en-GB" sz="800" b="1" i="0" u="none" strike="noStrike" kern="1200" cap="none" spc="0" normalizeH="0" baseline="0" noProof="0" dirty="0">
              <a:ln>
                <a:noFill/>
              </a:ln>
              <a:solidFill>
                <a:srgbClr val="4A4A4A"/>
              </a:solidFill>
              <a:effectLst/>
              <a:uLnTx/>
              <a:uFillTx/>
              <a:latin typeface="Tahoma"/>
              <a:ea typeface="+mn-ea"/>
              <a:cs typeface="+mn-cs"/>
            </a:endParaRPr>
          </a:p>
        </p:txBody>
      </p:sp>
      <p:sp>
        <p:nvSpPr>
          <p:cNvPr id="27" name="Rectangle 26"/>
          <p:cNvSpPr/>
          <p:nvPr/>
        </p:nvSpPr>
        <p:spPr>
          <a:xfrm>
            <a:off x="0" y="-24906"/>
            <a:ext cx="12192000" cy="698157"/>
          </a:xfrm>
          <a:prstGeom prst="rect">
            <a:avLst/>
          </a:prstGeom>
          <a:gradFill flip="none" rotWithShape="1">
            <a:gsLst>
              <a:gs pos="50000">
                <a:schemeClr val="tx2"/>
              </a:gs>
              <a:gs pos="100000">
                <a:schemeClr val="bg2"/>
              </a:gs>
            </a:gsLst>
            <a:path path="circle">
              <a:fillToRect t="100000" r="100000"/>
            </a:path>
            <a:tileRect l="-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4A4A4A"/>
              </a:solidFill>
              <a:effectLst/>
              <a:uLnTx/>
              <a:uFillTx/>
              <a:latin typeface="Tahoma"/>
              <a:ea typeface="+mn-ea"/>
              <a:cs typeface="+mn-cs"/>
            </a:endParaRPr>
          </a:p>
        </p:txBody>
      </p:sp>
      <p:sp>
        <p:nvSpPr>
          <p:cNvPr id="7" name="Title 6"/>
          <p:cNvSpPr>
            <a:spLocks noGrp="1"/>
          </p:cNvSpPr>
          <p:nvPr>
            <p:ph type="title"/>
          </p:nvPr>
        </p:nvSpPr>
        <p:spPr>
          <a:xfrm>
            <a:off x="719137" y="30480"/>
            <a:ext cx="10751503" cy="534964"/>
          </a:xfrm>
        </p:spPr>
        <p:txBody>
          <a:bodyPr/>
          <a:lstStyle/>
          <a:p>
            <a:r>
              <a:rPr lang="en-US" dirty="0">
                <a:solidFill>
                  <a:schemeClr val="bg1"/>
                </a:solidFill>
              </a:rPr>
              <a:t>Good Practices… </a:t>
            </a:r>
            <a:r>
              <a:rPr lang="en-US" dirty="0" smtClean="0">
                <a:solidFill>
                  <a:schemeClr val="bg1"/>
                </a:solidFill>
              </a:rPr>
              <a:t>						(</a:t>
            </a:r>
            <a:r>
              <a:rPr lang="en-US" dirty="0">
                <a:solidFill>
                  <a:schemeClr val="bg1"/>
                </a:solidFill>
              </a:rPr>
              <a:t>Continued)</a:t>
            </a:r>
          </a:p>
        </p:txBody>
      </p:sp>
      <p:sp>
        <p:nvSpPr>
          <p:cNvPr id="2" name="Text Placeholder 1"/>
          <p:cNvSpPr>
            <a:spLocks noGrp="1"/>
          </p:cNvSpPr>
          <p:nvPr>
            <p:ph type="body" idx="1"/>
          </p:nvPr>
        </p:nvSpPr>
        <p:spPr/>
        <p:txBody>
          <a:bodyPr/>
          <a:lstStyle/>
          <a:p>
            <a:r>
              <a:rPr lang="en-US" dirty="0"/>
              <a:t> </a:t>
            </a:r>
          </a:p>
        </p:txBody>
      </p:sp>
      <p:sp>
        <p:nvSpPr>
          <p:cNvPr id="10" name="Content Placeholder 2"/>
          <p:cNvSpPr txBox="1">
            <a:spLocks/>
          </p:cNvSpPr>
          <p:nvPr/>
        </p:nvSpPr>
        <p:spPr>
          <a:xfrm>
            <a:off x="719137" y="1161119"/>
            <a:ext cx="10515600" cy="4850213"/>
          </a:xfrm>
          <a:prstGeom prst="rect">
            <a:avLst/>
          </a:prstGeom>
        </p:spPr>
        <p:txBody>
          <a:bodyPr vert="horz" lIns="0" tIns="0" rIns="0" bIns="0" rtlCol="0" anchor="t">
            <a:normAutofit/>
          </a:bodyPr>
          <a:lstStyle>
            <a:lvl1pPr marL="0" indent="0" algn="l" defTabSz="914400" rtl="0" eaLnBrk="1" latinLnBrk="0" hangingPunct="1">
              <a:lnSpc>
                <a:spcPct val="100000"/>
              </a:lnSpc>
              <a:spcBef>
                <a:spcPts val="600"/>
              </a:spcBef>
              <a:buClr>
                <a:schemeClr val="tx2"/>
              </a:buClr>
              <a:buSzPct val="60000"/>
              <a:buFontTx/>
              <a:buNone/>
              <a:defRPr sz="2000" b="0" kern="1200">
                <a:solidFill>
                  <a:schemeClr val="tx1"/>
                </a:solidFill>
                <a:latin typeface="+mn-lt"/>
                <a:ea typeface="+mn-ea"/>
                <a:cs typeface="+mn-cs"/>
              </a:defRPr>
            </a:lvl1pPr>
            <a:lvl2pPr marL="457200" indent="0" algn="l" defTabSz="914400" rtl="0" eaLnBrk="1" latinLnBrk="0" hangingPunct="1">
              <a:lnSpc>
                <a:spcPct val="100000"/>
              </a:lnSpc>
              <a:spcBef>
                <a:spcPts val="600"/>
              </a:spcBef>
              <a:buClr>
                <a:schemeClr val="tx1">
                  <a:lumMod val="60000"/>
                  <a:lumOff val="40000"/>
                </a:schemeClr>
              </a:buClr>
              <a:buSzPct val="40000"/>
              <a:buFontTx/>
              <a:buNone/>
              <a:defRPr sz="2000" b="1" kern="1200">
                <a:solidFill>
                  <a:schemeClr val="tx1"/>
                </a:solidFill>
                <a:latin typeface="+mn-lt"/>
                <a:ea typeface="+mn-ea"/>
                <a:cs typeface="+mn-cs"/>
              </a:defRPr>
            </a:lvl2pPr>
            <a:lvl3pPr marL="914400" indent="0" algn="l" defTabSz="914400" rtl="0" eaLnBrk="1" latinLnBrk="0" hangingPunct="1">
              <a:lnSpc>
                <a:spcPct val="100000"/>
              </a:lnSpc>
              <a:spcBef>
                <a:spcPts val="6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00000"/>
              </a:lnSpc>
              <a:spcBef>
                <a:spcPts val="6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lgn="just">
              <a:buFont typeface="Arial" panose="020B0604020202020204" pitchFamily="34" charset="0"/>
              <a:buChar char="•"/>
            </a:pPr>
            <a:r>
              <a:rPr lang="en-US" b="1" dirty="0"/>
              <a:t>Implement Angular Universal (SSR)</a:t>
            </a:r>
            <a:r>
              <a:rPr lang="en-US" dirty="0"/>
              <a:t>: Server Side Rendering (SSR) is a method of serving angular applications from a server instead of the browser. This ensures that the angular code is compiled and rendered at the server (instead of browser) and the fully qualified HTML is sent to the browser. This implementation results in faster rendering of the first page of angular application. </a:t>
            </a:r>
            <a:r>
              <a:rPr lang="en-US" dirty="0">
                <a:hlinkClick r:id="rId2"/>
              </a:rPr>
              <a:t>Click here </a:t>
            </a:r>
            <a:r>
              <a:rPr lang="en-US" dirty="0"/>
              <a:t>for more info.</a:t>
            </a:r>
          </a:p>
          <a:p>
            <a:pPr marL="342900" indent="-342900" algn="just">
              <a:buFont typeface="Arial" panose="020B0604020202020204" pitchFamily="34" charset="0"/>
              <a:buChar char="•"/>
            </a:pPr>
            <a:r>
              <a:rPr lang="en-US" b="1" dirty="0"/>
              <a:t>Consider app-shell in Angular</a:t>
            </a:r>
            <a:r>
              <a:rPr lang="en-US" dirty="0"/>
              <a:t>: App-shell is a technique of rendering a portion of page via route at build time. It improves user experience by static loading of a common skeleton until the user waits for the entire page to load. </a:t>
            </a:r>
            <a:r>
              <a:rPr lang="en-US" dirty="0">
                <a:hlinkClick r:id="rId3"/>
              </a:rPr>
              <a:t>Click here </a:t>
            </a:r>
            <a:r>
              <a:rPr lang="en-US" dirty="0"/>
              <a:t>for more info.</a:t>
            </a:r>
          </a:p>
          <a:p>
            <a:pPr algn="just"/>
            <a:r>
              <a:rPr lang="en-US" dirty="0" smtClean="0">
                <a:solidFill>
                  <a:srgbClr val="FF0000"/>
                </a:solidFill>
              </a:rPr>
              <a:t>.</a:t>
            </a:r>
            <a:r>
              <a:rPr lang="en-US" dirty="0" smtClean="0"/>
              <a:t>   </a:t>
            </a:r>
            <a:r>
              <a:rPr lang="en-US" b="1" dirty="0" err="1"/>
              <a:t>PreLoading</a:t>
            </a:r>
            <a:r>
              <a:rPr lang="en-US" dirty="0"/>
              <a:t>: Preloading is a conceptual approach which is used in angular if we want to</a:t>
            </a:r>
          </a:p>
          <a:p>
            <a:pPr algn="just"/>
            <a:r>
              <a:rPr lang="en-US" dirty="0"/>
              <a:t>     preload style of any page before the page load. In angular we marked this style as a part</a:t>
            </a:r>
          </a:p>
          <a:p>
            <a:pPr algn="just"/>
            <a:r>
              <a:rPr lang="en-US" dirty="0"/>
              <a:t>     of bundle and it will automatically download parallel to very first page of the application</a:t>
            </a:r>
          </a:p>
          <a:p>
            <a:pPr algn="just"/>
            <a:r>
              <a:rPr lang="en-US" dirty="0"/>
              <a:t>     loaded.</a:t>
            </a:r>
          </a:p>
        </p:txBody>
      </p:sp>
    </p:spTree>
    <p:extLst>
      <p:ext uri="{BB962C8B-B14F-4D97-AF65-F5344CB8AC3E}">
        <p14:creationId xmlns:p14="http://schemas.microsoft.com/office/powerpoint/2010/main" val="2032285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lvl="0">
              <a:defRPr/>
            </a:pPr>
            <a:r>
              <a:rPr lang="en-US" dirty="0"/>
              <a:t>Angular Boilerplate</a:t>
            </a:r>
            <a:endParaRPr kumimoji="0" lang="en-GB" sz="800" b="0" i="0" u="none" strike="noStrike" kern="1200" cap="none" spc="0" normalizeH="0" baseline="0" noProof="0" dirty="0">
              <a:ln>
                <a:noFill/>
              </a:ln>
              <a:solidFill>
                <a:srgbClr val="4A4A4A"/>
              </a:solidFill>
              <a:effectLst/>
              <a:uLnTx/>
              <a:uFillTx/>
              <a:latin typeface="Tahoma"/>
              <a:ea typeface="+mn-ea"/>
              <a:cs typeface="+mn-cs"/>
            </a:endParaRPr>
          </a:p>
        </p:txBody>
      </p:sp>
      <p:sp>
        <p:nvSpPr>
          <p:cNvPr id="4" name="Slide Number Placeholder 3"/>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75A587B-5814-4D9B-9598-FE9CB954CB01}" type="slidenum">
              <a:rPr kumimoji="0" lang="en-GB" sz="800" b="1" i="0" u="none" strike="noStrike" kern="1200" cap="none" spc="0" normalizeH="0" baseline="0" noProof="0" smtClean="0">
                <a:ln>
                  <a:noFill/>
                </a:ln>
                <a:solidFill>
                  <a:srgbClr val="4A4A4A"/>
                </a:solidFill>
                <a:effectLst/>
                <a:uLnTx/>
                <a:uFillTx/>
                <a:latin typeface="Tahom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a:t>
            </a:fld>
            <a:endParaRPr kumimoji="0" lang="en-GB" sz="800" b="1" i="0" u="none" strike="noStrike" kern="1200" cap="none" spc="0" normalizeH="0" baseline="0" noProof="0" dirty="0">
              <a:ln>
                <a:noFill/>
              </a:ln>
              <a:solidFill>
                <a:srgbClr val="4A4A4A"/>
              </a:solidFill>
              <a:effectLst/>
              <a:uLnTx/>
              <a:uFillTx/>
              <a:latin typeface="Tahoma"/>
              <a:ea typeface="+mn-ea"/>
              <a:cs typeface="+mn-cs"/>
            </a:endParaRPr>
          </a:p>
        </p:txBody>
      </p:sp>
      <p:sp>
        <p:nvSpPr>
          <p:cNvPr id="27" name="Rectangle 26"/>
          <p:cNvSpPr/>
          <p:nvPr/>
        </p:nvSpPr>
        <p:spPr>
          <a:xfrm>
            <a:off x="0" y="-24906"/>
            <a:ext cx="12192000" cy="698157"/>
          </a:xfrm>
          <a:prstGeom prst="rect">
            <a:avLst/>
          </a:prstGeom>
          <a:gradFill flip="none" rotWithShape="1">
            <a:gsLst>
              <a:gs pos="50000">
                <a:schemeClr val="tx2"/>
              </a:gs>
              <a:gs pos="100000">
                <a:schemeClr val="bg2"/>
              </a:gs>
            </a:gsLst>
            <a:path path="circle">
              <a:fillToRect t="100000" r="100000"/>
            </a:path>
            <a:tileRect l="-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4A4A4A"/>
              </a:solidFill>
              <a:effectLst/>
              <a:uLnTx/>
              <a:uFillTx/>
              <a:latin typeface="Tahoma"/>
              <a:ea typeface="+mn-ea"/>
              <a:cs typeface="+mn-cs"/>
            </a:endParaRPr>
          </a:p>
        </p:txBody>
      </p:sp>
      <p:sp>
        <p:nvSpPr>
          <p:cNvPr id="7" name="Title 6"/>
          <p:cNvSpPr>
            <a:spLocks noGrp="1"/>
          </p:cNvSpPr>
          <p:nvPr>
            <p:ph type="title"/>
          </p:nvPr>
        </p:nvSpPr>
        <p:spPr>
          <a:xfrm>
            <a:off x="719137" y="30480"/>
            <a:ext cx="10751503" cy="534964"/>
          </a:xfrm>
        </p:spPr>
        <p:txBody>
          <a:bodyPr/>
          <a:lstStyle/>
          <a:p>
            <a:r>
              <a:rPr lang="en-US" dirty="0">
                <a:solidFill>
                  <a:schemeClr val="bg1"/>
                </a:solidFill>
              </a:rPr>
              <a:t>Good Practices… </a:t>
            </a:r>
            <a:r>
              <a:rPr lang="en-US" dirty="0" smtClean="0">
                <a:solidFill>
                  <a:schemeClr val="bg1"/>
                </a:solidFill>
              </a:rPr>
              <a:t>						(</a:t>
            </a:r>
            <a:r>
              <a:rPr lang="en-US" dirty="0">
                <a:solidFill>
                  <a:schemeClr val="bg1"/>
                </a:solidFill>
              </a:rPr>
              <a:t>Continued)</a:t>
            </a:r>
          </a:p>
        </p:txBody>
      </p:sp>
      <p:sp>
        <p:nvSpPr>
          <p:cNvPr id="2" name="Text Placeholder 1"/>
          <p:cNvSpPr>
            <a:spLocks noGrp="1"/>
          </p:cNvSpPr>
          <p:nvPr>
            <p:ph type="body" idx="1"/>
          </p:nvPr>
        </p:nvSpPr>
        <p:spPr>
          <a:xfrm>
            <a:off x="719137" y="981120"/>
            <a:ext cx="10751504" cy="5111336"/>
          </a:xfrm>
        </p:spPr>
        <p:txBody>
          <a:bodyPr/>
          <a:lstStyle/>
          <a:p>
            <a:r>
              <a:rPr lang="en-US" dirty="0"/>
              <a:t> </a:t>
            </a:r>
          </a:p>
        </p:txBody>
      </p:sp>
      <p:sp>
        <p:nvSpPr>
          <p:cNvPr id="6" name="Rectangle 5"/>
          <p:cNvSpPr/>
          <p:nvPr/>
        </p:nvSpPr>
        <p:spPr>
          <a:xfrm>
            <a:off x="719137" y="981120"/>
            <a:ext cx="11157430" cy="923330"/>
          </a:xfrm>
          <a:prstGeom prst="rect">
            <a:avLst/>
          </a:prstGeom>
        </p:spPr>
        <p:txBody>
          <a:bodyPr wrap="square">
            <a:spAutoFit/>
          </a:bodyPr>
          <a:lstStyle/>
          <a:p>
            <a:pPr algn="just"/>
            <a:r>
              <a:rPr lang="en-US" b="1" dirty="0" err="1"/>
              <a:t>NgRx</a:t>
            </a:r>
            <a:r>
              <a:rPr lang="en-US" b="1" dirty="0"/>
              <a:t> Store: </a:t>
            </a:r>
            <a:r>
              <a:rPr lang="en-US" dirty="0"/>
              <a:t>Store is </a:t>
            </a:r>
            <a:r>
              <a:rPr lang="en-US" dirty="0" err="1"/>
              <a:t>RxJS</a:t>
            </a:r>
            <a:r>
              <a:rPr lang="en-US" dirty="0"/>
              <a:t> powered state management for Angular applications, </a:t>
            </a:r>
            <a:r>
              <a:rPr lang="en-US" dirty="0" smtClean="0"/>
              <a:t>inspired by </a:t>
            </a:r>
            <a:r>
              <a:rPr lang="en-US" dirty="0" err="1"/>
              <a:t>Redux</a:t>
            </a:r>
            <a:r>
              <a:rPr lang="en-US" dirty="0"/>
              <a:t>. Store is a controlled state container designed to help write performant</a:t>
            </a:r>
            <a:r>
              <a:rPr lang="en-US" dirty="0" smtClean="0"/>
              <a:t>, consistent </a:t>
            </a:r>
            <a:r>
              <a:rPr lang="en-US" dirty="0"/>
              <a:t>applications on top of Angular. </a:t>
            </a:r>
            <a:r>
              <a:rPr lang="en-US" dirty="0">
                <a:hlinkClick r:id="rId2"/>
              </a:rPr>
              <a:t>Click here</a:t>
            </a:r>
            <a:r>
              <a:rPr lang="en-US" dirty="0"/>
              <a:t> for more info.</a:t>
            </a:r>
          </a:p>
        </p:txBody>
      </p:sp>
      <p:pic>
        <p:nvPicPr>
          <p:cNvPr id="10" name="Picture 9"/>
          <p:cNvPicPr>
            <a:picLocks noChangeAspect="1"/>
          </p:cNvPicPr>
          <p:nvPr/>
        </p:nvPicPr>
        <p:blipFill>
          <a:blip r:embed="rId3"/>
          <a:stretch>
            <a:fillRect/>
          </a:stretch>
        </p:blipFill>
        <p:spPr>
          <a:xfrm>
            <a:off x="2086528" y="1904450"/>
            <a:ext cx="7444452" cy="4185113"/>
          </a:xfrm>
          <a:prstGeom prst="rect">
            <a:avLst/>
          </a:prstGeom>
        </p:spPr>
      </p:pic>
    </p:spTree>
    <p:extLst>
      <p:ext uri="{BB962C8B-B14F-4D97-AF65-F5344CB8AC3E}">
        <p14:creationId xmlns:p14="http://schemas.microsoft.com/office/powerpoint/2010/main" val="3925440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lvl="0">
              <a:defRPr/>
            </a:pPr>
            <a:r>
              <a:rPr lang="en-US" dirty="0"/>
              <a:t>Angular Boilerplate</a:t>
            </a:r>
            <a:endParaRPr kumimoji="0" lang="en-GB" sz="800" b="0" i="0" u="none" strike="noStrike" kern="1200" cap="none" spc="0" normalizeH="0" baseline="0" noProof="0" dirty="0">
              <a:ln>
                <a:noFill/>
              </a:ln>
              <a:solidFill>
                <a:srgbClr val="4A4A4A"/>
              </a:solidFill>
              <a:effectLst/>
              <a:uLnTx/>
              <a:uFillTx/>
              <a:latin typeface="Tahoma"/>
              <a:ea typeface="+mn-ea"/>
              <a:cs typeface="+mn-cs"/>
            </a:endParaRPr>
          </a:p>
        </p:txBody>
      </p:sp>
      <p:sp>
        <p:nvSpPr>
          <p:cNvPr id="4" name="Slide Number Placeholder 3"/>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75A587B-5814-4D9B-9598-FE9CB954CB01}" type="slidenum">
              <a:rPr kumimoji="0" lang="en-GB" sz="800" b="1" i="0" u="none" strike="noStrike" kern="1200" cap="none" spc="0" normalizeH="0" baseline="0" noProof="0" smtClean="0">
                <a:ln>
                  <a:noFill/>
                </a:ln>
                <a:solidFill>
                  <a:srgbClr val="4A4A4A"/>
                </a:solidFill>
                <a:effectLst/>
                <a:uLnTx/>
                <a:uFillTx/>
                <a:latin typeface="Tahom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a:t>
            </a:fld>
            <a:endParaRPr kumimoji="0" lang="en-GB" sz="800" b="1" i="0" u="none" strike="noStrike" kern="1200" cap="none" spc="0" normalizeH="0" baseline="0" noProof="0" dirty="0">
              <a:ln>
                <a:noFill/>
              </a:ln>
              <a:solidFill>
                <a:srgbClr val="4A4A4A"/>
              </a:solidFill>
              <a:effectLst/>
              <a:uLnTx/>
              <a:uFillTx/>
              <a:latin typeface="Tahoma"/>
              <a:ea typeface="+mn-ea"/>
              <a:cs typeface="+mn-cs"/>
            </a:endParaRPr>
          </a:p>
        </p:txBody>
      </p:sp>
      <p:sp>
        <p:nvSpPr>
          <p:cNvPr id="27" name="Rectangle 26"/>
          <p:cNvSpPr/>
          <p:nvPr/>
        </p:nvSpPr>
        <p:spPr>
          <a:xfrm>
            <a:off x="0" y="-24906"/>
            <a:ext cx="12192000" cy="698157"/>
          </a:xfrm>
          <a:prstGeom prst="rect">
            <a:avLst/>
          </a:prstGeom>
          <a:gradFill flip="none" rotWithShape="1">
            <a:gsLst>
              <a:gs pos="50000">
                <a:schemeClr val="tx2"/>
              </a:gs>
              <a:gs pos="100000">
                <a:schemeClr val="bg2"/>
              </a:gs>
            </a:gsLst>
            <a:path path="circle">
              <a:fillToRect t="100000" r="100000"/>
            </a:path>
            <a:tileRect l="-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4A4A4A"/>
              </a:solidFill>
              <a:effectLst/>
              <a:uLnTx/>
              <a:uFillTx/>
              <a:latin typeface="Tahoma"/>
              <a:ea typeface="+mn-ea"/>
              <a:cs typeface="+mn-cs"/>
            </a:endParaRPr>
          </a:p>
        </p:txBody>
      </p:sp>
      <p:sp>
        <p:nvSpPr>
          <p:cNvPr id="7" name="Title 6"/>
          <p:cNvSpPr>
            <a:spLocks noGrp="1"/>
          </p:cNvSpPr>
          <p:nvPr>
            <p:ph type="title"/>
          </p:nvPr>
        </p:nvSpPr>
        <p:spPr>
          <a:xfrm>
            <a:off x="719137" y="30480"/>
            <a:ext cx="10751503" cy="534964"/>
          </a:xfrm>
        </p:spPr>
        <p:txBody>
          <a:bodyPr/>
          <a:lstStyle/>
          <a:p>
            <a:r>
              <a:rPr lang="en-US" dirty="0">
                <a:solidFill>
                  <a:schemeClr val="bg1"/>
                </a:solidFill>
              </a:rPr>
              <a:t>Good Practices… </a:t>
            </a:r>
            <a:r>
              <a:rPr lang="en-US" dirty="0" smtClean="0">
                <a:solidFill>
                  <a:schemeClr val="bg1"/>
                </a:solidFill>
              </a:rPr>
              <a:t>						(</a:t>
            </a:r>
            <a:r>
              <a:rPr lang="en-US" dirty="0">
                <a:solidFill>
                  <a:schemeClr val="bg1"/>
                </a:solidFill>
              </a:rPr>
              <a:t>Continued)</a:t>
            </a:r>
          </a:p>
        </p:txBody>
      </p:sp>
      <p:sp>
        <p:nvSpPr>
          <p:cNvPr id="2" name="Text Placeholder 1"/>
          <p:cNvSpPr>
            <a:spLocks noGrp="1"/>
          </p:cNvSpPr>
          <p:nvPr>
            <p:ph type="body" idx="1"/>
          </p:nvPr>
        </p:nvSpPr>
        <p:spPr/>
        <p:txBody>
          <a:bodyPr/>
          <a:lstStyle/>
          <a:p>
            <a:r>
              <a:rPr lang="en-US" dirty="0"/>
              <a:t> </a:t>
            </a:r>
          </a:p>
        </p:txBody>
      </p:sp>
      <p:sp>
        <p:nvSpPr>
          <p:cNvPr id="10" name="Content Placeholder 2"/>
          <p:cNvSpPr txBox="1">
            <a:spLocks/>
          </p:cNvSpPr>
          <p:nvPr/>
        </p:nvSpPr>
        <p:spPr>
          <a:xfrm>
            <a:off x="719137" y="1161119"/>
            <a:ext cx="10515600" cy="4850213"/>
          </a:xfrm>
          <a:prstGeom prst="rect">
            <a:avLst/>
          </a:prstGeom>
        </p:spPr>
        <p:txBody>
          <a:bodyPr vert="horz" lIns="0" tIns="0" rIns="0" bIns="0" rtlCol="0" anchor="t">
            <a:normAutofit/>
          </a:bodyPr>
          <a:lstStyle>
            <a:lvl1pPr marL="0" indent="0" algn="l" defTabSz="914400" rtl="0" eaLnBrk="1" latinLnBrk="0" hangingPunct="1">
              <a:lnSpc>
                <a:spcPct val="100000"/>
              </a:lnSpc>
              <a:spcBef>
                <a:spcPts val="600"/>
              </a:spcBef>
              <a:buClr>
                <a:schemeClr val="tx2"/>
              </a:buClr>
              <a:buSzPct val="60000"/>
              <a:buFontTx/>
              <a:buNone/>
              <a:defRPr sz="2000" b="0" kern="1200">
                <a:solidFill>
                  <a:schemeClr val="tx1"/>
                </a:solidFill>
                <a:latin typeface="+mn-lt"/>
                <a:ea typeface="+mn-ea"/>
                <a:cs typeface="+mn-cs"/>
              </a:defRPr>
            </a:lvl1pPr>
            <a:lvl2pPr marL="457200" indent="0" algn="l" defTabSz="914400" rtl="0" eaLnBrk="1" latinLnBrk="0" hangingPunct="1">
              <a:lnSpc>
                <a:spcPct val="100000"/>
              </a:lnSpc>
              <a:spcBef>
                <a:spcPts val="600"/>
              </a:spcBef>
              <a:buClr>
                <a:schemeClr val="tx1">
                  <a:lumMod val="60000"/>
                  <a:lumOff val="40000"/>
                </a:schemeClr>
              </a:buClr>
              <a:buSzPct val="40000"/>
              <a:buFontTx/>
              <a:buNone/>
              <a:defRPr sz="2000" b="1" kern="1200">
                <a:solidFill>
                  <a:schemeClr val="tx1"/>
                </a:solidFill>
                <a:latin typeface="+mn-lt"/>
                <a:ea typeface="+mn-ea"/>
                <a:cs typeface="+mn-cs"/>
              </a:defRPr>
            </a:lvl2pPr>
            <a:lvl3pPr marL="914400" indent="0" algn="l" defTabSz="914400" rtl="0" eaLnBrk="1" latinLnBrk="0" hangingPunct="1">
              <a:lnSpc>
                <a:spcPct val="100000"/>
              </a:lnSpc>
              <a:spcBef>
                <a:spcPts val="6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00000"/>
              </a:lnSpc>
              <a:spcBef>
                <a:spcPts val="6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lgn="just">
              <a:buFont typeface="Arial" panose="020B0604020202020204" pitchFamily="34" charset="0"/>
              <a:buChar char="•"/>
            </a:pPr>
            <a:r>
              <a:rPr lang="en-US" b="1" dirty="0" smtClean="0"/>
              <a:t>Change Detection</a:t>
            </a:r>
            <a:r>
              <a:rPr lang="en-US" dirty="0" smtClean="0"/>
              <a:t>: Turn </a:t>
            </a:r>
            <a:r>
              <a:rPr lang="en-US" dirty="0"/>
              <a:t>Change Detection off for components that do not need live data reload. (</a:t>
            </a:r>
            <a:r>
              <a:rPr lang="en-US" dirty="0">
                <a:hlinkClick r:id="rId2"/>
              </a:rPr>
              <a:t>Refer to this article for implementing Change Detection</a:t>
            </a:r>
            <a:r>
              <a:rPr lang="en-US" dirty="0"/>
              <a:t>)</a:t>
            </a:r>
          </a:p>
          <a:p>
            <a:pPr marL="342900" indent="-342900" algn="just">
              <a:buFont typeface="Arial" panose="020B0604020202020204" pitchFamily="34" charset="0"/>
              <a:buChar char="•"/>
            </a:pPr>
            <a:r>
              <a:rPr lang="en-US" dirty="0"/>
              <a:t>Angular 8 natively provides scaffolding for a web worker which can be used to boost performance by running threads that’s separate from the browser.</a:t>
            </a:r>
          </a:p>
        </p:txBody>
      </p:sp>
    </p:spTree>
    <p:extLst>
      <p:ext uri="{BB962C8B-B14F-4D97-AF65-F5344CB8AC3E}">
        <p14:creationId xmlns:p14="http://schemas.microsoft.com/office/powerpoint/2010/main" val="375462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lvl="0">
              <a:defRPr/>
            </a:pPr>
            <a:r>
              <a:rPr lang="en-US" dirty="0"/>
              <a:t>Angular Boilerplate</a:t>
            </a:r>
            <a:endParaRPr kumimoji="0" lang="en-GB" sz="800" b="0" i="0" u="none" strike="noStrike" kern="1200" cap="none" spc="0" normalizeH="0" baseline="0" noProof="0" dirty="0">
              <a:ln>
                <a:noFill/>
              </a:ln>
              <a:solidFill>
                <a:srgbClr val="4A4A4A"/>
              </a:solidFill>
              <a:effectLst/>
              <a:uLnTx/>
              <a:uFillTx/>
              <a:latin typeface="Tahoma"/>
              <a:ea typeface="+mn-ea"/>
              <a:cs typeface="+mn-cs"/>
            </a:endParaRPr>
          </a:p>
        </p:txBody>
      </p:sp>
      <p:sp>
        <p:nvSpPr>
          <p:cNvPr id="4" name="Slide Number Placeholder 3"/>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75A587B-5814-4D9B-9598-FE9CB954CB01}" type="slidenum">
              <a:rPr kumimoji="0" lang="en-GB" sz="800" b="1" i="0" u="none" strike="noStrike" kern="1200" cap="none" spc="0" normalizeH="0" baseline="0" noProof="0" smtClean="0">
                <a:ln>
                  <a:noFill/>
                </a:ln>
                <a:solidFill>
                  <a:srgbClr val="4A4A4A"/>
                </a:solidFill>
                <a:effectLst/>
                <a:uLnTx/>
                <a:uFillTx/>
                <a:latin typeface="Tahom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a:t>
            </a:fld>
            <a:endParaRPr kumimoji="0" lang="en-GB" sz="800" b="1" i="0" u="none" strike="noStrike" kern="1200" cap="none" spc="0" normalizeH="0" baseline="0" noProof="0" dirty="0">
              <a:ln>
                <a:noFill/>
              </a:ln>
              <a:solidFill>
                <a:srgbClr val="4A4A4A"/>
              </a:solidFill>
              <a:effectLst/>
              <a:uLnTx/>
              <a:uFillTx/>
              <a:latin typeface="Tahoma"/>
              <a:ea typeface="+mn-ea"/>
              <a:cs typeface="+mn-cs"/>
            </a:endParaRPr>
          </a:p>
        </p:txBody>
      </p:sp>
      <p:sp>
        <p:nvSpPr>
          <p:cNvPr id="27" name="Rectangle 26"/>
          <p:cNvSpPr/>
          <p:nvPr/>
        </p:nvSpPr>
        <p:spPr>
          <a:xfrm>
            <a:off x="0" y="-24906"/>
            <a:ext cx="12192000" cy="698157"/>
          </a:xfrm>
          <a:prstGeom prst="rect">
            <a:avLst/>
          </a:prstGeom>
          <a:gradFill flip="none" rotWithShape="1">
            <a:gsLst>
              <a:gs pos="50000">
                <a:schemeClr val="tx2"/>
              </a:gs>
              <a:gs pos="100000">
                <a:schemeClr val="bg2"/>
              </a:gs>
            </a:gsLst>
            <a:path path="circle">
              <a:fillToRect t="100000" r="100000"/>
            </a:path>
            <a:tileRect l="-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4A4A4A"/>
              </a:solidFill>
              <a:effectLst/>
              <a:uLnTx/>
              <a:uFillTx/>
              <a:latin typeface="Tahoma"/>
              <a:ea typeface="+mn-ea"/>
              <a:cs typeface="+mn-cs"/>
            </a:endParaRPr>
          </a:p>
        </p:txBody>
      </p:sp>
      <p:sp>
        <p:nvSpPr>
          <p:cNvPr id="7" name="Title 6"/>
          <p:cNvSpPr>
            <a:spLocks noGrp="1"/>
          </p:cNvSpPr>
          <p:nvPr>
            <p:ph type="title"/>
          </p:nvPr>
        </p:nvSpPr>
        <p:spPr>
          <a:xfrm>
            <a:off x="719137" y="30480"/>
            <a:ext cx="10751503" cy="534964"/>
          </a:xfrm>
        </p:spPr>
        <p:txBody>
          <a:bodyPr/>
          <a:lstStyle/>
          <a:p>
            <a:r>
              <a:rPr lang="en-US" dirty="0">
                <a:solidFill>
                  <a:schemeClr val="bg1"/>
                </a:solidFill>
              </a:rPr>
              <a:t>Where is the Boilerplate located ?</a:t>
            </a:r>
          </a:p>
        </p:txBody>
      </p:sp>
      <p:sp>
        <p:nvSpPr>
          <p:cNvPr id="2" name="Text Placeholder 1"/>
          <p:cNvSpPr>
            <a:spLocks noGrp="1"/>
          </p:cNvSpPr>
          <p:nvPr>
            <p:ph type="body" idx="1"/>
          </p:nvPr>
        </p:nvSpPr>
        <p:spPr/>
        <p:txBody>
          <a:bodyPr/>
          <a:lstStyle/>
          <a:p>
            <a:r>
              <a:rPr lang="en-US" dirty="0"/>
              <a:t> </a:t>
            </a:r>
          </a:p>
        </p:txBody>
      </p:sp>
      <p:sp>
        <p:nvSpPr>
          <p:cNvPr id="10" name="Content Placeholder 2"/>
          <p:cNvSpPr txBox="1">
            <a:spLocks/>
          </p:cNvSpPr>
          <p:nvPr/>
        </p:nvSpPr>
        <p:spPr>
          <a:xfrm>
            <a:off x="719137" y="1161119"/>
            <a:ext cx="10515600" cy="4850213"/>
          </a:xfrm>
          <a:prstGeom prst="rect">
            <a:avLst/>
          </a:prstGeom>
        </p:spPr>
        <p:txBody>
          <a:bodyPr vert="horz" lIns="0" tIns="0" rIns="0" bIns="0" rtlCol="0" anchor="t">
            <a:normAutofit/>
          </a:bodyPr>
          <a:lstStyle>
            <a:lvl1pPr marL="0" indent="0" algn="l" defTabSz="914400" rtl="0" eaLnBrk="1" latinLnBrk="0" hangingPunct="1">
              <a:lnSpc>
                <a:spcPct val="100000"/>
              </a:lnSpc>
              <a:spcBef>
                <a:spcPts val="600"/>
              </a:spcBef>
              <a:buClr>
                <a:schemeClr val="tx2"/>
              </a:buClr>
              <a:buSzPct val="60000"/>
              <a:buFontTx/>
              <a:buNone/>
              <a:defRPr sz="2000" b="0" kern="1200">
                <a:solidFill>
                  <a:schemeClr val="tx1"/>
                </a:solidFill>
                <a:latin typeface="+mn-lt"/>
                <a:ea typeface="+mn-ea"/>
                <a:cs typeface="+mn-cs"/>
              </a:defRPr>
            </a:lvl1pPr>
            <a:lvl2pPr marL="457200" indent="0" algn="l" defTabSz="914400" rtl="0" eaLnBrk="1" latinLnBrk="0" hangingPunct="1">
              <a:lnSpc>
                <a:spcPct val="100000"/>
              </a:lnSpc>
              <a:spcBef>
                <a:spcPts val="600"/>
              </a:spcBef>
              <a:buClr>
                <a:schemeClr val="tx1">
                  <a:lumMod val="60000"/>
                  <a:lumOff val="40000"/>
                </a:schemeClr>
              </a:buClr>
              <a:buSzPct val="40000"/>
              <a:buFontTx/>
              <a:buNone/>
              <a:defRPr sz="2000" b="1" kern="1200">
                <a:solidFill>
                  <a:schemeClr val="tx1"/>
                </a:solidFill>
                <a:latin typeface="+mn-lt"/>
                <a:ea typeface="+mn-ea"/>
                <a:cs typeface="+mn-cs"/>
              </a:defRPr>
            </a:lvl2pPr>
            <a:lvl3pPr marL="914400" indent="0" algn="l" defTabSz="914400" rtl="0" eaLnBrk="1" latinLnBrk="0" hangingPunct="1">
              <a:lnSpc>
                <a:spcPct val="100000"/>
              </a:lnSpc>
              <a:spcBef>
                <a:spcPts val="6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00000"/>
              </a:lnSpc>
              <a:spcBef>
                <a:spcPts val="6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buFont typeface="Arial" panose="020B0604020202020204" pitchFamily="34" charset="0"/>
              <a:buChar char="•"/>
            </a:pPr>
            <a:r>
              <a:rPr lang="en-US" dirty="0"/>
              <a:t>The source for the Boilerplate is hosted in </a:t>
            </a:r>
            <a:r>
              <a:rPr lang="en-US" dirty="0" err="1"/>
              <a:t>Innersource</a:t>
            </a:r>
            <a:r>
              <a:rPr lang="en-US" dirty="0"/>
              <a:t> (</a:t>
            </a:r>
            <a:r>
              <a:rPr lang="en-US" dirty="0" err="1"/>
              <a:t>GitLab</a:t>
            </a:r>
            <a:r>
              <a:rPr lang="en-US" dirty="0"/>
              <a:t>),  to checkout the code use the following </a:t>
            </a:r>
            <a:r>
              <a:rPr lang="en-US" dirty="0" err="1"/>
              <a:t>url</a:t>
            </a:r>
            <a:r>
              <a:rPr lang="en-US" dirty="0"/>
              <a:t> </a:t>
            </a:r>
            <a:r>
              <a:rPr lang="en-US" dirty="0">
                <a:sym typeface="Wingdings" panose="05000000000000000000" pitchFamily="2" charset="2"/>
              </a:rPr>
              <a:t> </a:t>
            </a:r>
            <a:r>
              <a:rPr lang="en-US" dirty="0" smtClean="0">
                <a:sym typeface="Wingdings" panose="05000000000000000000" pitchFamily="2" charset="2"/>
              </a:rPr>
              <a:t>&lt;link&gt;</a:t>
            </a:r>
            <a:r>
              <a:rPr lang="en-US" dirty="0" smtClean="0"/>
              <a:t>. </a:t>
            </a:r>
            <a:endParaRPr lang="en-US" dirty="0"/>
          </a:p>
          <a:p>
            <a:endParaRPr lang="en-US" dirty="0"/>
          </a:p>
          <a:p>
            <a:pPr marL="342900" indent="-342900">
              <a:buFont typeface="Arial" panose="020B0604020202020204" pitchFamily="34" charset="0"/>
              <a:buChar char="•"/>
            </a:pPr>
            <a:r>
              <a:rPr lang="en-US" dirty="0"/>
              <a:t>The </a:t>
            </a:r>
            <a:r>
              <a:rPr lang="en-US" dirty="0" err="1"/>
              <a:t>GitLab</a:t>
            </a:r>
            <a:r>
              <a:rPr lang="en-US" dirty="0"/>
              <a:t> branch has an exhaustive Readme as a guidance tool along with a </a:t>
            </a:r>
            <a:r>
              <a:rPr lang="en-US" dirty="0" err="1"/>
              <a:t>SampleModule</a:t>
            </a:r>
            <a:r>
              <a:rPr lang="en-US" dirty="0"/>
              <a:t> that contains a collection of POCs for the best practices. </a:t>
            </a:r>
          </a:p>
        </p:txBody>
      </p:sp>
    </p:spTree>
    <p:extLst>
      <p:ext uri="{BB962C8B-B14F-4D97-AF65-F5344CB8AC3E}">
        <p14:creationId xmlns:p14="http://schemas.microsoft.com/office/powerpoint/2010/main" val="1916455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lvl="0">
              <a:defRPr/>
            </a:pPr>
            <a:r>
              <a:rPr lang="en-US" dirty="0"/>
              <a:t>Angular Boilerplate</a:t>
            </a:r>
            <a:endParaRPr kumimoji="0" lang="en-GB" sz="800" b="0" i="0" u="none" strike="noStrike" kern="1200" cap="none" spc="0" normalizeH="0" baseline="0" noProof="0" dirty="0">
              <a:ln>
                <a:noFill/>
              </a:ln>
              <a:solidFill>
                <a:srgbClr val="4A4A4A"/>
              </a:solidFill>
              <a:effectLst/>
              <a:uLnTx/>
              <a:uFillTx/>
              <a:latin typeface="Tahoma"/>
              <a:ea typeface="+mn-ea"/>
              <a:cs typeface="+mn-cs"/>
            </a:endParaRPr>
          </a:p>
        </p:txBody>
      </p:sp>
      <p:sp>
        <p:nvSpPr>
          <p:cNvPr id="4" name="Slide Number Placeholder 3"/>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75A587B-5814-4D9B-9598-FE9CB954CB01}" type="slidenum">
              <a:rPr kumimoji="0" lang="en-GB" sz="800" b="1" i="0" u="none" strike="noStrike" kern="1200" cap="none" spc="0" normalizeH="0" baseline="0" noProof="0" smtClean="0">
                <a:ln>
                  <a:noFill/>
                </a:ln>
                <a:solidFill>
                  <a:srgbClr val="4A4A4A"/>
                </a:solidFill>
                <a:effectLst/>
                <a:uLnTx/>
                <a:uFillTx/>
                <a:latin typeface="Tahom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15</a:t>
            </a:fld>
            <a:endParaRPr kumimoji="0" lang="en-GB" sz="800" b="1" i="0" u="none" strike="noStrike" kern="1200" cap="none" spc="0" normalizeH="0" baseline="0" noProof="0" dirty="0">
              <a:ln>
                <a:noFill/>
              </a:ln>
              <a:solidFill>
                <a:srgbClr val="4A4A4A"/>
              </a:solidFill>
              <a:effectLst/>
              <a:uLnTx/>
              <a:uFillTx/>
              <a:latin typeface="Tahoma"/>
              <a:ea typeface="+mn-ea"/>
              <a:cs typeface="+mn-cs"/>
            </a:endParaRPr>
          </a:p>
        </p:txBody>
      </p:sp>
      <p:sp>
        <p:nvSpPr>
          <p:cNvPr id="27" name="Rectangle 26"/>
          <p:cNvSpPr/>
          <p:nvPr/>
        </p:nvSpPr>
        <p:spPr>
          <a:xfrm>
            <a:off x="0" y="-24906"/>
            <a:ext cx="12192000" cy="698157"/>
          </a:xfrm>
          <a:prstGeom prst="rect">
            <a:avLst/>
          </a:prstGeom>
          <a:gradFill flip="none" rotWithShape="1">
            <a:gsLst>
              <a:gs pos="50000">
                <a:schemeClr val="tx2"/>
              </a:gs>
              <a:gs pos="100000">
                <a:schemeClr val="bg2"/>
              </a:gs>
            </a:gsLst>
            <a:path path="circle">
              <a:fillToRect t="100000" r="100000"/>
            </a:path>
            <a:tileRect l="-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4A4A4A"/>
              </a:solidFill>
              <a:effectLst/>
              <a:uLnTx/>
              <a:uFillTx/>
              <a:latin typeface="Tahoma"/>
              <a:ea typeface="+mn-ea"/>
              <a:cs typeface="+mn-cs"/>
            </a:endParaRPr>
          </a:p>
        </p:txBody>
      </p:sp>
      <p:sp>
        <p:nvSpPr>
          <p:cNvPr id="7" name="Title 6"/>
          <p:cNvSpPr>
            <a:spLocks noGrp="1"/>
          </p:cNvSpPr>
          <p:nvPr>
            <p:ph type="title"/>
          </p:nvPr>
        </p:nvSpPr>
        <p:spPr>
          <a:xfrm>
            <a:off x="719137" y="30480"/>
            <a:ext cx="10751503" cy="534964"/>
          </a:xfrm>
        </p:spPr>
        <p:txBody>
          <a:bodyPr/>
          <a:lstStyle/>
          <a:p>
            <a:r>
              <a:rPr lang="en-US" dirty="0" smtClean="0">
                <a:solidFill>
                  <a:schemeClr val="bg1"/>
                </a:solidFill>
              </a:rPr>
              <a:t>Prerequisites for Boilerplate</a:t>
            </a:r>
            <a:endParaRPr lang="en-US" dirty="0">
              <a:solidFill>
                <a:schemeClr val="bg1"/>
              </a:solidFill>
            </a:endParaRPr>
          </a:p>
        </p:txBody>
      </p:sp>
      <p:sp>
        <p:nvSpPr>
          <p:cNvPr id="2" name="Text Placeholder 1"/>
          <p:cNvSpPr>
            <a:spLocks noGrp="1"/>
          </p:cNvSpPr>
          <p:nvPr>
            <p:ph type="body" idx="1"/>
          </p:nvPr>
        </p:nvSpPr>
        <p:spPr/>
        <p:txBody>
          <a:bodyPr/>
          <a:lstStyle/>
          <a:p>
            <a:r>
              <a:rPr lang="en-US" dirty="0"/>
              <a:t> </a:t>
            </a:r>
          </a:p>
        </p:txBody>
      </p:sp>
      <p:sp>
        <p:nvSpPr>
          <p:cNvPr id="10" name="Content Placeholder 2"/>
          <p:cNvSpPr txBox="1">
            <a:spLocks/>
          </p:cNvSpPr>
          <p:nvPr/>
        </p:nvSpPr>
        <p:spPr>
          <a:xfrm>
            <a:off x="719137" y="1161119"/>
            <a:ext cx="10515600" cy="4850213"/>
          </a:xfrm>
          <a:prstGeom prst="rect">
            <a:avLst/>
          </a:prstGeom>
        </p:spPr>
        <p:txBody>
          <a:bodyPr vert="horz" lIns="0" tIns="0" rIns="0" bIns="0" rtlCol="0" anchor="t">
            <a:normAutofit/>
          </a:bodyPr>
          <a:lstStyle>
            <a:lvl1pPr marL="0" indent="0" algn="l" defTabSz="914400" rtl="0" eaLnBrk="1" latinLnBrk="0" hangingPunct="1">
              <a:lnSpc>
                <a:spcPct val="100000"/>
              </a:lnSpc>
              <a:spcBef>
                <a:spcPts val="600"/>
              </a:spcBef>
              <a:buClr>
                <a:schemeClr val="tx2"/>
              </a:buClr>
              <a:buSzPct val="60000"/>
              <a:buFontTx/>
              <a:buNone/>
              <a:defRPr sz="2000" b="0" kern="1200">
                <a:solidFill>
                  <a:schemeClr val="tx1"/>
                </a:solidFill>
                <a:latin typeface="+mn-lt"/>
                <a:ea typeface="+mn-ea"/>
                <a:cs typeface="+mn-cs"/>
              </a:defRPr>
            </a:lvl1pPr>
            <a:lvl2pPr marL="457200" indent="0" algn="l" defTabSz="914400" rtl="0" eaLnBrk="1" latinLnBrk="0" hangingPunct="1">
              <a:lnSpc>
                <a:spcPct val="100000"/>
              </a:lnSpc>
              <a:spcBef>
                <a:spcPts val="600"/>
              </a:spcBef>
              <a:buClr>
                <a:schemeClr val="tx1">
                  <a:lumMod val="60000"/>
                  <a:lumOff val="40000"/>
                </a:schemeClr>
              </a:buClr>
              <a:buSzPct val="40000"/>
              <a:buFontTx/>
              <a:buNone/>
              <a:defRPr sz="2000" b="1" kern="1200">
                <a:solidFill>
                  <a:schemeClr val="tx1"/>
                </a:solidFill>
                <a:latin typeface="+mn-lt"/>
                <a:ea typeface="+mn-ea"/>
                <a:cs typeface="+mn-cs"/>
              </a:defRPr>
            </a:lvl2pPr>
            <a:lvl3pPr marL="914400" indent="0" algn="l" defTabSz="914400" rtl="0" eaLnBrk="1" latinLnBrk="0" hangingPunct="1">
              <a:lnSpc>
                <a:spcPct val="100000"/>
              </a:lnSpc>
              <a:spcBef>
                <a:spcPts val="6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00000"/>
              </a:lnSpc>
              <a:spcBef>
                <a:spcPts val="6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smtClean="0"/>
              <a:t>The following frameworks and tools are required to setup and run the boilerplate code.</a:t>
            </a:r>
          </a:p>
          <a:p>
            <a:pPr marL="342900" indent="-342900">
              <a:buFont typeface="Arial" panose="020B0604020202020204" pitchFamily="34" charset="0"/>
              <a:buChar char="•"/>
            </a:pPr>
            <a:r>
              <a:rPr lang="en-US" dirty="0" smtClean="0"/>
              <a:t>An IDE (VS Code/ Sublime/ Atom or any other)</a:t>
            </a:r>
          </a:p>
          <a:p>
            <a:pPr marL="342900" indent="-342900">
              <a:buFont typeface="Arial" panose="020B0604020202020204" pitchFamily="34" charset="0"/>
              <a:buChar char="•"/>
            </a:pPr>
            <a:r>
              <a:rPr lang="en-US" dirty="0" smtClean="0"/>
              <a:t>Node.js (version 10+)</a:t>
            </a:r>
          </a:p>
          <a:p>
            <a:pPr marL="342900" indent="-342900">
              <a:buFont typeface="Arial" panose="020B0604020202020204" pitchFamily="34" charset="0"/>
              <a:buChar char="•"/>
            </a:pPr>
            <a:r>
              <a:rPr lang="en-US" dirty="0" smtClean="0"/>
              <a:t>Angular CLI (version 8+)</a:t>
            </a:r>
          </a:p>
          <a:p>
            <a:endParaRPr lang="en-US" dirty="0"/>
          </a:p>
          <a:p>
            <a:r>
              <a:rPr lang="en-US" dirty="0" smtClean="0"/>
              <a:t>The external libraries which are used in application are as follow (they will automatically get installed when you setup the code as mentioned in next slide).</a:t>
            </a:r>
          </a:p>
          <a:p>
            <a:pPr marL="342900" indent="-342900">
              <a:buFont typeface="Arial" panose="020B0604020202020204" pitchFamily="34" charset="0"/>
              <a:buChar char="•"/>
            </a:pPr>
            <a:r>
              <a:rPr lang="en-US" dirty="0" err="1" smtClean="0"/>
              <a:t>RxJs</a:t>
            </a:r>
            <a:r>
              <a:rPr lang="en-US" dirty="0" smtClean="0"/>
              <a:t> (version 6.4)</a:t>
            </a:r>
          </a:p>
          <a:p>
            <a:pPr marL="342900" indent="-342900">
              <a:buFont typeface="Arial" panose="020B0604020202020204" pitchFamily="34" charset="0"/>
              <a:buChar char="•"/>
            </a:pPr>
            <a:r>
              <a:rPr lang="en-US" dirty="0" err="1" smtClean="0"/>
              <a:t>NgRx</a:t>
            </a:r>
            <a:r>
              <a:rPr lang="en-US" dirty="0" smtClean="0"/>
              <a:t> (version 8.6)</a:t>
            </a:r>
            <a:endParaRPr lang="en-US" dirty="0"/>
          </a:p>
        </p:txBody>
      </p:sp>
    </p:spTree>
    <p:extLst>
      <p:ext uri="{BB962C8B-B14F-4D97-AF65-F5344CB8AC3E}">
        <p14:creationId xmlns:p14="http://schemas.microsoft.com/office/powerpoint/2010/main" val="1466410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lvl="0">
              <a:defRPr/>
            </a:pPr>
            <a:r>
              <a:rPr lang="en-US" dirty="0"/>
              <a:t>Angular Boilerplate</a:t>
            </a:r>
            <a:endParaRPr kumimoji="0" lang="en-GB" sz="800" b="0" i="0" u="none" strike="noStrike" kern="1200" cap="none" spc="0" normalizeH="0" baseline="0" noProof="0" dirty="0">
              <a:ln>
                <a:noFill/>
              </a:ln>
              <a:solidFill>
                <a:srgbClr val="4A4A4A"/>
              </a:solidFill>
              <a:effectLst/>
              <a:uLnTx/>
              <a:uFillTx/>
              <a:latin typeface="Tahoma"/>
              <a:ea typeface="+mn-ea"/>
              <a:cs typeface="+mn-cs"/>
            </a:endParaRPr>
          </a:p>
        </p:txBody>
      </p:sp>
      <p:sp>
        <p:nvSpPr>
          <p:cNvPr id="4" name="Slide Number Placeholder 3"/>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75A587B-5814-4D9B-9598-FE9CB954CB01}" type="slidenum">
              <a:rPr kumimoji="0" lang="en-GB" sz="800" b="1" i="0" u="none" strike="noStrike" kern="1200" cap="none" spc="0" normalizeH="0" baseline="0" noProof="0" smtClean="0">
                <a:ln>
                  <a:noFill/>
                </a:ln>
                <a:solidFill>
                  <a:srgbClr val="4A4A4A"/>
                </a:solidFill>
                <a:effectLst/>
                <a:uLnTx/>
                <a:uFillTx/>
                <a:latin typeface="Tahom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16</a:t>
            </a:fld>
            <a:endParaRPr kumimoji="0" lang="en-GB" sz="800" b="1" i="0" u="none" strike="noStrike" kern="1200" cap="none" spc="0" normalizeH="0" baseline="0" noProof="0" dirty="0">
              <a:ln>
                <a:noFill/>
              </a:ln>
              <a:solidFill>
                <a:srgbClr val="4A4A4A"/>
              </a:solidFill>
              <a:effectLst/>
              <a:uLnTx/>
              <a:uFillTx/>
              <a:latin typeface="Tahoma"/>
              <a:ea typeface="+mn-ea"/>
              <a:cs typeface="+mn-cs"/>
            </a:endParaRPr>
          </a:p>
        </p:txBody>
      </p:sp>
      <p:sp>
        <p:nvSpPr>
          <p:cNvPr id="27" name="Rectangle 26"/>
          <p:cNvSpPr/>
          <p:nvPr/>
        </p:nvSpPr>
        <p:spPr>
          <a:xfrm>
            <a:off x="0" y="-24906"/>
            <a:ext cx="12192000" cy="698157"/>
          </a:xfrm>
          <a:prstGeom prst="rect">
            <a:avLst/>
          </a:prstGeom>
          <a:gradFill flip="none" rotWithShape="1">
            <a:gsLst>
              <a:gs pos="50000">
                <a:schemeClr val="tx2"/>
              </a:gs>
              <a:gs pos="100000">
                <a:schemeClr val="bg2"/>
              </a:gs>
            </a:gsLst>
            <a:path path="circle">
              <a:fillToRect t="100000" r="100000"/>
            </a:path>
            <a:tileRect l="-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4A4A4A"/>
              </a:solidFill>
              <a:effectLst/>
              <a:uLnTx/>
              <a:uFillTx/>
              <a:latin typeface="Tahoma"/>
              <a:ea typeface="+mn-ea"/>
              <a:cs typeface="+mn-cs"/>
            </a:endParaRPr>
          </a:p>
        </p:txBody>
      </p:sp>
      <p:sp>
        <p:nvSpPr>
          <p:cNvPr id="7" name="Title 6"/>
          <p:cNvSpPr>
            <a:spLocks noGrp="1"/>
          </p:cNvSpPr>
          <p:nvPr>
            <p:ph type="title"/>
          </p:nvPr>
        </p:nvSpPr>
        <p:spPr>
          <a:xfrm>
            <a:off x="719137" y="30480"/>
            <a:ext cx="10751503" cy="534964"/>
          </a:xfrm>
        </p:spPr>
        <p:txBody>
          <a:bodyPr/>
          <a:lstStyle/>
          <a:p>
            <a:r>
              <a:rPr lang="en-US" dirty="0">
                <a:solidFill>
                  <a:schemeClr val="bg1"/>
                </a:solidFill>
              </a:rPr>
              <a:t>Setting up the Boilerplate</a:t>
            </a:r>
          </a:p>
        </p:txBody>
      </p:sp>
      <p:sp>
        <p:nvSpPr>
          <p:cNvPr id="2" name="Text Placeholder 1"/>
          <p:cNvSpPr>
            <a:spLocks noGrp="1"/>
          </p:cNvSpPr>
          <p:nvPr>
            <p:ph type="body" idx="1"/>
          </p:nvPr>
        </p:nvSpPr>
        <p:spPr/>
        <p:txBody>
          <a:bodyPr/>
          <a:lstStyle/>
          <a:p>
            <a:r>
              <a:rPr lang="en-US" dirty="0"/>
              <a:t> </a:t>
            </a:r>
          </a:p>
        </p:txBody>
      </p:sp>
      <p:sp>
        <p:nvSpPr>
          <p:cNvPr id="10" name="Content Placeholder 2"/>
          <p:cNvSpPr txBox="1">
            <a:spLocks/>
          </p:cNvSpPr>
          <p:nvPr/>
        </p:nvSpPr>
        <p:spPr>
          <a:xfrm>
            <a:off x="719137" y="1161119"/>
            <a:ext cx="10515600" cy="4850213"/>
          </a:xfrm>
          <a:prstGeom prst="rect">
            <a:avLst/>
          </a:prstGeom>
        </p:spPr>
        <p:txBody>
          <a:bodyPr vert="horz" lIns="0" tIns="0" rIns="0" bIns="0" rtlCol="0" anchor="t">
            <a:normAutofit fontScale="92500" lnSpcReduction="10000"/>
          </a:bodyPr>
          <a:lstStyle>
            <a:lvl1pPr marL="0" indent="0" algn="l" defTabSz="914400" rtl="0" eaLnBrk="1" latinLnBrk="0" hangingPunct="1">
              <a:lnSpc>
                <a:spcPct val="100000"/>
              </a:lnSpc>
              <a:spcBef>
                <a:spcPts val="600"/>
              </a:spcBef>
              <a:buClr>
                <a:schemeClr val="tx2"/>
              </a:buClr>
              <a:buSzPct val="60000"/>
              <a:buFontTx/>
              <a:buNone/>
              <a:defRPr sz="2000" b="0" kern="1200">
                <a:solidFill>
                  <a:schemeClr val="tx1"/>
                </a:solidFill>
                <a:latin typeface="+mn-lt"/>
                <a:ea typeface="+mn-ea"/>
                <a:cs typeface="+mn-cs"/>
              </a:defRPr>
            </a:lvl1pPr>
            <a:lvl2pPr marL="457200" indent="0" algn="l" defTabSz="914400" rtl="0" eaLnBrk="1" latinLnBrk="0" hangingPunct="1">
              <a:lnSpc>
                <a:spcPct val="100000"/>
              </a:lnSpc>
              <a:spcBef>
                <a:spcPts val="600"/>
              </a:spcBef>
              <a:buClr>
                <a:schemeClr val="tx1">
                  <a:lumMod val="60000"/>
                  <a:lumOff val="40000"/>
                </a:schemeClr>
              </a:buClr>
              <a:buSzPct val="40000"/>
              <a:buFontTx/>
              <a:buNone/>
              <a:defRPr sz="2000" b="1" kern="1200">
                <a:solidFill>
                  <a:schemeClr val="tx1"/>
                </a:solidFill>
                <a:latin typeface="+mn-lt"/>
                <a:ea typeface="+mn-ea"/>
                <a:cs typeface="+mn-cs"/>
              </a:defRPr>
            </a:lvl2pPr>
            <a:lvl3pPr marL="914400" indent="0" algn="l" defTabSz="914400" rtl="0" eaLnBrk="1" latinLnBrk="0" hangingPunct="1">
              <a:lnSpc>
                <a:spcPct val="100000"/>
              </a:lnSpc>
              <a:spcBef>
                <a:spcPts val="6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00000"/>
              </a:lnSpc>
              <a:spcBef>
                <a:spcPts val="6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just"/>
            <a:r>
              <a:rPr lang="en-US" b="1" dirty="0"/>
              <a:t>Set up</a:t>
            </a:r>
          </a:p>
          <a:p>
            <a:pPr marL="514350" indent="-514350" algn="just">
              <a:buFont typeface="Arial" panose="020B0604020202020204" pitchFamily="34" charset="0"/>
              <a:buChar char="•"/>
            </a:pPr>
            <a:r>
              <a:rPr lang="en-US" dirty="0" err="1"/>
              <a:t>Git</a:t>
            </a:r>
            <a:r>
              <a:rPr lang="en-US" dirty="0"/>
              <a:t> clone using the </a:t>
            </a:r>
            <a:r>
              <a:rPr lang="en-US" dirty="0" err="1"/>
              <a:t>url</a:t>
            </a:r>
            <a:r>
              <a:rPr lang="en-US" dirty="0"/>
              <a:t> given in the previous </a:t>
            </a:r>
            <a:r>
              <a:rPr lang="en-US" dirty="0" smtClean="0"/>
              <a:t>slides.</a:t>
            </a:r>
            <a:endParaRPr lang="en-US" dirty="0"/>
          </a:p>
          <a:p>
            <a:pPr marL="514350" indent="-514350" algn="just">
              <a:buFont typeface="Arial" panose="020B0604020202020204" pitchFamily="34" charset="0"/>
              <a:buChar char="•"/>
            </a:pPr>
            <a:r>
              <a:rPr lang="en-US" dirty="0"/>
              <a:t>Install the dependencies using </a:t>
            </a:r>
            <a:r>
              <a:rPr lang="en-US" dirty="0" err="1"/>
              <a:t>npm</a:t>
            </a:r>
            <a:r>
              <a:rPr lang="en-US" dirty="0"/>
              <a:t> install</a:t>
            </a:r>
          </a:p>
          <a:p>
            <a:pPr marL="514350" indent="-514350" algn="just">
              <a:buFont typeface="Arial" panose="020B0604020202020204" pitchFamily="34" charset="0"/>
              <a:buChar char="•"/>
            </a:pPr>
            <a:r>
              <a:rPr lang="en-US" dirty="0"/>
              <a:t>Start Coding.</a:t>
            </a:r>
          </a:p>
          <a:p>
            <a:pPr marL="514350" indent="-514350" algn="just">
              <a:buFont typeface="Arial" panose="020B0604020202020204" pitchFamily="34" charset="0"/>
              <a:buChar char="•"/>
            </a:pPr>
            <a:r>
              <a:rPr lang="en-US" dirty="0"/>
              <a:t>Remove the dependency on </a:t>
            </a:r>
            <a:r>
              <a:rPr lang="en-US" dirty="0" err="1"/>
              <a:t>SampleModule</a:t>
            </a:r>
            <a:r>
              <a:rPr lang="en-US" dirty="0"/>
              <a:t> before pushing the code in production.</a:t>
            </a:r>
          </a:p>
          <a:p>
            <a:pPr marL="514350" indent="-514350" algn="just">
              <a:buFont typeface="+mj-lt"/>
              <a:buAutoNum type="arabicPeriod"/>
            </a:pPr>
            <a:endParaRPr lang="en-US" dirty="0"/>
          </a:p>
          <a:p>
            <a:pPr algn="just"/>
            <a:r>
              <a:rPr lang="en-US" b="1" dirty="0"/>
              <a:t>Suggested Reading</a:t>
            </a:r>
          </a:p>
          <a:p>
            <a:pPr algn="just"/>
            <a:r>
              <a:rPr lang="en-US" dirty="0"/>
              <a:t>Although the previous slides have discussed in details about the best practices, I am summing some points up to ensure the purpose of the boilerplate is not misused:</a:t>
            </a:r>
          </a:p>
          <a:p>
            <a:pPr marL="342900" indent="-342900" algn="just">
              <a:buFont typeface="Arial" panose="020B0604020202020204" pitchFamily="34" charset="0"/>
              <a:buChar char="•"/>
            </a:pPr>
            <a:r>
              <a:rPr lang="en-US" dirty="0"/>
              <a:t>Have a thorough understanding of the purpose of the </a:t>
            </a:r>
            <a:r>
              <a:rPr lang="en-US" dirty="0" err="1"/>
              <a:t>scss</a:t>
            </a:r>
            <a:r>
              <a:rPr lang="en-US" dirty="0"/>
              <a:t> files in the shared folder before planning out the styles to be applied across the application.</a:t>
            </a:r>
          </a:p>
          <a:p>
            <a:pPr marL="342900" indent="-342900" algn="just">
              <a:buFont typeface="Arial" panose="020B0604020202020204" pitchFamily="34" charset="0"/>
              <a:buChar char="•"/>
            </a:pPr>
            <a:r>
              <a:rPr lang="en-US" dirty="0"/>
              <a:t>Go through the examples in the </a:t>
            </a:r>
            <a:r>
              <a:rPr lang="en-US" dirty="0" err="1"/>
              <a:t>SampleModule</a:t>
            </a:r>
            <a:r>
              <a:rPr lang="en-US" dirty="0"/>
              <a:t> so that you are aware of what goes where.</a:t>
            </a:r>
          </a:p>
          <a:p>
            <a:pPr marL="342900" indent="-342900" algn="just">
              <a:buFont typeface="Arial" panose="020B0604020202020204" pitchFamily="34" charset="0"/>
              <a:buChar char="•"/>
            </a:pPr>
            <a:r>
              <a:rPr lang="en-US" dirty="0"/>
              <a:t>Be really judicious about breaking the component pattern into Smart and dumb component so that the components can be kept generic.</a:t>
            </a:r>
          </a:p>
          <a:p>
            <a:pPr marL="342900" indent="-342900" algn="just">
              <a:buFont typeface="Arial" panose="020B0604020202020204" pitchFamily="34" charset="0"/>
              <a:buChar char="•"/>
            </a:pPr>
            <a:r>
              <a:rPr lang="en-US" dirty="0"/>
              <a:t>Detach the </a:t>
            </a:r>
            <a:r>
              <a:rPr lang="en-US" dirty="0" err="1"/>
              <a:t>SampleModule</a:t>
            </a:r>
            <a:r>
              <a:rPr lang="en-US" dirty="0"/>
              <a:t> from the application before moving to production.</a:t>
            </a:r>
          </a:p>
          <a:p>
            <a:pPr marL="342900" indent="-342900" algn="just">
              <a:buFont typeface="Arial" panose="020B0604020202020204" pitchFamily="34" charset="0"/>
              <a:buChar char="•"/>
            </a:pPr>
            <a:endParaRPr lang="en-US" dirty="0"/>
          </a:p>
        </p:txBody>
      </p:sp>
    </p:spTree>
    <p:extLst>
      <p:ext uri="{BB962C8B-B14F-4D97-AF65-F5344CB8AC3E}">
        <p14:creationId xmlns:p14="http://schemas.microsoft.com/office/powerpoint/2010/main" val="2519720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lvl="0">
              <a:defRPr/>
            </a:pPr>
            <a:r>
              <a:rPr lang="en-US" dirty="0"/>
              <a:t>Angular Boilerplate</a:t>
            </a:r>
            <a:endParaRPr kumimoji="0" lang="en-GB" sz="800" b="0" i="0" u="none" strike="noStrike" kern="1200" cap="none" spc="0" normalizeH="0" baseline="0" noProof="0" dirty="0">
              <a:ln>
                <a:noFill/>
              </a:ln>
              <a:solidFill>
                <a:srgbClr val="4A4A4A"/>
              </a:solidFill>
              <a:effectLst/>
              <a:uLnTx/>
              <a:uFillTx/>
              <a:latin typeface="Tahoma"/>
              <a:ea typeface="+mn-ea"/>
              <a:cs typeface="+mn-cs"/>
            </a:endParaRPr>
          </a:p>
        </p:txBody>
      </p:sp>
      <p:sp>
        <p:nvSpPr>
          <p:cNvPr id="4" name="Slide Number Placeholder 3"/>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75A587B-5814-4D9B-9598-FE9CB954CB01}" type="slidenum">
              <a:rPr kumimoji="0" lang="en-GB" sz="800" b="1" i="0" u="none" strike="noStrike" kern="1200" cap="none" spc="0" normalizeH="0" baseline="0" noProof="0" smtClean="0">
                <a:ln>
                  <a:noFill/>
                </a:ln>
                <a:solidFill>
                  <a:srgbClr val="4A4A4A"/>
                </a:solidFill>
                <a:effectLst/>
                <a:uLnTx/>
                <a:uFillTx/>
                <a:latin typeface="Tahom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17</a:t>
            </a:fld>
            <a:endParaRPr kumimoji="0" lang="en-GB" sz="800" b="1" i="0" u="none" strike="noStrike" kern="1200" cap="none" spc="0" normalizeH="0" baseline="0" noProof="0" dirty="0">
              <a:ln>
                <a:noFill/>
              </a:ln>
              <a:solidFill>
                <a:srgbClr val="4A4A4A"/>
              </a:solidFill>
              <a:effectLst/>
              <a:uLnTx/>
              <a:uFillTx/>
              <a:latin typeface="Tahoma"/>
              <a:ea typeface="+mn-ea"/>
              <a:cs typeface="+mn-cs"/>
            </a:endParaRPr>
          </a:p>
        </p:txBody>
      </p:sp>
      <p:sp>
        <p:nvSpPr>
          <p:cNvPr id="27" name="Rectangle 26"/>
          <p:cNvSpPr/>
          <p:nvPr/>
        </p:nvSpPr>
        <p:spPr>
          <a:xfrm>
            <a:off x="0" y="-24906"/>
            <a:ext cx="12192000" cy="698157"/>
          </a:xfrm>
          <a:prstGeom prst="rect">
            <a:avLst/>
          </a:prstGeom>
          <a:gradFill flip="none" rotWithShape="1">
            <a:gsLst>
              <a:gs pos="50000">
                <a:schemeClr val="tx2"/>
              </a:gs>
              <a:gs pos="100000">
                <a:schemeClr val="bg2"/>
              </a:gs>
            </a:gsLst>
            <a:path path="circle">
              <a:fillToRect t="100000" r="100000"/>
            </a:path>
            <a:tileRect l="-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4A4A4A"/>
              </a:solidFill>
              <a:effectLst/>
              <a:uLnTx/>
              <a:uFillTx/>
              <a:latin typeface="Tahoma"/>
              <a:ea typeface="+mn-ea"/>
              <a:cs typeface="+mn-cs"/>
            </a:endParaRPr>
          </a:p>
        </p:txBody>
      </p:sp>
      <p:sp>
        <p:nvSpPr>
          <p:cNvPr id="7" name="Title 6"/>
          <p:cNvSpPr>
            <a:spLocks noGrp="1"/>
          </p:cNvSpPr>
          <p:nvPr>
            <p:ph type="title"/>
          </p:nvPr>
        </p:nvSpPr>
        <p:spPr>
          <a:xfrm>
            <a:off x="719137" y="30480"/>
            <a:ext cx="10751503" cy="534964"/>
          </a:xfrm>
        </p:spPr>
        <p:txBody>
          <a:bodyPr/>
          <a:lstStyle/>
          <a:p>
            <a:r>
              <a:rPr lang="en-US" dirty="0">
                <a:solidFill>
                  <a:schemeClr val="bg1"/>
                </a:solidFill>
              </a:rPr>
              <a:t>Recommended Read</a:t>
            </a:r>
          </a:p>
        </p:txBody>
      </p:sp>
      <p:sp>
        <p:nvSpPr>
          <p:cNvPr id="2" name="Text Placeholder 1"/>
          <p:cNvSpPr>
            <a:spLocks noGrp="1"/>
          </p:cNvSpPr>
          <p:nvPr>
            <p:ph type="body" idx="1"/>
          </p:nvPr>
        </p:nvSpPr>
        <p:spPr/>
        <p:txBody>
          <a:bodyPr/>
          <a:lstStyle/>
          <a:p>
            <a:r>
              <a:rPr lang="en-US" dirty="0"/>
              <a:t> </a:t>
            </a:r>
          </a:p>
        </p:txBody>
      </p:sp>
      <p:sp>
        <p:nvSpPr>
          <p:cNvPr id="10" name="Content Placeholder 2"/>
          <p:cNvSpPr txBox="1">
            <a:spLocks/>
          </p:cNvSpPr>
          <p:nvPr/>
        </p:nvSpPr>
        <p:spPr>
          <a:xfrm>
            <a:off x="719137" y="1161119"/>
            <a:ext cx="10515600" cy="4850213"/>
          </a:xfrm>
          <a:prstGeom prst="rect">
            <a:avLst/>
          </a:prstGeom>
        </p:spPr>
        <p:txBody>
          <a:bodyPr vert="horz" lIns="0" tIns="0" rIns="0" bIns="0" rtlCol="0" anchor="t">
            <a:normAutofit/>
          </a:bodyPr>
          <a:lstStyle>
            <a:lvl1pPr marL="0" indent="0" algn="l" defTabSz="914400" rtl="0" eaLnBrk="1" latinLnBrk="0" hangingPunct="1">
              <a:lnSpc>
                <a:spcPct val="100000"/>
              </a:lnSpc>
              <a:spcBef>
                <a:spcPts val="600"/>
              </a:spcBef>
              <a:buClr>
                <a:schemeClr val="tx2"/>
              </a:buClr>
              <a:buSzPct val="60000"/>
              <a:buFontTx/>
              <a:buNone/>
              <a:defRPr sz="2000" b="0" kern="1200">
                <a:solidFill>
                  <a:schemeClr val="tx1"/>
                </a:solidFill>
                <a:latin typeface="+mn-lt"/>
                <a:ea typeface="+mn-ea"/>
                <a:cs typeface="+mn-cs"/>
              </a:defRPr>
            </a:lvl1pPr>
            <a:lvl2pPr marL="457200" indent="0" algn="l" defTabSz="914400" rtl="0" eaLnBrk="1" latinLnBrk="0" hangingPunct="1">
              <a:lnSpc>
                <a:spcPct val="100000"/>
              </a:lnSpc>
              <a:spcBef>
                <a:spcPts val="600"/>
              </a:spcBef>
              <a:buClr>
                <a:schemeClr val="tx1">
                  <a:lumMod val="60000"/>
                  <a:lumOff val="40000"/>
                </a:schemeClr>
              </a:buClr>
              <a:buSzPct val="40000"/>
              <a:buFontTx/>
              <a:buNone/>
              <a:defRPr sz="2000" b="1" kern="1200">
                <a:solidFill>
                  <a:schemeClr val="tx1"/>
                </a:solidFill>
                <a:latin typeface="+mn-lt"/>
                <a:ea typeface="+mn-ea"/>
                <a:cs typeface="+mn-cs"/>
              </a:defRPr>
            </a:lvl2pPr>
            <a:lvl3pPr marL="914400" indent="0" algn="l" defTabSz="914400" rtl="0" eaLnBrk="1" latinLnBrk="0" hangingPunct="1">
              <a:lnSpc>
                <a:spcPct val="100000"/>
              </a:lnSpc>
              <a:spcBef>
                <a:spcPts val="6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00000"/>
              </a:lnSpc>
              <a:spcBef>
                <a:spcPts val="6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For further information on developing better Angular applications along with some advanced UI (not angular specific) topics please refer to the following PowerPoint presentation in </a:t>
            </a:r>
            <a:r>
              <a:rPr lang="en-US" dirty="0" smtClean="0"/>
              <a:t>&lt;Link&gt;.</a:t>
            </a:r>
            <a:endParaRPr lang="en-US" dirty="0"/>
          </a:p>
        </p:txBody>
      </p:sp>
    </p:spTree>
    <p:extLst>
      <p:ext uri="{BB962C8B-B14F-4D97-AF65-F5344CB8AC3E}">
        <p14:creationId xmlns:p14="http://schemas.microsoft.com/office/powerpoint/2010/main" val="2957372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en-US" dirty="0"/>
              <a:t>Angular Boilerplate</a:t>
            </a:r>
            <a:endParaRPr lang="en-GB" dirty="0"/>
          </a:p>
        </p:txBody>
      </p:sp>
      <p:sp>
        <p:nvSpPr>
          <p:cNvPr id="3" name="Espace réservé du numéro de diapositive 2"/>
          <p:cNvSpPr>
            <a:spLocks noGrp="1"/>
          </p:cNvSpPr>
          <p:nvPr>
            <p:ph type="sldNum" sz="quarter" idx="12"/>
          </p:nvPr>
        </p:nvSpPr>
        <p:spPr/>
        <p:txBody>
          <a:bodyPr/>
          <a:lstStyle/>
          <a:p>
            <a:fld id="{975A587B-5814-4D9B-9598-FE9CB954CB01}" type="slidenum">
              <a:rPr lang="en-GB" smtClean="0"/>
              <a:t>18</a:t>
            </a:fld>
            <a:endParaRPr lang="en-GB" dirty="0"/>
          </a:p>
        </p:txBody>
      </p:sp>
      <p:sp>
        <p:nvSpPr>
          <p:cNvPr id="4" name="Titre 3"/>
          <p:cNvSpPr>
            <a:spLocks noGrp="1"/>
          </p:cNvSpPr>
          <p:nvPr>
            <p:ph type="title"/>
          </p:nvPr>
        </p:nvSpPr>
        <p:spPr/>
        <p:txBody>
          <a:bodyPr/>
          <a:lstStyle/>
          <a:p>
            <a:r>
              <a:rPr lang="en-GB" dirty="0"/>
              <a:t>Thank You.</a:t>
            </a:r>
          </a:p>
        </p:txBody>
      </p:sp>
    </p:spTree>
    <p:extLst>
      <p:ext uri="{BB962C8B-B14F-4D97-AF65-F5344CB8AC3E}">
        <p14:creationId xmlns:p14="http://schemas.microsoft.com/office/powerpoint/2010/main" val="2181449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lvl="0">
              <a:defRPr/>
            </a:pPr>
            <a:r>
              <a:rPr lang="en-US" dirty="0"/>
              <a:t>Angular Boilerplate</a:t>
            </a:r>
            <a:endParaRPr kumimoji="0" lang="en-GB" sz="800" b="0" i="0" u="none" strike="noStrike" kern="1200" cap="none" spc="0" normalizeH="0" baseline="0" noProof="0" dirty="0">
              <a:ln>
                <a:noFill/>
              </a:ln>
              <a:solidFill>
                <a:srgbClr val="4A4A4A"/>
              </a:solidFill>
              <a:effectLst/>
              <a:uLnTx/>
              <a:uFillTx/>
              <a:latin typeface="Tahoma"/>
              <a:ea typeface="+mn-ea"/>
              <a:cs typeface="+mn-cs"/>
            </a:endParaRPr>
          </a:p>
        </p:txBody>
      </p:sp>
      <p:sp>
        <p:nvSpPr>
          <p:cNvPr id="4" name="Slide Number Placeholder 3"/>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75A587B-5814-4D9B-9598-FE9CB954CB01}" type="slidenum">
              <a:rPr kumimoji="0" lang="en-GB" sz="800" b="1" i="0" u="none" strike="noStrike" kern="1200" cap="none" spc="0" normalizeH="0" baseline="0" noProof="0" smtClean="0">
                <a:ln>
                  <a:noFill/>
                </a:ln>
                <a:solidFill>
                  <a:srgbClr val="4A4A4A"/>
                </a:solidFill>
                <a:effectLst/>
                <a:uLnTx/>
                <a:uFillTx/>
                <a:latin typeface="Tahom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a:t>
            </a:fld>
            <a:endParaRPr kumimoji="0" lang="en-GB" sz="800" b="1" i="0" u="none" strike="noStrike" kern="1200" cap="none" spc="0" normalizeH="0" baseline="0" noProof="0" dirty="0">
              <a:ln>
                <a:noFill/>
              </a:ln>
              <a:solidFill>
                <a:srgbClr val="4A4A4A"/>
              </a:solidFill>
              <a:effectLst/>
              <a:uLnTx/>
              <a:uFillTx/>
              <a:latin typeface="Tahoma"/>
              <a:ea typeface="+mn-ea"/>
              <a:cs typeface="+mn-cs"/>
            </a:endParaRPr>
          </a:p>
        </p:txBody>
      </p:sp>
      <p:sp>
        <p:nvSpPr>
          <p:cNvPr id="27" name="Rectangle 26"/>
          <p:cNvSpPr/>
          <p:nvPr/>
        </p:nvSpPr>
        <p:spPr>
          <a:xfrm>
            <a:off x="0" y="-24906"/>
            <a:ext cx="12192000" cy="698157"/>
          </a:xfrm>
          <a:prstGeom prst="rect">
            <a:avLst/>
          </a:prstGeom>
          <a:gradFill flip="none" rotWithShape="1">
            <a:gsLst>
              <a:gs pos="50000">
                <a:schemeClr val="tx2"/>
              </a:gs>
              <a:gs pos="100000">
                <a:schemeClr val="bg2"/>
              </a:gs>
            </a:gsLst>
            <a:path path="circle">
              <a:fillToRect t="100000" r="100000"/>
            </a:path>
            <a:tileRect l="-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4A4A4A"/>
              </a:solidFill>
              <a:effectLst/>
              <a:uLnTx/>
              <a:uFillTx/>
              <a:latin typeface="Tahoma"/>
              <a:ea typeface="+mn-ea"/>
              <a:cs typeface="+mn-cs"/>
            </a:endParaRPr>
          </a:p>
        </p:txBody>
      </p:sp>
      <p:sp>
        <p:nvSpPr>
          <p:cNvPr id="7" name="Title 6"/>
          <p:cNvSpPr>
            <a:spLocks noGrp="1"/>
          </p:cNvSpPr>
          <p:nvPr>
            <p:ph type="title"/>
          </p:nvPr>
        </p:nvSpPr>
        <p:spPr>
          <a:xfrm>
            <a:off x="719137" y="30480"/>
            <a:ext cx="10751503" cy="534964"/>
          </a:xfrm>
        </p:spPr>
        <p:txBody>
          <a:bodyPr/>
          <a:lstStyle/>
          <a:p>
            <a:r>
              <a:rPr lang="en-US" dirty="0">
                <a:solidFill>
                  <a:schemeClr val="bg1"/>
                </a:solidFill>
              </a:rPr>
              <a:t>Introduction</a:t>
            </a:r>
          </a:p>
        </p:txBody>
      </p:sp>
      <p:sp>
        <p:nvSpPr>
          <p:cNvPr id="8" name="Content Placeholder 2"/>
          <p:cNvSpPr txBox="1">
            <a:spLocks/>
          </p:cNvSpPr>
          <p:nvPr/>
        </p:nvSpPr>
        <p:spPr>
          <a:xfrm>
            <a:off x="635000" y="1161120"/>
            <a:ext cx="10515600" cy="4351338"/>
          </a:xfrm>
          <a:prstGeom prst="rect">
            <a:avLst/>
          </a:prstGeom>
        </p:spPr>
        <p:txBody>
          <a:bodyPr vert="horz" lIns="0" tIns="0" rIns="0" bIns="0" rtlCol="0" anchor="t">
            <a:noAutofit/>
          </a:bodyPr>
          <a:lstStyle>
            <a:lvl1pPr marL="0" indent="0" algn="l" defTabSz="914400" rtl="0" eaLnBrk="1" latinLnBrk="0" hangingPunct="1">
              <a:lnSpc>
                <a:spcPct val="100000"/>
              </a:lnSpc>
              <a:spcBef>
                <a:spcPts val="600"/>
              </a:spcBef>
              <a:buClr>
                <a:schemeClr val="tx2"/>
              </a:buClr>
              <a:buSzPct val="60000"/>
              <a:buFontTx/>
              <a:buNone/>
              <a:defRPr sz="2000" b="0" kern="1200">
                <a:solidFill>
                  <a:schemeClr val="tx1"/>
                </a:solidFill>
                <a:latin typeface="+mn-lt"/>
                <a:ea typeface="+mn-ea"/>
                <a:cs typeface="+mn-cs"/>
              </a:defRPr>
            </a:lvl1pPr>
            <a:lvl2pPr marL="457200" indent="0" algn="l" defTabSz="914400" rtl="0" eaLnBrk="1" latinLnBrk="0" hangingPunct="1">
              <a:lnSpc>
                <a:spcPct val="100000"/>
              </a:lnSpc>
              <a:spcBef>
                <a:spcPts val="600"/>
              </a:spcBef>
              <a:buClr>
                <a:schemeClr val="tx1">
                  <a:lumMod val="60000"/>
                  <a:lumOff val="40000"/>
                </a:schemeClr>
              </a:buClr>
              <a:buSzPct val="40000"/>
              <a:buFontTx/>
              <a:buNone/>
              <a:defRPr sz="2000" b="1" kern="1200">
                <a:solidFill>
                  <a:schemeClr val="tx1"/>
                </a:solidFill>
                <a:latin typeface="+mn-lt"/>
                <a:ea typeface="+mn-ea"/>
                <a:cs typeface="+mn-cs"/>
              </a:defRPr>
            </a:lvl2pPr>
            <a:lvl3pPr marL="914400" indent="0" algn="l" defTabSz="914400" rtl="0" eaLnBrk="1" latinLnBrk="0" hangingPunct="1">
              <a:lnSpc>
                <a:spcPct val="100000"/>
              </a:lnSpc>
              <a:spcBef>
                <a:spcPts val="6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00000"/>
              </a:lnSpc>
              <a:spcBef>
                <a:spcPts val="6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just"/>
            <a:r>
              <a:rPr lang="en-US" dirty="0"/>
              <a:t>As part of the </a:t>
            </a:r>
            <a:r>
              <a:rPr lang="en-US" dirty="0" err="1"/>
              <a:t>Aerolines</a:t>
            </a:r>
            <a:r>
              <a:rPr lang="en-US" dirty="0"/>
              <a:t> vertical there are multiple projects that use Angular as their base framework for handling the Front End. Thus a Boilerplate has been developed to achieve the following:</a:t>
            </a:r>
          </a:p>
          <a:p>
            <a:pPr marL="342900" indent="-342900" algn="just">
              <a:buFont typeface="Arial" panose="020B0604020202020204" pitchFamily="34" charset="0"/>
              <a:buChar char="•"/>
            </a:pPr>
            <a:r>
              <a:rPr lang="en-US" dirty="0"/>
              <a:t>Maintain a common </a:t>
            </a:r>
            <a:r>
              <a:rPr lang="en-US" dirty="0" smtClean="0"/>
              <a:t>framework across </a:t>
            </a:r>
            <a:r>
              <a:rPr lang="en-US" dirty="0"/>
              <a:t>different projects. </a:t>
            </a:r>
          </a:p>
          <a:p>
            <a:pPr marL="342900" indent="-342900" algn="just">
              <a:buFont typeface="Arial" panose="020B0604020202020204" pitchFamily="34" charset="0"/>
              <a:buChar char="•"/>
            </a:pPr>
            <a:r>
              <a:rPr lang="en-US" dirty="0"/>
              <a:t>To ensure best practices are being followed while starting a project.</a:t>
            </a:r>
          </a:p>
          <a:p>
            <a:pPr marL="342900" indent="-342900" algn="just">
              <a:buFont typeface="Arial" panose="020B0604020202020204" pitchFamily="34" charset="0"/>
              <a:buChar char="•"/>
            </a:pPr>
            <a:r>
              <a:rPr lang="en-US" dirty="0"/>
              <a:t>To compare existing project for implementing best practice for UI development.</a:t>
            </a:r>
          </a:p>
          <a:p>
            <a:pPr marL="342900" indent="-342900" algn="just">
              <a:buFont typeface="Arial" panose="020B0604020202020204" pitchFamily="34" charset="0"/>
              <a:buChar char="•"/>
            </a:pPr>
            <a:r>
              <a:rPr lang="en-US" dirty="0"/>
              <a:t>To ensure a faster turnaround time, as a team has to just checkout the code from </a:t>
            </a:r>
            <a:r>
              <a:rPr lang="en-US" dirty="0" err="1"/>
              <a:t>Git</a:t>
            </a:r>
            <a:r>
              <a:rPr lang="en-US" dirty="0"/>
              <a:t>, install the dependencies and start coding.</a:t>
            </a:r>
          </a:p>
          <a:p>
            <a:pPr algn="just"/>
            <a:endParaRPr lang="en-US" dirty="0"/>
          </a:p>
          <a:p>
            <a:pPr algn="just"/>
            <a:r>
              <a:rPr lang="en-US" dirty="0"/>
              <a:t>This presentation aims to give a brief about the boilerplates salient features and the issues and enhancement it addresses.</a:t>
            </a:r>
          </a:p>
          <a:p>
            <a:pPr algn="just"/>
            <a:endParaRPr lang="en-US" dirty="0"/>
          </a:p>
        </p:txBody>
      </p:sp>
    </p:spTree>
    <p:extLst>
      <p:ext uri="{BB962C8B-B14F-4D97-AF65-F5344CB8AC3E}">
        <p14:creationId xmlns:p14="http://schemas.microsoft.com/office/powerpoint/2010/main" val="907553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lvl="0">
              <a:defRPr/>
            </a:pPr>
            <a:r>
              <a:rPr lang="en-US" dirty="0"/>
              <a:t>Angular Boilerplate</a:t>
            </a:r>
            <a:endParaRPr kumimoji="0" lang="en-GB" sz="800" b="0" i="0" u="none" strike="noStrike" kern="1200" cap="none" spc="0" normalizeH="0" baseline="0" noProof="0" dirty="0">
              <a:ln>
                <a:noFill/>
              </a:ln>
              <a:solidFill>
                <a:srgbClr val="4A4A4A"/>
              </a:solidFill>
              <a:effectLst/>
              <a:uLnTx/>
              <a:uFillTx/>
              <a:latin typeface="Tahoma"/>
              <a:ea typeface="+mn-ea"/>
              <a:cs typeface="+mn-cs"/>
            </a:endParaRPr>
          </a:p>
        </p:txBody>
      </p:sp>
      <p:sp>
        <p:nvSpPr>
          <p:cNvPr id="4" name="Slide Number Placeholder 3"/>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75A587B-5814-4D9B-9598-FE9CB954CB01}" type="slidenum">
              <a:rPr kumimoji="0" lang="en-GB" sz="800" b="1" i="0" u="none" strike="noStrike" kern="1200" cap="none" spc="0" normalizeH="0" baseline="0" noProof="0" smtClean="0">
                <a:ln>
                  <a:noFill/>
                </a:ln>
                <a:solidFill>
                  <a:srgbClr val="4A4A4A"/>
                </a:solidFill>
                <a:effectLst/>
                <a:uLnTx/>
                <a:uFillTx/>
                <a:latin typeface="Tahom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a:t>
            </a:fld>
            <a:endParaRPr kumimoji="0" lang="en-GB" sz="800" b="1" i="0" u="none" strike="noStrike" kern="1200" cap="none" spc="0" normalizeH="0" baseline="0" noProof="0" dirty="0">
              <a:ln>
                <a:noFill/>
              </a:ln>
              <a:solidFill>
                <a:srgbClr val="4A4A4A"/>
              </a:solidFill>
              <a:effectLst/>
              <a:uLnTx/>
              <a:uFillTx/>
              <a:latin typeface="Tahoma"/>
              <a:ea typeface="+mn-ea"/>
              <a:cs typeface="+mn-cs"/>
            </a:endParaRPr>
          </a:p>
        </p:txBody>
      </p:sp>
      <p:sp>
        <p:nvSpPr>
          <p:cNvPr id="27" name="Rectangle 26"/>
          <p:cNvSpPr/>
          <p:nvPr/>
        </p:nvSpPr>
        <p:spPr>
          <a:xfrm>
            <a:off x="0" y="-24906"/>
            <a:ext cx="12192000" cy="698157"/>
          </a:xfrm>
          <a:prstGeom prst="rect">
            <a:avLst/>
          </a:prstGeom>
          <a:gradFill flip="none" rotWithShape="1">
            <a:gsLst>
              <a:gs pos="50000">
                <a:schemeClr val="tx2"/>
              </a:gs>
              <a:gs pos="100000">
                <a:schemeClr val="bg2"/>
              </a:gs>
            </a:gsLst>
            <a:path path="circle">
              <a:fillToRect t="100000" r="100000"/>
            </a:path>
            <a:tileRect l="-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4A4A4A"/>
              </a:solidFill>
              <a:effectLst/>
              <a:uLnTx/>
              <a:uFillTx/>
              <a:latin typeface="Tahoma"/>
              <a:ea typeface="+mn-ea"/>
              <a:cs typeface="+mn-cs"/>
            </a:endParaRPr>
          </a:p>
        </p:txBody>
      </p:sp>
      <p:sp>
        <p:nvSpPr>
          <p:cNvPr id="7" name="Title 6"/>
          <p:cNvSpPr>
            <a:spLocks noGrp="1"/>
          </p:cNvSpPr>
          <p:nvPr>
            <p:ph type="title"/>
          </p:nvPr>
        </p:nvSpPr>
        <p:spPr>
          <a:xfrm>
            <a:off x="719137" y="30480"/>
            <a:ext cx="10751503" cy="534964"/>
          </a:xfrm>
        </p:spPr>
        <p:txBody>
          <a:bodyPr/>
          <a:lstStyle/>
          <a:p>
            <a:r>
              <a:rPr lang="en-US" dirty="0">
                <a:solidFill>
                  <a:schemeClr val="bg1"/>
                </a:solidFill>
              </a:rPr>
              <a:t>Why do we need a framework ?</a:t>
            </a:r>
          </a:p>
        </p:txBody>
      </p:sp>
      <p:sp>
        <p:nvSpPr>
          <p:cNvPr id="2" name="Text Placeholder 1"/>
          <p:cNvSpPr>
            <a:spLocks noGrp="1"/>
          </p:cNvSpPr>
          <p:nvPr>
            <p:ph type="body" idx="1"/>
          </p:nvPr>
        </p:nvSpPr>
        <p:spPr/>
        <p:txBody>
          <a:bodyPr/>
          <a:lstStyle/>
          <a:p>
            <a:r>
              <a:rPr lang="en-US" dirty="0"/>
              <a:t> </a:t>
            </a:r>
          </a:p>
        </p:txBody>
      </p:sp>
      <p:sp>
        <p:nvSpPr>
          <p:cNvPr id="8" name="Content Placeholder 2"/>
          <p:cNvSpPr txBox="1">
            <a:spLocks/>
          </p:cNvSpPr>
          <p:nvPr/>
        </p:nvSpPr>
        <p:spPr>
          <a:xfrm>
            <a:off x="635000" y="1161120"/>
            <a:ext cx="10515600" cy="4351338"/>
          </a:xfrm>
          <a:prstGeom prst="rect">
            <a:avLst/>
          </a:prstGeom>
        </p:spPr>
        <p:txBody>
          <a:bodyPr vert="horz" lIns="0" tIns="0" rIns="0" bIns="0" rtlCol="0" anchor="t">
            <a:noAutofit/>
          </a:bodyPr>
          <a:lstStyle>
            <a:lvl1pPr marL="0" indent="0" algn="l" defTabSz="914400" rtl="0" eaLnBrk="1" latinLnBrk="0" hangingPunct="1">
              <a:lnSpc>
                <a:spcPct val="100000"/>
              </a:lnSpc>
              <a:spcBef>
                <a:spcPts val="600"/>
              </a:spcBef>
              <a:buClr>
                <a:schemeClr val="tx2"/>
              </a:buClr>
              <a:buSzPct val="60000"/>
              <a:buFontTx/>
              <a:buNone/>
              <a:defRPr sz="2000" b="0" kern="1200">
                <a:solidFill>
                  <a:schemeClr val="tx1"/>
                </a:solidFill>
                <a:latin typeface="+mn-lt"/>
                <a:ea typeface="+mn-ea"/>
                <a:cs typeface="+mn-cs"/>
              </a:defRPr>
            </a:lvl1pPr>
            <a:lvl2pPr marL="457200" indent="0" algn="l" defTabSz="914400" rtl="0" eaLnBrk="1" latinLnBrk="0" hangingPunct="1">
              <a:lnSpc>
                <a:spcPct val="100000"/>
              </a:lnSpc>
              <a:spcBef>
                <a:spcPts val="600"/>
              </a:spcBef>
              <a:buClr>
                <a:schemeClr val="tx1">
                  <a:lumMod val="60000"/>
                  <a:lumOff val="40000"/>
                </a:schemeClr>
              </a:buClr>
              <a:buSzPct val="40000"/>
              <a:buFontTx/>
              <a:buNone/>
              <a:defRPr sz="2000" b="1" kern="1200">
                <a:solidFill>
                  <a:schemeClr val="tx1"/>
                </a:solidFill>
                <a:latin typeface="+mn-lt"/>
                <a:ea typeface="+mn-ea"/>
                <a:cs typeface="+mn-cs"/>
              </a:defRPr>
            </a:lvl2pPr>
            <a:lvl3pPr marL="914400" indent="0" algn="l" defTabSz="914400" rtl="0" eaLnBrk="1" latinLnBrk="0" hangingPunct="1">
              <a:lnSpc>
                <a:spcPct val="100000"/>
              </a:lnSpc>
              <a:spcBef>
                <a:spcPts val="6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00000"/>
              </a:lnSpc>
              <a:spcBef>
                <a:spcPts val="6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just"/>
            <a:r>
              <a:rPr lang="en-US" b="1" dirty="0"/>
              <a:t>Since Angular is already a framework why do we need a framework on top of the existing framework ? </a:t>
            </a:r>
            <a:endParaRPr lang="en-US" dirty="0"/>
          </a:p>
          <a:p>
            <a:pPr algn="just"/>
            <a:r>
              <a:rPr lang="en-US" dirty="0"/>
              <a:t>This is a valid question as Angular already provides a framework for building Front-End applications, however Angular only provides a MVVM framework on Front-End, it does not provide any rules regarding optimizing the application in terms of coding practices and asset management (code, </a:t>
            </a:r>
            <a:r>
              <a:rPr lang="en-US" dirty="0" err="1"/>
              <a:t>css</a:t>
            </a:r>
            <a:r>
              <a:rPr lang="en-US" dirty="0"/>
              <a:t>/</a:t>
            </a:r>
            <a:r>
              <a:rPr lang="en-US" dirty="0" err="1"/>
              <a:t>scss</a:t>
            </a:r>
            <a:r>
              <a:rPr lang="en-US" dirty="0"/>
              <a:t> </a:t>
            </a:r>
            <a:r>
              <a:rPr lang="en-US" dirty="0" err="1"/>
              <a:t>etc</a:t>
            </a:r>
            <a:r>
              <a:rPr lang="en-US" dirty="0"/>
              <a:t>). The Boilerplate is an effort to laydown the guidelines for optimal code structure and asset management.</a:t>
            </a:r>
          </a:p>
          <a:p>
            <a:pPr algn="just"/>
            <a:endParaRPr lang="en-US" dirty="0"/>
          </a:p>
        </p:txBody>
      </p:sp>
    </p:spTree>
    <p:extLst>
      <p:ext uri="{BB962C8B-B14F-4D97-AF65-F5344CB8AC3E}">
        <p14:creationId xmlns:p14="http://schemas.microsoft.com/office/powerpoint/2010/main" val="823077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lvl="0">
              <a:defRPr/>
            </a:pPr>
            <a:r>
              <a:rPr lang="en-US" dirty="0"/>
              <a:t>Angular Boilerplate</a:t>
            </a:r>
            <a:endParaRPr kumimoji="0" lang="en-GB" sz="800" b="0" i="0" u="none" strike="noStrike" kern="1200" cap="none" spc="0" normalizeH="0" baseline="0" noProof="0" dirty="0">
              <a:ln>
                <a:noFill/>
              </a:ln>
              <a:solidFill>
                <a:srgbClr val="4A4A4A"/>
              </a:solidFill>
              <a:effectLst/>
              <a:uLnTx/>
              <a:uFillTx/>
              <a:latin typeface="Tahoma"/>
              <a:ea typeface="+mn-ea"/>
              <a:cs typeface="+mn-cs"/>
            </a:endParaRPr>
          </a:p>
        </p:txBody>
      </p:sp>
      <p:sp>
        <p:nvSpPr>
          <p:cNvPr id="4" name="Slide Number Placeholder 3"/>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75A587B-5814-4D9B-9598-FE9CB954CB01}" type="slidenum">
              <a:rPr kumimoji="0" lang="en-GB" sz="800" b="1" i="0" u="none" strike="noStrike" kern="1200" cap="none" spc="0" normalizeH="0" baseline="0" noProof="0" smtClean="0">
                <a:ln>
                  <a:noFill/>
                </a:ln>
                <a:solidFill>
                  <a:srgbClr val="4A4A4A"/>
                </a:solidFill>
                <a:effectLst/>
                <a:uLnTx/>
                <a:uFillTx/>
                <a:latin typeface="Tahom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a:t>
            </a:fld>
            <a:endParaRPr kumimoji="0" lang="en-GB" sz="800" b="1" i="0" u="none" strike="noStrike" kern="1200" cap="none" spc="0" normalizeH="0" baseline="0" noProof="0" dirty="0">
              <a:ln>
                <a:noFill/>
              </a:ln>
              <a:solidFill>
                <a:srgbClr val="4A4A4A"/>
              </a:solidFill>
              <a:effectLst/>
              <a:uLnTx/>
              <a:uFillTx/>
              <a:latin typeface="Tahoma"/>
              <a:ea typeface="+mn-ea"/>
              <a:cs typeface="+mn-cs"/>
            </a:endParaRPr>
          </a:p>
        </p:txBody>
      </p:sp>
      <p:sp>
        <p:nvSpPr>
          <p:cNvPr id="27" name="Rectangle 26"/>
          <p:cNvSpPr/>
          <p:nvPr/>
        </p:nvSpPr>
        <p:spPr>
          <a:xfrm>
            <a:off x="0" y="-24906"/>
            <a:ext cx="12192000" cy="698157"/>
          </a:xfrm>
          <a:prstGeom prst="rect">
            <a:avLst/>
          </a:prstGeom>
          <a:gradFill flip="none" rotWithShape="1">
            <a:gsLst>
              <a:gs pos="50000">
                <a:schemeClr val="tx2"/>
              </a:gs>
              <a:gs pos="100000">
                <a:schemeClr val="bg2"/>
              </a:gs>
            </a:gsLst>
            <a:path path="circle">
              <a:fillToRect t="100000" r="100000"/>
            </a:path>
            <a:tileRect l="-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4A4A4A"/>
              </a:solidFill>
              <a:effectLst/>
              <a:uLnTx/>
              <a:uFillTx/>
              <a:latin typeface="Tahoma"/>
              <a:ea typeface="+mn-ea"/>
              <a:cs typeface="+mn-cs"/>
            </a:endParaRPr>
          </a:p>
        </p:txBody>
      </p:sp>
      <p:sp>
        <p:nvSpPr>
          <p:cNvPr id="7" name="Title 6"/>
          <p:cNvSpPr>
            <a:spLocks noGrp="1"/>
          </p:cNvSpPr>
          <p:nvPr>
            <p:ph type="title"/>
          </p:nvPr>
        </p:nvSpPr>
        <p:spPr>
          <a:xfrm>
            <a:off x="719137" y="30480"/>
            <a:ext cx="10751503" cy="534964"/>
          </a:xfrm>
        </p:spPr>
        <p:txBody>
          <a:bodyPr/>
          <a:lstStyle/>
          <a:p>
            <a:r>
              <a:rPr lang="en-US" dirty="0">
                <a:solidFill>
                  <a:schemeClr val="bg1"/>
                </a:solidFill>
              </a:rPr>
              <a:t>SCSS Optimization</a:t>
            </a:r>
          </a:p>
        </p:txBody>
      </p:sp>
      <p:sp>
        <p:nvSpPr>
          <p:cNvPr id="2" name="Text Placeholder 1"/>
          <p:cNvSpPr>
            <a:spLocks noGrp="1"/>
          </p:cNvSpPr>
          <p:nvPr>
            <p:ph type="body" idx="1"/>
          </p:nvPr>
        </p:nvSpPr>
        <p:spPr/>
        <p:txBody>
          <a:bodyPr/>
          <a:lstStyle/>
          <a:p>
            <a:r>
              <a:rPr lang="en-US" dirty="0"/>
              <a:t> </a:t>
            </a:r>
          </a:p>
        </p:txBody>
      </p:sp>
      <p:sp>
        <p:nvSpPr>
          <p:cNvPr id="10" name="Content Placeholder 2"/>
          <p:cNvSpPr txBox="1">
            <a:spLocks/>
          </p:cNvSpPr>
          <p:nvPr/>
        </p:nvSpPr>
        <p:spPr>
          <a:xfrm>
            <a:off x="719137" y="1161120"/>
            <a:ext cx="10515600" cy="4351338"/>
          </a:xfrm>
          <a:prstGeom prst="rect">
            <a:avLst/>
          </a:prstGeom>
        </p:spPr>
        <p:txBody>
          <a:bodyPr vert="horz" lIns="0" tIns="0" rIns="0" bIns="0" rtlCol="0" anchor="t">
            <a:normAutofit/>
          </a:bodyPr>
          <a:lstStyle>
            <a:lvl1pPr marL="0" indent="0" algn="l" defTabSz="914400" rtl="0" eaLnBrk="1" latinLnBrk="0" hangingPunct="1">
              <a:lnSpc>
                <a:spcPct val="100000"/>
              </a:lnSpc>
              <a:spcBef>
                <a:spcPts val="600"/>
              </a:spcBef>
              <a:buClr>
                <a:schemeClr val="tx2"/>
              </a:buClr>
              <a:buSzPct val="60000"/>
              <a:buFontTx/>
              <a:buNone/>
              <a:defRPr sz="2000" b="0" kern="1200">
                <a:solidFill>
                  <a:schemeClr val="tx1"/>
                </a:solidFill>
                <a:latin typeface="+mn-lt"/>
                <a:ea typeface="+mn-ea"/>
                <a:cs typeface="+mn-cs"/>
              </a:defRPr>
            </a:lvl1pPr>
            <a:lvl2pPr marL="457200" indent="0" algn="l" defTabSz="914400" rtl="0" eaLnBrk="1" latinLnBrk="0" hangingPunct="1">
              <a:lnSpc>
                <a:spcPct val="100000"/>
              </a:lnSpc>
              <a:spcBef>
                <a:spcPts val="600"/>
              </a:spcBef>
              <a:buClr>
                <a:schemeClr val="tx1">
                  <a:lumMod val="60000"/>
                  <a:lumOff val="40000"/>
                </a:schemeClr>
              </a:buClr>
              <a:buSzPct val="40000"/>
              <a:buFontTx/>
              <a:buNone/>
              <a:defRPr sz="2000" b="1" kern="1200">
                <a:solidFill>
                  <a:schemeClr val="tx1"/>
                </a:solidFill>
                <a:latin typeface="+mn-lt"/>
                <a:ea typeface="+mn-ea"/>
                <a:cs typeface="+mn-cs"/>
              </a:defRPr>
            </a:lvl2pPr>
            <a:lvl3pPr marL="914400" indent="0" algn="l" defTabSz="914400" rtl="0" eaLnBrk="1" latinLnBrk="0" hangingPunct="1">
              <a:lnSpc>
                <a:spcPct val="100000"/>
              </a:lnSpc>
              <a:spcBef>
                <a:spcPts val="6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00000"/>
              </a:lnSpc>
              <a:spcBef>
                <a:spcPts val="6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just"/>
            <a:r>
              <a:rPr lang="en-US" dirty="0"/>
              <a:t>The boilerplate suggests the following practices for </a:t>
            </a:r>
            <a:r>
              <a:rPr lang="en-US" dirty="0">
                <a:hlinkClick r:id="rId2"/>
              </a:rPr>
              <a:t>SCSS</a:t>
            </a:r>
            <a:r>
              <a:rPr lang="en-US" dirty="0"/>
              <a:t> optimization:</a:t>
            </a:r>
          </a:p>
          <a:p>
            <a:pPr marL="342900" indent="-342900" algn="just">
              <a:buFont typeface="Arial" panose="020B0604020202020204" pitchFamily="34" charset="0"/>
              <a:buChar char="•"/>
            </a:pPr>
            <a:r>
              <a:rPr lang="en-US" b="1" dirty="0"/>
              <a:t>Better code organization</a:t>
            </a:r>
            <a:r>
              <a:rPr lang="en-US" dirty="0"/>
              <a:t>: This is an important step as organizing the code helps in reducing the overall bundle size by avoiding code repetition thereby improving the speed at which the bundles are loaded by the browser and also improves the interpretation and compiling of code by the browser. This extends to both CSS and TS/JS code.</a:t>
            </a:r>
          </a:p>
          <a:p>
            <a:pPr marL="342900" indent="-342900" algn="just">
              <a:buFont typeface="Arial" panose="020B0604020202020204" pitchFamily="34" charset="0"/>
              <a:buChar char="•"/>
            </a:pPr>
            <a:r>
              <a:rPr lang="en-US" b="1" dirty="0"/>
              <a:t>Enforcing Good practices for writing CSS</a:t>
            </a:r>
            <a:r>
              <a:rPr lang="en-US" dirty="0"/>
              <a:t>: Using the proposed code structure, a developer would have to use the correct CSS files (entry points) for writing the styles intended for specific purposes, this would avoid style repetition, while also avoiding  forcing of style overriding by using !important etc. Also when it provides a standard to follow when different members in a team develop an Angular application, it also improves the readability and eases the understanding of the code. In order to achieve this lets refer to the image in the next slide.</a:t>
            </a:r>
          </a:p>
        </p:txBody>
      </p:sp>
    </p:spTree>
    <p:extLst>
      <p:ext uri="{BB962C8B-B14F-4D97-AF65-F5344CB8AC3E}">
        <p14:creationId xmlns:p14="http://schemas.microsoft.com/office/powerpoint/2010/main" val="4271204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lvl="0">
              <a:defRPr/>
            </a:pPr>
            <a:r>
              <a:rPr lang="en-US" dirty="0"/>
              <a:t>Angular Boilerplate</a:t>
            </a:r>
            <a:endParaRPr kumimoji="0" lang="en-GB" sz="800" b="0" i="0" u="none" strike="noStrike" kern="1200" cap="none" spc="0" normalizeH="0" baseline="0" noProof="0" dirty="0">
              <a:ln>
                <a:noFill/>
              </a:ln>
              <a:solidFill>
                <a:srgbClr val="4A4A4A"/>
              </a:solidFill>
              <a:effectLst/>
              <a:uLnTx/>
              <a:uFillTx/>
              <a:latin typeface="Tahoma"/>
              <a:ea typeface="+mn-ea"/>
              <a:cs typeface="+mn-cs"/>
            </a:endParaRPr>
          </a:p>
        </p:txBody>
      </p:sp>
      <p:sp>
        <p:nvSpPr>
          <p:cNvPr id="4" name="Slide Number Placeholder 3"/>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75A587B-5814-4D9B-9598-FE9CB954CB01}" type="slidenum">
              <a:rPr kumimoji="0" lang="en-GB" sz="800" b="1" i="0" u="none" strike="noStrike" kern="1200" cap="none" spc="0" normalizeH="0" baseline="0" noProof="0" smtClean="0">
                <a:ln>
                  <a:noFill/>
                </a:ln>
                <a:solidFill>
                  <a:srgbClr val="4A4A4A"/>
                </a:solidFill>
                <a:effectLst/>
                <a:uLnTx/>
                <a:uFillTx/>
                <a:latin typeface="Tahom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a:t>
            </a:fld>
            <a:endParaRPr kumimoji="0" lang="en-GB" sz="800" b="1" i="0" u="none" strike="noStrike" kern="1200" cap="none" spc="0" normalizeH="0" baseline="0" noProof="0" dirty="0">
              <a:ln>
                <a:noFill/>
              </a:ln>
              <a:solidFill>
                <a:srgbClr val="4A4A4A"/>
              </a:solidFill>
              <a:effectLst/>
              <a:uLnTx/>
              <a:uFillTx/>
              <a:latin typeface="Tahoma"/>
              <a:ea typeface="+mn-ea"/>
              <a:cs typeface="+mn-cs"/>
            </a:endParaRPr>
          </a:p>
        </p:txBody>
      </p:sp>
      <p:sp>
        <p:nvSpPr>
          <p:cNvPr id="27" name="Rectangle 26"/>
          <p:cNvSpPr/>
          <p:nvPr/>
        </p:nvSpPr>
        <p:spPr>
          <a:xfrm>
            <a:off x="0" y="-24906"/>
            <a:ext cx="12192000" cy="698157"/>
          </a:xfrm>
          <a:prstGeom prst="rect">
            <a:avLst/>
          </a:prstGeom>
          <a:gradFill flip="none" rotWithShape="1">
            <a:gsLst>
              <a:gs pos="50000">
                <a:schemeClr val="tx2"/>
              </a:gs>
              <a:gs pos="100000">
                <a:schemeClr val="bg2"/>
              </a:gs>
            </a:gsLst>
            <a:path path="circle">
              <a:fillToRect t="100000" r="100000"/>
            </a:path>
            <a:tileRect l="-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4A4A4A"/>
              </a:solidFill>
              <a:effectLst/>
              <a:uLnTx/>
              <a:uFillTx/>
              <a:latin typeface="Tahoma"/>
              <a:ea typeface="+mn-ea"/>
              <a:cs typeface="+mn-cs"/>
            </a:endParaRPr>
          </a:p>
        </p:txBody>
      </p:sp>
      <p:sp>
        <p:nvSpPr>
          <p:cNvPr id="7" name="Title 6"/>
          <p:cNvSpPr>
            <a:spLocks noGrp="1"/>
          </p:cNvSpPr>
          <p:nvPr>
            <p:ph type="title"/>
          </p:nvPr>
        </p:nvSpPr>
        <p:spPr>
          <a:xfrm>
            <a:off x="719137" y="30480"/>
            <a:ext cx="10751503" cy="534964"/>
          </a:xfrm>
        </p:spPr>
        <p:txBody>
          <a:bodyPr/>
          <a:lstStyle/>
          <a:p>
            <a:r>
              <a:rPr lang="en-US" dirty="0">
                <a:solidFill>
                  <a:schemeClr val="bg1"/>
                </a:solidFill>
              </a:rPr>
              <a:t>SCSS Optimization</a:t>
            </a:r>
          </a:p>
        </p:txBody>
      </p:sp>
      <p:sp>
        <p:nvSpPr>
          <p:cNvPr id="10" name="Content Placeholder 2"/>
          <p:cNvSpPr txBox="1">
            <a:spLocks/>
          </p:cNvSpPr>
          <p:nvPr/>
        </p:nvSpPr>
        <p:spPr>
          <a:xfrm>
            <a:off x="719137" y="3773579"/>
            <a:ext cx="10515600" cy="3289633"/>
          </a:xfrm>
          <a:prstGeom prst="rect">
            <a:avLst/>
          </a:prstGeom>
        </p:spPr>
        <p:txBody>
          <a:bodyPr vert="horz" lIns="0" tIns="0" rIns="0" bIns="0" rtlCol="0" anchor="t">
            <a:normAutofit/>
          </a:bodyPr>
          <a:lstStyle>
            <a:lvl1pPr marL="0" indent="0" algn="l" defTabSz="914400" rtl="0" eaLnBrk="1" latinLnBrk="0" hangingPunct="1">
              <a:lnSpc>
                <a:spcPct val="100000"/>
              </a:lnSpc>
              <a:spcBef>
                <a:spcPts val="600"/>
              </a:spcBef>
              <a:buClr>
                <a:schemeClr val="tx2"/>
              </a:buClr>
              <a:buSzPct val="60000"/>
              <a:buFontTx/>
              <a:buNone/>
              <a:defRPr sz="2000" b="0" kern="1200">
                <a:solidFill>
                  <a:schemeClr val="tx1"/>
                </a:solidFill>
                <a:latin typeface="+mn-lt"/>
                <a:ea typeface="+mn-ea"/>
                <a:cs typeface="+mn-cs"/>
              </a:defRPr>
            </a:lvl1pPr>
            <a:lvl2pPr marL="457200" indent="0" algn="l" defTabSz="914400" rtl="0" eaLnBrk="1" latinLnBrk="0" hangingPunct="1">
              <a:lnSpc>
                <a:spcPct val="100000"/>
              </a:lnSpc>
              <a:spcBef>
                <a:spcPts val="600"/>
              </a:spcBef>
              <a:buClr>
                <a:schemeClr val="tx1">
                  <a:lumMod val="60000"/>
                  <a:lumOff val="40000"/>
                </a:schemeClr>
              </a:buClr>
              <a:buSzPct val="40000"/>
              <a:buFontTx/>
              <a:buNone/>
              <a:defRPr sz="2000" b="1" kern="1200">
                <a:solidFill>
                  <a:schemeClr val="tx1"/>
                </a:solidFill>
                <a:latin typeface="+mn-lt"/>
                <a:ea typeface="+mn-ea"/>
                <a:cs typeface="+mn-cs"/>
              </a:defRPr>
            </a:lvl2pPr>
            <a:lvl3pPr marL="914400" indent="0" algn="l" defTabSz="914400" rtl="0" eaLnBrk="1" latinLnBrk="0" hangingPunct="1">
              <a:lnSpc>
                <a:spcPct val="100000"/>
              </a:lnSpc>
              <a:spcBef>
                <a:spcPts val="6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00000"/>
              </a:lnSpc>
              <a:spcBef>
                <a:spcPts val="6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just"/>
            <a:r>
              <a:rPr lang="en-US" dirty="0"/>
              <a:t>As can be seen in the image above the overall SCSS file structure has been broken into different files that would reduce the scope of the functionality to what each file is intended to do. The responsibility and distribution of code as per the files are listed below:</a:t>
            </a:r>
          </a:p>
          <a:p>
            <a:pPr marL="342900" indent="-342900" algn="just">
              <a:buFont typeface="Arial" panose="020B0604020202020204" pitchFamily="34" charset="0"/>
              <a:buChar char="•"/>
            </a:pPr>
            <a:r>
              <a:rPr lang="en-US" b="1" dirty="0" err="1"/>
              <a:t>style.scss</a:t>
            </a:r>
            <a:r>
              <a:rPr lang="en-US" dirty="0"/>
              <a:t>: This is the main entry point for </a:t>
            </a:r>
            <a:r>
              <a:rPr lang="en-US" dirty="0" err="1"/>
              <a:t>css</a:t>
            </a:r>
            <a:r>
              <a:rPr lang="en-US" dirty="0"/>
              <a:t> and all the global files are linked to the application using </a:t>
            </a:r>
            <a:r>
              <a:rPr lang="en-US" dirty="0" err="1"/>
              <a:t>style.scss</a:t>
            </a:r>
            <a:r>
              <a:rPr lang="en-US" dirty="0"/>
              <a:t>. </a:t>
            </a:r>
            <a:r>
              <a:rPr lang="en-US" b="1" u="sng" dirty="0"/>
              <a:t>This file would only contain imports and nothing else</a:t>
            </a:r>
            <a:r>
              <a:rPr lang="en-US" dirty="0"/>
              <a:t>.</a:t>
            </a:r>
          </a:p>
          <a:p>
            <a:pPr marL="342900" indent="-342900" algn="just">
              <a:buFont typeface="Arial" panose="020B0604020202020204" pitchFamily="34" charset="0"/>
              <a:buChar char="•"/>
            </a:pPr>
            <a:r>
              <a:rPr lang="en-US" b="1" dirty="0" err="1"/>
              <a:t>variables.scss</a:t>
            </a:r>
            <a:r>
              <a:rPr lang="en-US" dirty="0"/>
              <a:t>: This file would contain all the variable declaration of the </a:t>
            </a:r>
            <a:r>
              <a:rPr lang="en-US" dirty="0" err="1"/>
              <a:t>css</a:t>
            </a:r>
            <a:r>
              <a:rPr lang="en-US" dirty="0"/>
              <a:t> property values</a:t>
            </a:r>
            <a:r>
              <a:rPr lang="en-US" dirty="0" smtClean="0"/>
              <a:t>.</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137" y="703728"/>
            <a:ext cx="11104644" cy="2814110"/>
          </a:xfrm>
          <a:prstGeom prst="rect">
            <a:avLst/>
          </a:prstGeom>
        </p:spPr>
      </p:pic>
      <p:sp>
        <p:nvSpPr>
          <p:cNvPr id="11" name="TextBox 10"/>
          <p:cNvSpPr txBox="1"/>
          <p:nvPr/>
        </p:nvSpPr>
        <p:spPr>
          <a:xfrm>
            <a:off x="5294268" y="3548315"/>
            <a:ext cx="1954381" cy="230832"/>
          </a:xfrm>
          <a:prstGeom prst="rect">
            <a:avLst/>
          </a:prstGeom>
          <a:noFill/>
        </p:spPr>
        <p:txBody>
          <a:bodyPr wrap="none" rtlCol="0">
            <a:spAutoFit/>
          </a:bodyPr>
          <a:lstStyle/>
          <a:p>
            <a:r>
              <a:rPr lang="en-US" sz="900" b="1" dirty="0"/>
              <a:t>Figure 1</a:t>
            </a:r>
            <a:r>
              <a:rPr lang="en-US" sz="900" dirty="0"/>
              <a:t>: </a:t>
            </a:r>
            <a:r>
              <a:rPr lang="en-US" sz="900" dirty="0" smtClean="0"/>
              <a:t>Global </a:t>
            </a:r>
            <a:r>
              <a:rPr lang="en-US" sz="900" dirty="0"/>
              <a:t>SCSS Framework</a:t>
            </a:r>
          </a:p>
        </p:txBody>
      </p:sp>
    </p:spTree>
    <p:extLst>
      <p:ext uri="{BB962C8B-B14F-4D97-AF65-F5344CB8AC3E}">
        <p14:creationId xmlns:p14="http://schemas.microsoft.com/office/powerpoint/2010/main" val="4269903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lvl="0">
              <a:defRPr/>
            </a:pPr>
            <a:r>
              <a:rPr lang="en-US" dirty="0"/>
              <a:t>Angular Boilerplate</a:t>
            </a:r>
            <a:endParaRPr kumimoji="0" lang="en-GB" sz="800" b="0" i="0" u="none" strike="noStrike" kern="1200" cap="none" spc="0" normalizeH="0" baseline="0" noProof="0" dirty="0">
              <a:ln>
                <a:noFill/>
              </a:ln>
              <a:solidFill>
                <a:srgbClr val="4A4A4A"/>
              </a:solidFill>
              <a:effectLst/>
              <a:uLnTx/>
              <a:uFillTx/>
              <a:latin typeface="Tahoma"/>
              <a:ea typeface="+mn-ea"/>
              <a:cs typeface="+mn-cs"/>
            </a:endParaRPr>
          </a:p>
        </p:txBody>
      </p:sp>
      <p:sp>
        <p:nvSpPr>
          <p:cNvPr id="4" name="Slide Number Placeholder 3"/>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75A587B-5814-4D9B-9598-FE9CB954CB01}" type="slidenum">
              <a:rPr kumimoji="0" lang="en-GB" sz="800" b="1" i="0" u="none" strike="noStrike" kern="1200" cap="none" spc="0" normalizeH="0" baseline="0" noProof="0" smtClean="0">
                <a:ln>
                  <a:noFill/>
                </a:ln>
                <a:solidFill>
                  <a:srgbClr val="4A4A4A"/>
                </a:solidFill>
                <a:effectLst/>
                <a:uLnTx/>
                <a:uFillTx/>
                <a:latin typeface="Tahom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a:t>
            </a:fld>
            <a:endParaRPr kumimoji="0" lang="en-GB" sz="800" b="1" i="0" u="none" strike="noStrike" kern="1200" cap="none" spc="0" normalizeH="0" baseline="0" noProof="0" dirty="0">
              <a:ln>
                <a:noFill/>
              </a:ln>
              <a:solidFill>
                <a:srgbClr val="4A4A4A"/>
              </a:solidFill>
              <a:effectLst/>
              <a:uLnTx/>
              <a:uFillTx/>
              <a:latin typeface="Tahoma"/>
              <a:ea typeface="+mn-ea"/>
              <a:cs typeface="+mn-cs"/>
            </a:endParaRPr>
          </a:p>
        </p:txBody>
      </p:sp>
      <p:sp>
        <p:nvSpPr>
          <p:cNvPr id="27" name="Rectangle 26"/>
          <p:cNvSpPr/>
          <p:nvPr/>
        </p:nvSpPr>
        <p:spPr>
          <a:xfrm>
            <a:off x="0" y="-24906"/>
            <a:ext cx="12192000" cy="698157"/>
          </a:xfrm>
          <a:prstGeom prst="rect">
            <a:avLst/>
          </a:prstGeom>
          <a:gradFill flip="none" rotWithShape="1">
            <a:gsLst>
              <a:gs pos="50000">
                <a:schemeClr val="tx2"/>
              </a:gs>
              <a:gs pos="100000">
                <a:schemeClr val="bg2"/>
              </a:gs>
            </a:gsLst>
            <a:path path="circle">
              <a:fillToRect t="100000" r="100000"/>
            </a:path>
            <a:tileRect l="-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4A4A4A"/>
              </a:solidFill>
              <a:effectLst/>
              <a:uLnTx/>
              <a:uFillTx/>
              <a:latin typeface="Tahoma"/>
              <a:ea typeface="+mn-ea"/>
              <a:cs typeface="+mn-cs"/>
            </a:endParaRPr>
          </a:p>
        </p:txBody>
      </p:sp>
      <p:sp>
        <p:nvSpPr>
          <p:cNvPr id="7" name="Title 6"/>
          <p:cNvSpPr>
            <a:spLocks noGrp="1"/>
          </p:cNvSpPr>
          <p:nvPr>
            <p:ph type="title"/>
          </p:nvPr>
        </p:nvSpPr>
        <p:spPr>
          <a:xfrm>
            <a:off x="719137" y="30480"/>
            <a:ext cx="10751503" cy="534964"/>
          </a:xfrm>
        </p:spPr>
        <p:txBody>
          <a:bodyPr/>
          <a:lstStyle/>
          <a:p>
            <a:r>
              <a:rPr lang="en-US" dirty="0">
                <a:solidFill>
                  <a:schemeClr val="bg1"/>
                </a:solidFill>
              </a:rPr>
              <a:t>SCSS Optimization</a:t>
            </a:r>
          </a:p>
        </p:txBody>
      </p:sp>
      <p:sp>
        <p:nvSpPr>
          <p:cNvPr id="10" name="Content Placeholder 2"/>
          <p:cNvSpPr txBox="1">
            <a:spLocks/>
          </p:cNvSpPr>
          <p:nvPr/>
        </p:nvSpPr>
        <p:spPr>
          <a:xfrm>
            <a:off x="719137" y="1161119"/>
            <a:ext cx="10615170" cy="5068375"/>
          </a:xfrm>
          <a:prstGeom prst="rect">
            <a:avLst/>
          </a:prstGeom>
        </p:spPr>
        <p:txBody>
          <a:bodyPr vert="horz" lIns="0" tIns="0" rIns="0" bIns="0" rtlCol="0" anchor="t">
            <a:normAutofit/>
          </a:bodyPr>
          <a:lstStyle>
            <a:lvl1pPr marL="0" indent="0" algn="l" defTabSz="914400" rtl="0" eaLnBrk="1" latinLnBrk="0" hangingPunct="1">
              <a:lnSpc>
                <a:spcPct val="100000"/>
              </a:lnSpc>
              <a:spcBef>
                <a:spcPts val="600"/>
              </a:spcBef>
              <a:buClr>
                <a:schemeClr val="tx2"/>
              </a:buClr>
              <a:buSzPct val="60000"/>
              <a:buFontTx/>
              <a:buNone/>
              <a:defRPr sz="2000" b="0" kern="1200">
                <a:solidFill>
                  <a:schemeClr val="tx1"/>
                </a:solidFill>
                <a:latin typeface="+mn-lt"/>
                <a:ea typeface="+mn-ea"/>
                <a:cs typeface="+mn-cs"/>
              </a:defRPr>
            </a:lvl1pPr>
            <a:lvl2pPr marL="457200" indent="0" algn="l" defTabSz="914400" rtl="0" eaLnBrk="1" latinLnBrk="0" hangingPunct="1">
              <a:lnSpc>
                <a:spcPct val="100000"/>
              </a:lnSpc>
              <a:spcBef>
                <a:spcPts val="600"/>
              </a:spcBef>
              <a:buClr>
                <a:schemeClr val="tx1">
                  <a:lumMod val="60000"/>
                  <a:lumOff val="40000"/>
                </a:schemeClr>
              </a:buClr>
              <a:buSzPct val="40000"/>
              <a:buFontTx/>
              <a:buNone/>
              <a:defRPr sz="2000" b="1" kern="1200">
                <a:solidFill>
                  <a:schemeClr val="tx1"/>
                </a:solidFill>
                <a:latin typeface="+mn-lt"/>
                <a:ea typeface="+mn-ea"/>
                <a:cs typeface="+mn-cs"/>
              </a:defRPr>
            </a:lvl2pPr>
            <a:lvl3pPr marL="914400" indent="0" algn="l" defTabSz="914400" rtl="0" eaLnBrk="1" latinLnBrk="0" hangingPunct="1">
              <a:lnSpc>
                <a:spcPct val="100000"/>
              </a:lnSpc>
              <a:spcBef>
                <a:spcPts val="6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00000"/>
              </a:lnSpc>
              <a:spcBef>
                <a:spcPts val="6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lgn="just">
              <a:buFont typeface="Arial" panose="020B0604020202020204" pitchFamily="34" charset="0"/>
              <a:buChar char="•"/>
            </a:pPr>
            <a:r>
              <a:rPr lang="en-US" b="1" dirty="0" err="1"/>
              <a:t>color.scss</a:t>
            </a:r>
            <a:r>
              <a:rPr lang="en-US" dirty="0"/>
              <a:t>:  This file would have the color palette defined in it</a:t>
            </a:r>
            <a:r>
              <a:rPr lang="en-US" dirty="0" smtClean="0"/>
              <a:t>.</a:t>
            </a:r>
            <a:endParaRPr lang="en-US" b="1" dirty="0" smtClean="0"/>
          </a:p>
          <a:p>
            <a:pPr marL="342900" indent="-342900" algn="just">
              <a:buFont typeface="Arial" panose="020B0604020202020204" pitchFamily="34" charset="0"/>
              <a:buChar char="•"/>
            </a:pPr>
            <a:r>
              <a:rPr lang="en-US" b="1" dirty="0" err="1" smtClean="0"/>
              <a:t>breakpoints.scss</a:t>
            </a:r>
            <a:r>
              <a:rPr lang="en-US" dirty="0"/>
              <a:t>: This contains all the breakpoints for desktop, tablet and mobiles.</a:t>
            </a:r>
          </a:p>
          <a:p>
            <a:pPr marL="342900" indent="-342900" algn="just">
              <a:buFont typeface="Arial" panose="020B0604020202020204" pitchFamily="34" charset="0"/>
              <a:buChar char="•"/>
            </a:pPr>
            <a:r>
              <a:rPr lang="en-US" b="1" dirty="0" err="1"/>
              <a:t>global.scss</a:t>
            </a:r>
            <a:r>
              <a:rPr lang="en-US" dirty="0"/>
              <a:t>: This will be the place for all global style definitions</a:t>
            </a:r>
            <a:r>
              <a:rPr lang="en-US" dirty="0" smtClean="0"/>
              <a:t>.</a:t>
            </a:r>
            <a:endParaRPr lang="en-US" b="1" dirty="0" smtClean="0"/>
          </a:p>
          <a:p>
            <a:pPr marL="342900" indent="-342900" algn="just">
              <a:buFont typeface="Arial" panose="020B0604020202020204" pitchFamily="34" charset="0"/>
              <a:buChar char="•"/>
            </a:pPr>
            <a:r>
              <a:rPr lang="en-US" b="1" dirty="0" err="1" smtClean="0"/>
              <a:t>common.scss</a:t>
            </a:r>
            <a:r>
              <a:rPr lang="en-US" dirty="0"/>
              <a:t>: This is the place for defining CSS classes that would be common across different components. This if followed diligently would eliminate the need for repeating CSS styles across components.</a:t>
            </a:r>
          </a:p>
          <a:p>
            <a:pPr marL="342900" indent="-342900" algn="just">
              <a:buFont typeface="Arial" panose="020B0604020202020204" pitchFamily="34" charset="0"/>
              <a:buChar char="•"/>
            </a:pPr>
            <a:r>
              <a:rPr lang="en-US" b="1" dirty="0"/>
              <a:t>external-library-style-</a:t>
            </a:r>
            <a:r>
              <a:rPr lang="en-US" b="1" dirty="0" err="1"/>
              <a:t>override.scss</a:t>
            </a:r>
            <a:r>
              <a:rPr lang="en-US" dirty="0"/>
              <a:t>: This file can be used for overriding the default styles for material/</a:t>
            </a:r>
            <a:r>
              <a:rPr lang="en-US" dirty="0" err="1"/>
              <a:t>primeng</a:t>
            </a:r>
            <a:r>
              <a:rPr lang="en-US" dirty="0"/>
              <a:t> component wherever required, without enforcing style override using !important. Please ensure that in order to override the style information use either the same tree structure as defined in the component’s </a:t>
            </a:r>
            <a:r>
              <a:rPr lang="en-US" dirty="0" err="1"/>
              <a:t>css</a:t>
            </a:r>
            <a:r>
              <a:rPr lang="en-US" dirty="0"/>
              <a:t> or scope the style information by using a parent </a:t>
            </a:r>
            <a:r>
              <a:rPr lang="en-US" dirty="0" err="1"/>
              <a:t>css</a:t>
            </a:r>
            <a:r>
              <a:rPr lang="en-US" dirty="0"/>
              <a:t> class.</a:t>
            </a:r>
          </a:p>
          <a:p>
            <a:pPr marL="342900" indent="-342900" algn="just">
              <a:buFont typeface="Arial" panose="020B0604020202020204" pitchFamily="34" charset="0"/>
              <a:buChar char="•"/>
            </a:pPr>
            <a:r>
              <a:rPr lang="en-US" b="1" dirty="0" err="1"/>
              <a:t>cols.scss</a:t>
            </a:r>
            <a:r>
              <a:rPr lang="en-US" dirty="0"/>
              <a:t>: This is a </a:t>
            </a:r>
            <a:r>
              <a:rPr lang="en-US" dirty="0" err="1"/>
              <a:t>mixin</a:t>
            </a:r>
            <a:r>
              <a:rPr lang="en-US" dirty="0"/>
              <a:t> that creates a 12 column layout that can be used for developing responsive layout. </a:t>
            </a:r>
            <a:r>
              <a:rPr lang="en-US" b="1" u="sng" dirty="0"/>
              <a:t>Note: It would be advisable not to edit this file.</a:t>
            </a:r>
          </a:p>
        </p:txBody>
      </p:sp>
    </p:spTree>
    <p:extLst>
      <p:ext uri="{BB962C8B-B14F-4D97-AF65-F5344CB8AC3E}">
        <p14:creationId xmlns:p14="http://schemas.microsoft.com/office/powerpoint/2010/main" val="1720073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lvl="0">
              <a:defRPr/>
            </a:pPr>
            <a:r>
              <a:rPr lang="en-US" dirty="0"/>
              <a:t>Angular Boilerplate</a:t>
            </a:r>
            <a:endParaRPr kumimoji="0" lang="en-GB" sz="800" b="0" i="0" u="none" strike="noStrike" kern="1200" cap="none" spc="0" normalizeH="0" baseline="0" noProof="0" dirty="0">
              <a:ln>
                <a:noFill/>
              </a:ln>
              <a:solidFill>
                <a:srgbClr val="4A4A4A"/>
              </a:solidFill>
              <a:effectLst/>
              <a:uLnTx/>
              <a:uFillTx/>
              <a:latin typeface="Tahoma"/>
              <a:ea typeface="+mn-ea"/>
              <a:cs typeface="+mn-cs"/>
            </a:endParaRPr>
          </a:p>
        </p:txBody>
      </p:sp>
      <p:sp>
        <p:nvSpPr>
          <p:cNvPr id="4" name="Slide Number Placeholder 3"/>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75A587B-5814-4D9B-9598-FE9CB954CB01}" type="slidenum">
              <a:rPr kumimoji="0" lang="en-GB" sz="800" b="1" i="0" u="none" strike="noStrike" kern="1200" cap="none" spc="0" normalizeH="0" baseline="0" noProof="0" smtClean="0">
                <a:ln>
                  <a:noFill/>
                </a:ln>
                <a:solidFill>
                  <a:srgbClr val="4A4A4A"/>
                </a:solidFill>
                <a:effectLst/>
                <a:uLnTx/>
                <a:uFillTx/>
                <a:latin typeface="Tahom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a:t>
            </a:fld>
            <a:endParaRPr kumimoji="0" lang="en-GB" sz="800" b="1" i="0" u="none" strike="noStrike" kern="1200" cap="none" spc="0" normalizeH="0" baseline="0" noProof="0" dirty="0">
              <a:ln>
                <a:noFill/>
              </a:ln>
              <a:solidFill>
                <a:srgbClr val="4A4A4A"/>
              </a:solidFill>
              <a:effectLst/>
              <a:uLnTx/>
              <a:uFillTx/>
              <a:latin typeface="Tahoma"/>
              <a:ea typeface="+mn-ea"/>
              <a:cs typeface="+mn-cs"/>
            </a:endParaRPr>
          </a:p>
        </p:txBody>
      </p:sp>
      <p:sp>
        <p:nvSpPr>
          <p:cNvPr id="27" name="Rectangle 26"/>
          <p:cNvSpPr/>
          <p:nvPr/>
        </p:nvSpPr>
        <p:spPr>
          <a:xfrm>
            <a:off x="0" y="0"/>
            <a:ext cx="12192000" cy="698157"/>
          </a:xfrm>
          <a:prstGeom prst="rect">
            <a:avLst/>
          </a:prstGeom>
          <a:gradFill flip="none" rotWithShape="1">
            <a:gsLst>
              <a:gs pos="50000">
                <a:schemeClr val="tx2"/>
              </a:gs>
              <a:gs pos="100000">
                <a:schemeClr val="bg2"/>
              </a:gs>
            </a:gsLst>
            <a:path path="circle">
              <a:fillToRect t="100000" r="100000"/>
            </a:path>
            <a:tileRect l="-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4A4A4A"/>
              </a:solidFill>
              <a:effectLst/>
              <a:uLnTx/>
              <a:uFillTx/>
              <a:latin typeface="Tahoma"/>
              <a:ea typeface="+mn-ea"/>
              <a:cs typeface="+mn-cs"/>
            </a:endParaRPr>
          </a:p>
        </p:txBody>
      </p:sp>
      <p:sp>
        <p:nvSpPr>
          <p:cNvPr id="7" name="Title 6"/>
          <p:cNvSpPr>
            <a:spLocks noGrp="1"/>
          </p:cNvSpPr>
          <p:nvPr>
            <p:ph type="title"/>
          </p:nvPr>
        </p:nvSpPr>
        <p:spPr>
          <a:xfrm>
            <a:off x="719137" y="30480"/>
            <a:ext cx="10751503" cy="534964"/>
          </a:xfrm>
        </p:spPr>
        <p:txBody>
          <a:bodyPr/>
          <a:lstStyle/>
          <a:p>
            <a:r>
              <a:rPr lang="en-US" dirty="0" smtClean="0">
                <a:solidFill>
                  <a:schemeClr val="bg1"/>
                </a:solidFill>
              </a:rPr>
              <a:t>Good Practices (Typescript)</a:t>
            </a:r>
            <a:endParaRPr lang="en-US" dirty="0">
              <a:solidFill>
                <a:schemeClr val="bg1"/>
              </a:solidFill>
            </a:endParaRPr>
          </a:p>
        </p:txBody>
      </p:sp>
      <p:sp>
        <p:nvSpPr>
          <p:cNvPr id="2" name="Text Placeholder 1"/>
          <p:cNvSpPr>
            <a:spLocks noGrp="1"/>
          </p:cNvSpPr>
          <p:nvPr>
            <p:ph type="body" idx="1"/>
          </p:nvPr>
        </p:nvSpPr>
        <p:spPr/>
        <p:txBody>
          <a:bodyPr/>
          <a:lstStyle/>
          <a:p>
            <a:r>
              <a:rPr lang="en-US" dirty="0"/>
              <a:t> </a:t>
            </a:r>
          </a:p>
        </p:txBody>
      </p:sp>
      <p:sp>
        <p:nvSpPr>
          <p:cNvPr id="10" name="Content Placeholder 2"/>
          <p:cNvSpPr txBox="1">
            <a:spLocks/>
          </p:cNvSpPr>
          <p:nvPr/>
        </p:nvSpPr>
        <p:spPr>
          <a:xfrm>
            <a:off x="719137" y="1161119"/>
            <a:ext cx="10515600" cy="4850213"/>
          </a:xfrm>
          <a:prstGeom prst="rect">
            <a:avLst/>
          </a:prstGeom>
        </p:spPr>
        <p:txBody>
          <a:bodyPr vert="horz" lIns="0" tIns="0" rIns="0" bIns="0" rtlCol="0" anchor="t">
            <a:noAutofit/>
          </a:bodyPr>
          <a:lstStyle>
            <a:lvl1pPr marL="0" indent="0" algn="l" defTabSz="914400" rtl="0" eaLnBrk="1" latinLnBrk="0" hangingPunct="1">
              <a:lnSpc>
                <a:spcPct val="100000"/>
              </a:lnSpc>
              <a:spcBef>
                <a:spcPts val="600"/>
              </a:spcBef>
              <a:buClr>
                <a:schemeClr val="tx2"/>
              </a:buClr>
              <a:buSzPct val="60000"/>
              <a:buFontTx/>
              <a:buNone/>
              <a:defRPr sz="2000" b="0" kern="1200">
                <a:solidFill>
                  <a:schemeClr val="tx1"/>
                </a:solidFill>
                <a:latin typeface="+mn-lt"/>
                <a:ea typeface="+mn-ea"/>
                <a:cs typeface="+mn-cs"/>
              </a:defRPr>
            </a:lvl1pPr>
            <a:lvl2pPr marL="457200" indent="0" algn="l" defTabSz="914400" rtl="0" eaLnBrk="1" latinLnBrk="0" hangingPunct="1">
              <a:lnSpc>
                <a:spcPct val="100000"/>
              </a:lnSpc>
              <a:spcBef>
                <a:spcPts val="600"/>
              </a:spcBef>
              <a:buClr>
                <a:schemeClr val="tx1">
                  <a:lumMod val="60000"/>
                  <a:lumOff val="40000"/>
                </a:schemeClr>
              </a:buClr>
              <a:buSzPct val="40000"/>
              <a:buFontTx/>
              <a:buNone/>
              <a:defRPr sz="2000" b="1" kern="1200">
                <a:solidFill>
                  <a:schemeClr val="tx1"/>
                </a:solidFill>
                <a:latin typeface="+mn-lt"/>
                <a:ea typeface="+mn-ea"/>
                <a:cs typeface="+mn-cs"/>
              </a:defRPr>
            </a:lvl2pPr>
            <a:lvl3pPr marL="914400" indent="0" algn="l" defTabSz="914400" rtl="0" eaLnBrk="1" latinLnBrk="0" hangingPunct="1">
              <a:lnSpc>
                <a:spcPct val="100000"/>
              </a:lnSpc>
              <a:spcBef>
                <a:spcPts val="6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00000"/>
              </a:lnSpc>
              <a:spcBef>
                <a:spcPts val="6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just"/>
            <a:r>
              <a:rPr lang="en-US" b="1" dirty="0"/>
              <a:t>Enforcing Good Practices for implementing Angular framework</a:t>
            </a:r>
            <a:r>
              <a:rPr lang="en-US" dirty="0"/>
              <a:t>: Using the proposed framework a developer would follow a better code writing style and also implement the best practices as suggested for Angular</a:t>
            </a:r>
            <a:r>
              <a:rPr lang="en-US" dirty="0" smtClean="0"/>
              <a:t>.</a:t>
            </a:r>
            <a:endParaRPr lang="en-US" dirty="0"/>
          </a:p>
          <a:p>
            <a:pPr algn="just"/>
            <a:r>
              <a:rPr lang="en-US" b="1" dirty="0"/>
              <a:t>Things to consider</a:t>
            </a:r>
            <a:r>
              <a:rPr lang="en-US" dirty="0"/>
              <a:t>: While developing an angular application the following points should be considered</a:t>
            </a:r>
            <a:r>
              <a:rPr lang="en-US" dirty="0" smtClean="0"/>
              <a:t>:</a:t>
            </a:r>
            <a:endParaRPr lang="en-US" dirty="0"/>
          </a:p>
          <a:p>
            <a:pPr marL="342900" indent="-342900" algn="just">
              <a:buFont typeface="Arial" panose="020B0604020202020204" pitchFamily="34" charset="0"/>
              <a:buChar char="•"/>
            </a:pPr>
            <a:r>
              <a:rPr lang="en-US" b="1" u="sng" dirty="0"/>
              <a:t>Although we write our code in Typescript, everything ultimately compiles to </a:t>
            </a:r>
            <a:r>
              <a:rPr lang="en-US" b="1" u="sng" dirty="0" err="1"/>
              <a:t>Javascript</a:t>
            </a:r>
            <a:r>
              <a:rPr lang="en-US" dirty="0"/>
              <a:t>. This is the most important factor to be considered while planning the layout of an application, as Typescript only provides us a guidelines for strict type checking, post compilation all the TS code gets compiled to JS code. </a:t>
            </a:r>
            <a:r>
              <a:rPr lang="en-US" u="sng" dirty="0"/>
              <a:t>This means that the way Browser reads and interprets </a:t>
            </a:r>
            <a:r>
              <a:rPr lang="en-US" u="sng" dirty="0" err="1"/>
              <a:t>Javascript</a:t>
            </a:r>
            <a:r>
              <a:rPr lang="en-US" u="sng" dirty="0"/>
              <a:t> does not change and hence any poorly managed code affects the way the browser loads and parses it</a:t>
            </a:r>
            <a:r>
              <a:rPr lang="en-US" dirty="0"/>
              <a:t>. </a:t>
            </a:r>
          </a:p>
          <a:p>
            <a:pPr marL="342900" indent="-342900" algn="just">
              <a:buFont typeface="Arial" panose="020B0604020202020204" pitchFamily="34" charset="0"/>
              <a:buChar char="•"/>
            </a:pPr>
            <a:r>
              <a:rPr lang="en-US" b="1" dirty="0"/>
              <a:t>Separation of concern</a:t>
            </a:r>
            <a:r>
              <a:rPr lang="en-US" dirty="0"/>
              <a:t>. </a:t>
            </a:r>
            <a:r>
              <a:rPr lang="en-US" dirty="0" smtClean="0"/>
              <a:t>It </a:t>
            </a:r>
            <a:r>
              <a:rPr lang="en-US" dirty="0"/>
              <a:t>is important to maintain separation of concern by isolating each actor’s responsibility by limiting it to only the purpose its meant to serve. </a:t>
            </a:r>
            <a:r>
              <a:rPr lang="en-US" u="sng" dirty="0"/>
              <a:t>To explain further a component class should only be responsible for interacting with its html template and nothing else</a:t>
            </a:r>
            <a:r>
              <a:rPr lang="en-US" dirty="0"/>
              <a:t>. Similarly a service should act as a source for data handling and storage and at times act as a bridge between components. </a:t>
            </a:r>
          </a:p>
          <a:p>
            <a:pPr marL="342900" indent="-342900" algn="just">
              <a:buFont typeface="Arial" panose="020B0604020202020204" pitchFamily="34" charset="0"/>
              <a:buChar char="•"/>
            </a:pPr>
            <a:endParaRPr lang="en-US" dirty="0"/>
          </a:p>
        </p:txBody>
      </p:sp>
    </p:spTree>
    <p:extLst>
      <p:ext uri="{BB962C8B-B14F-4D97-AF65-F5344CB8AC3E}">
        <p14:creationId xmlns:p14="http://schemas.microsoft.com/office/powerpoint/2010/main" val="913869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lvl="0">
              <a:defRPr/>
            </a:pPr>
            <a:r>
              <a:rPr lang="en-US" dirty="0"/>
              <a:t>Angular Boilerplate</a:t>
            </a:r>
            <a:endParaRPr kumimoji="0" lang="en-GB" sz="800" b="0" i="0" u="none" strike="noStrike" kern="1200" cap="none" spc="0" normalizeH="0" baseline="0" noProof="0" dirty="0">
              <a:ln>
                <a:noFill/>
              </a:ln>
              <a:solidFill>
                <a:srgbClr val="4A4A4A"/>
              </a:solidFill>
              <a:effectLst/>
              <a:uLnTx/>
              <a:uFillTx/>
              <a:latin typeface="Tahoma"/>
              <a:ea typeface="+mn-ea"/>
              <a:cs typeface="+mn-cs"/>
            </a:endParaRPr>
          </a:p>
        </p:txBody>
      </p:sp>
      <p:sp>
        <p:nvSpPr>
          <p:cNvPr id="4" name="Slide Number Placeholder 3"/>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75A587B-5814-4D9B-9598-FE9CB954CB01}" type="slidenum">
              <a:rPr kumimoji="0" lang="en-GB" sz="800" b="1" i="0" u="none" strike="noStrike" kern="1200" cap="none" spc="0" normalizeH="0" baseline="0" noProof="0" smtClean="0">
                <a:ln>
                  <a:noFill/>
                </a:ln>
                <a:solidFill>
                  <a:srgbClr val="4A4A4A"/>
                </a:solidFill>
                <a:effectLst/>
                <a:uLnTx/>
                <a:uFillTx/>
                <a:latin typeface="Tahom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a:t>
            </a:fld>
            <a:endParaRPr kumimoji="0" lang="en-GB" sz="800" b="1" i="0" u="none" strike="noStrike" kern="1200" cap="none" spc="0" normalizeH="0" baseline="0" noProof="0" dirty="0">
              <a:ln>
                <a:noFill/>
              </a:ln>
              <a:solidFill>
                <a:srgbClr val="4A4A4A"/>
              </a:solidFill>
              <a:effectLst/>
              <a:uLnTx/>
              <a:uFillTx/>
              <a:latin typeface="Tahoma"/>
              <a:ea typeface="+mn-ea"/>
              <a:cs typeface="+mn-cs"/>
            </a:endParaRPr>
          </a:p>
        </p:txBody>
      </p:sp>
      <p:sp>
        <p:nvSpPr>
          <p:cNvPr id="27" name="Rectangle 26"/>
          <p:cNvSpPr/>
          <p:nvPr/>
        </p:nvSpPr>
        <p:spPr>
          <a:xfrm>
            <a:off x="0" y="6682"/>
            <a:ext cx="12192000" cy="698157"/>
          </a:xfrm>
          <a:prstGeom prst="rect">
            <a:avLst/>
          </a:prstGeom>
          <a:gradFill flip="none" rotWithShape="1">
            <a:gsLst>
              <a:gs pos="50000">
                <a:schemeClr val="tx2"/>
              </a:gs>
              <a:gs pos="100000">
                <a:schemeClr val="bg2"/>
              </a:gs>
            </a:gsLst>
            <a:path path="circle">
              <a:fillToRect t="100000" r="100000"/>
            </a:path>
            <a:tileRect l="-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4A4A4A"/>
              </a:solidFill>
              <a:effectLst/>
              <a:uLnTx/>
              <a:uFillTx/>
              <a:latin typeface="Tahoma"/>
              <a:ea typeface="+mn-ea"/>
              <a:cs typeface="+mn-cs"/>
            </a:endParaRPr>
          </a:p>
        </p:txBody>
      </p:sp>
      <p:sp>
        <p:nvSpPr>
          <p:cNvPr id="7" name="Title 6"/>
          <p:cNvSpPr>
            <a:spLocks noGrp="1"/>
          </p:cNvSpPr>
          <p:nvPr>
            <p:ph type="title"/>
          </p:nvPr>
        </p:nvSpPr>
        <p:spPr>
          <a:xfrm>
            <a:off x="719137" y="30480"/>
            <a:ext cx="10751503" cy="534964"/>
          </a:xfrm>
        </p:spPr>
        <p:txBody>
          <a:bodyPr/>
          <a:lstStyle/>
          <a:p>
            <a:r>
              <a:rPr lang="en-US" dirty="0">
                <a:solidFill>
                  <a:schemeClr val="bg1"/>
                </a:solidFill>
              </a:rPr>
              <a:t>Good </a:t>
            </a:r>
            <a:r>
              <a:rPr lang="en-US" dirty="0" smtClean="0">
                <a:solidFill>
                  <a:schemeClr val="bg1"/>
                </a:solidFill>
              </a:rPr>
              <a:t>Practices… 						(Continued)</a:t>
            </a:r>
            <a:endParaRPr lang="en-US" dirty="0">
              <a:solidFill>
                <a:schemeClr val="bg1"/>
              </a:solidFill>
            </a:endParaRPr>
          </a:p>
        </p:txBody>
      </p:sp>
      <p:sp>
        <p:nvSpPr>
          <p:cNvPr id="2" name="Text Placeholder 1"/>
          <p:cNvSpPr>
            <a:spLocks noGrp="1"/>
          </p:cNvSpPr>
          <p:nvPr>
            <p:ph type="body" idx="1"/>
          </p:nvPr>
        </p:nvSpPr>
        <p:spPr/>
        <p:txBody>
          <a:bodyPr/>
          <a:lstStyle/>
          <a:p>
            <a:r>
              <a:rPr lang="en-US" dirty="0"/>
              <a:t> </a:t>
            </a:r>
          </a:p>
        </p:txBody>
      </p:sp>
      <p:sp>
        <p:nvSpPr>
          <p:cNvPr id="10" name="Content Placeholder 2"/>
          <p:cNvSpPr txBox="1">
            <a:spLocks/>
          </p:cNvSpPr>
          <p:nvPr/>
        </p:nvSpPr>
        <p:spPr>
          <a:xfrm>
            <a:off x="719137" y="1161119"/>
            <a:ext cx="10515600" cy="4850213"/>
          </a:xfrm>
          <a:prstGeom prst="rect">
            <a:avLst/>
          </a:prstGeom>
        </p:spPr>
        <p:txBody>
          <a:bodyPr vert="horz" lIns="0" tIns="0" rIns="0" bIns="0" rtlCol="0" anchor="t">
            <a:normAutofit/>
          </a:bodyPr>
          <a:lstStyle>
            <a:lvl1pPr marL="0" indent="0" algn="l" defTabSz="914400" rtl="0" eaLnBrk="1" latinLnBrk="0" hangingPunct="1">
              <a:lnSpc>
                <a:spcPct val="100000"/>
              </a:lnSpc>
              <a:spcBef>
                <a:spcPts val="600"/>
              </a:spcBef>
              <a:buClr>
                <a:schemeClr val="tx2"/>
              </a:buClr>
              <a:buSzPct val="60000"/>
              <a:buFontTx/>
              <a:buNone/>
              <a:defRPr sz="2000" b="0" kern="1200">
                <a:solidFill>
                  <a:schemeClr val="tx1"/>
                </a:solidFill>
                <a:latin typeface="+mn-lt"/>
                <a:ea typeface="+mn-ea"/>
                <a:cs typeface="+mn-cs"/>
              </a:defRPr>
            </a:lvl1pPr>
            <a:lvl2pPr marL="457200" indent="0" algn="l" defTabSz="914400" rtl="0" eaLnBrk="1" latinLnBrk="0" hangingPunct="1">
              <a:lnSpc>
                <a:spcPct val="100000"/>
              </a:lnSpc>
              <a:spcBef>
                <a:spcPts val="600"/>
              </a:spcBef>
              <a:buClr>
                <a:schemeClr val="tx1">
                  <a:lumMod val="60000"/>
                  <a:lumOff val="40000"/>
                </a:schemeClr>
              </a:buClr>
              <a:buSzPct val="40000"/>
              <a:buFontTx/>
              <a:buNone/>
              <a:defRPr sz="2000" b="1" kern="1200">
                <a:solidFill>
                  <a:schemeClr val="tx1"/>
                </a:solidFill>
                <a:latin typeface="+mn-lt"/>
                <a:ea typeface="+mn-ea"/>
                <a:cs typeface="+mn-cs"/>
              </a:defRPr>
            </a:lvl2pPr>
            <a:lvl3pPr marL="914400" indent="0" algn="l" defTabSz="914400" rtl="0" eaLnBrk="1" latinLnBrk="0" hangingPunct="1">
              <a:lnSpc>
                <a:spcPct val="100000"/>
              </a:lnSpc>
              <a:spcBef>
                <a:spcPts val="6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00000"/>
              </a:lnSpc>
              <a:spcBef>
                <a:spcPts val="6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just"/>
            <a:endParaRPr lang="en-US" dirty="0"/>
          </a:p>
        </p:txBody>
      </p:sp>
      <p:sp>
        <p:nvSpPr>
          <p:cNvPr id="5" name="Rectangle 4"/>
          <p:cNvSpPr/>
          <p:nvPr/>
        </p:nvSpPr>
        <p:spPr>
          <a:xfrm>
            <a:off x="509096" y="1089651"/>
            <a:ext cx="11171583" cy="3785652"/>
          </a:xfrm>
          <a:prstGeom prst="rect">
            <a:avLst/>
          </a:prstGeom>
        </p:spPr>
        <p:txBody>
          <a:bodyPr wrap="square">
            <a:spAutoFit/>
          </a:bodyPr>
          <a:lstStyle/>
          <a:p>
            <a:pPr marL="342900" indent="-342900" algn="just">
              <a:buFont typeface="Arial" panose="020B0604020202020204" pitchFamily="34" charset="0"/>
              <a:buChar char="•"/>
            </a:pPr>
            <a:r>
              <a:rPr lang="en-US" sz="2000" b="1" dirty="0"/>
              <a:t>Using smart and dumb components</a:t>
            </a:r>
            <a:r>
              <a:rPr lang="en-US" sz="2000" dirty="0"/>
              <a:t>. While developing an application it is important to identify the components that would be used for operations such as acquiring data from services, and also handle user interactions, such components are also called smart components. Dumb components are those which only concern themselves with receiving inputs and broadcasting data as outputs, dumb components are important as they can be used as generic components which means they can be used across different user stories or even projects, Angular material and </a:t>
            </a:r>
            <a:r>
              <a:rPr lang="en-US" sz="2000" dirty="0" err="1"/>
              <a:t>PrimeNG</a:t>
            </a:r>
            <a:r>
              <a:rPr lang="en-US" sz="2000" dirty="0"/>
              <a:t> components are perfect examples of dummy </a:t>
            </a:r>
            <a:r>
              <a:rPr lang="en-US" sz="2000" dirty="0" smtClean="0"/>
              <a:t>components. </a:t>
            </a:r>
            <a:endParaRPr lang="en-US" sz="2000" dirty="0"/>
          </a:p>
          <a:p>
            <a:pPr algn="just"/>
            <a:endParaRPr lang="en-US" sz="2000" dirty="0"/>
          </a:p>
          <a:p>
            <a:pPr marL="342900" indent="-342900" algn="just">
              <a:buFont typeface="Arial" panose="020B0604020202020204" pitchFamily="34" charset="0"/>
              <a:buChar char="•"/>
            </a:pPr>
            <a:r>
              <a:rPr lang="en-US" sz="2000" b="1" dirty="0"/>
              <a:t>Avoid Hardcoded Data</a:t>
            </a:r>
            <a:r>
              <a:rPr lang="en-US" sz="2000" dirty="0"/>
              <a:t>. Use external JSON files instead as a source for static data to be displayed across applications. This enhances experience by changing data without recompiling the application and also helps in developing applications with multi-lingual support.</a:t>
            </a:r>
          </a:p>
        </p:txBody>
      </p:sp>
    </p:spTree>
    <p:extLst>
      <p:ext uri="{BB962C8B-B14F-4D97-AF65-F5344CB8AC3E}">
        <p14:creationId xmlns:p14="http://schemas.microsoft.com/office/powerpoint/2010/main" val="3029256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lvl="0">
              <a:defRPr/>
            </a:pPr>
            <a:r>
              <a:rPr lang="en-US" dirty="0"/>
              <a:t>Angular Boilerplate</a:t>
            </a:r>
            <a:endParaRPr kumimoji="0" lang="en-GB" sz="800" b="0" i="0" u="none" strike="noStrike" kern="1200" cap="none" spc="0" normalizeH="0" baseline="0" noProof="0" dirty="0">
              <a:ln>
                <a:noFill/>
              </a:ln>
              <a:solidFill>
                <a:srgbClr val="4A4A4A"/>
              </a:solidFill>
              <a:effectLst/>
              <a:uLnTx/>
              <a:uFillTx/>
              <a:latin typeface="Tahoma"/>
              <a:ea typeface="+mn-ea"/>
              <a:cs typeface="+mn-cs"/>
            </a:endParaRPr>
          </a:p>
        </p:txBody>
      </p:sp>
      <p:sp>
        <p:nvSpPr>
          <p:cNvPr id="4" name="Slide Number Placeholder 3"/>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75A587B-5814-4D9B-9598-FE9CB954CB01}" type="slidenum">
              <a:rPr kumimoji="0" lang="en-GB" sz="800" b="1" i="0" u="none" strike="noStrike" kern="1200" cap="none" spc="0" normalizeH="0" baseline="0" noProof="0" smtClean="0">
                <a:ln>
                  <a:noFill/>
                </a:ln>
                <a:solidFill>
                  <a:srgbClr val="4A4A4A"/>
                </a:solidFill>
                <a:effectLst/>
                <a:uLnTx/>
                <a:uFillTx/>
                <a:latin typeface="Tahom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a:t>
            </a:fld>
            <a:endParaRPr kumimoji="0" lang="en-GB" sz="800" b="1" i="0" u="none" strike="noStrike" kern="1200" cap="none" spc="0" normalizeH="0" baseline="0" noProof="0" dirty="0">
              <a:ln>
                <a:noFill/>
              </a:ln>
              <a:solidFill>
                <a:srgbClr val="4A4A4A"/>
              </a:solidFill>
              <a:effectLst/>
              <a:uLnTx/>
              <a:uFillTx/>
              <a:latin typeface="Tahoma"/>
              <a:ea typeface="+mn-ea"/>
              <a:cs typeface="+mn-cs"/>
            </a:endParaRPr>
          </a:p>
        </p:txBody>
      </p:sp>
      <p:sp>
        <p:nvSpPr>
          <p:cNvPr id="27" name="Rectangle 26"/>
          <p:cNvSpPr/>
          <p:nvPr/>
        </p:nvSpPr>
        <p:spPr>
          <a:xfrm>
            <a:off x="0" y="6682"/>
            <a:ext cx="12192000" cy="698157"/>
          </a:xfrm>
          <a:prstGeom prst="rect">
            <a:avLst/>
          </a:prstGeom>
          <a:gradFill flip="none" rotWithShape="1">
            <a:gsLst>
              <a:gs pos="50000">
                <a:schemeClr val="tx2"/>
              </a:gs>
              <a:gs pos="100000">
                <a:schemeClr val="bg2"/>
              </a:gs>
            </a:gsLst>
            <a:path path="circle">
              <a:fillToRect t="100000" r="100000"/>
            </a:path>
            <a:tileRect l="-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4A4A4A"/>
              </a:solidFill>
              <a:effectLst/>
              <a:uLnTx/>
              <a:uFillTx/>
              <a:latin typeface="Tahoma"/>
              <a:ea typeface="+mn-ea"/>
              <a:cs typeface="+mn-cs"/>
            </a:endParaRPr>
          </a:p>
        </p:txBody>
      </p:sp>
      <p:sp>
        <p:nvSpPr>
          <p:cNvPr id="7" name="Title 6"/>
          <p:cNvSpPr>
            <a:spLocks noGrp="1"/>
          </p:cNvSpPr>
          <p:nvPr>
            <p:ph type="title"/>
          </p:nvPr>
        </p:nvSpPr>
        <p:spPr>
          <a:xfrm>
            <a:off x="719137" y="30480"/>
            <a:ext cx="10751503" cy="534964"/>
          </a:xfrm>
        </p:spPr>
        <p:txBody>
          <a:bodyPr/>
          <a:lstStyle/>
          <a:p>
            <a:r>
              <a:rPr lang="en-US" dirty="0">
                <a:solidFill>
                  <a:schemeClr val="bg1"/>
                </a:solidFill>
              </a:rPr>
              <a:t>Good Practices… </a:t>
            </a:r>
            <a:r>
              <a:rPr lang="en-US" dirty="0" smtClean="0">
                <a:solidFill>
                  <a:schemeClr val="bg1"/>
                </a:solidFill>
              </a:rPr>
              <a:t>						(</a:t>
            </a:r>
            <a:r>
              <a:rPr lang="en-US" dirty="0">
                <a:solidFill>
                  <a:schemeClr val="bg1"/>
                </a:solidFill>
              </a:rPr>
              <a:t>Continued)</a:t>
            </a:r>
          </a:p>
        </p:txBody>
      </p:sp>
      <p:sp>
        <p:nvSpPr>
          <p:cNvPr id="2" name="Text Placeholder 1"/>
          <p:cNvSpPr>
            <a:spLocks noGrp="1"/>
          </p:cNvSpPr>
          <p:nvPr>
            <p:ph type="body" idx="1"/>
          </p:nvPr>
        </p:nvSpPr>
        <p:spPr/>
        <p:txBody>
          <a:bodyPr/>
          <a:lstStyle/>
          <a:p>
            <a:r>
              <a:rPr lang="en-US" dirty="0"/>
              <a:t> </a:t>
            </a:r>
          </a:p>
        </p:txBody>
      </p:sp>
      <p:sp>
        <p:nvSpPr>
          <p:cNvPr id="10" name="Content Placeholder 2"/>
          <p:cNvSpPr txBox="1">
            <a:spLocks/>
          </p:cNvSpPr>
          <p:nvPr/>
        </p:nvSpPr>
        <p:spPr>
          <a:xfrm>
            <a:off x="719137" y="1161119"/>
            <a:ext cx="10515600" cy="4850213"/>
          </a:xfrm>
          <a:prstGeom prst="rect">
            <a:avLst/>
          </a:prstGeom>
        </p:spPr>
        <p:txBody>
          <a:bodyPr vert="horz" lIns="0" tIns="0" rIns="0" bIns="0" rtlCol="0" anchor="t">
            <a:normAutofit/>
          </a:bodyPr>
          <a:lstStyle>
            <a:lvl1pPr marL="0" indent="0" algn="l" defTabSz="914400" rtl="0" eaLnBrk="1" latinLnBrk="0" hangingPunct="1">
              <a:lnSpc>
                <a:spcPct val="100000"/>
              </a:lnSpc>
              <a:spcBef>
                <a:spcPts val="600"/>
              </a:spcBef>
              <a:buClr>
                <a:schemeClr val="tx2"/>
              </a:buClr>
              <a:buSzPct val="60000"/>
              <a:buFontTx/>
              <a:buNone/>
              <a:defRPr sz="2000" b="0" kern="1200">
                <a:solidFill>
                  <a:schemeClr val="tx1"/>
                </a:solidFill>
                <a:latin typeface="+mn-lt"/>
                <a:ea typeface="+mn-ea"/>
                <a:cs typeface="+mn-cs"/>
              </a:defRPr>
            </a:lvl1pPr>
            <a:lvl2pPr marL="457200" indent="0" algn="l" defTabSz="914400" rtl="0" eaLnBrk="1" latinLnBrk="0" hangingPunct="1">
              <a:lnSpc>
                <a:spcPct val="100000"/>
              </a:lnSpc>
              <a:spcBef>
                <a:spcPts val="600"/>
              </a:spcBef>
              <a:buClr>
                <a:schemeClr val="tx1">
                  <a:lumMod val="60000"/>
                  <a:lumOff val="40000"/>
                </a:schemeClr>
              </a:buClr>
              <a:buSzPct val="40000"/>
              <a:buFontTx/>
              <a:buNone/>
              <a:defRPr sz="2000" b="1" kern="1200">
                <a:solidFill>
                  <a:schemeClr val="tx1"/>
                </a:solidFill>
                <a:latin typeface="+mn-lt"/>
                <a:ea typeface="+mn-ea"/>
                <a:cs typeface="+mn-cs"/>
              </a:defRPr>
            </a:lvl2pPr>
            <a:lvl3pPr marL="914400" indent="0" algn="l" defTabSz="914400" rtl="0" eaLnBrk="1" latinLnBrk="0" hangingPunct="1">
              <a:lnSpc>
                <a:spcPct val="100000"/>
              </a:lnSpc>
              <a:spcBef>
                <a:spcPts val="6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00000"/>
              </a:lnSpc>
              <a:spcBef>
                <a:spcPts val="6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just"/>
            <a:r>
              <a:rPr lang="en-US" b="1" dirty="0"/>
              <a:t>Handle subscriptions smartly</a:t>
            </a:r>
            <a:r>
              <a:rPr lang="en-US" dirty="0"/>
              <a:t>. </a:t>
            </a:r>
            <a:r>
              <a:rPr lang="en-US" dirty="0" err="1"/>
              <a:t>RxJS</a:t>
            </a:r>
            <a:r>
              <a:rPr lang="en-US" dirty="0"/>
              <a:t> provides us with observables and subscriptions for data binding which if kept unchecked affects the overall application performance severely. Angular provides component lifecycles and </a:t>
            </a:r>
            <a:r>
              <a:rPr lang="en-US" dirty="0" err="1"/>
              <a:t>ngOnDestroy</a:t>
            </a:r>
            <a:r>
              <a:rPr lang="en-US" dirty="0"/>
              <a:t> is one lifecycle method that can be used for unsubscribing from the component’s subscriptions, however this leads to repeating the same code and lifecycle method in every component which makes the code redundant and also may lead to the chances of omitting the implementation of the lifecycle method as the number of components increase. In order to handle such a situation it’s better to create a parent component that handles the code for unsubscribing from subscriptions in the </a:t>
            </a:r>
            <a:r>
              <a:rPr lang="en-US" dirty="0" err="1"/>
              <a:t>ngOnDestory</a:t>
            </a:r>
            <a:r>
              <a:rPr lang="en-US" dirty="0"/>
              <a:t> lifecycle method and extending every component from the Parent </a:t>
            </a:r>
            <a:r>
              <a:rPr lang="en-US" dirty="0" smtClean="0"/>
              <a:t>class.</a:t>
            </a:r>
          </a:p>
          <a:p>
            <a:pPr algn="just"/>
            <a:endParaRPr lang="en-US" dirty="0"/>
          </a:p>
          <a:p>
            <a:pPr algn="just"/>
            <a:endParaRPr lang="en-US" dirty="0" smtClean="0"/>
          </a:p>
          <a:p>
            <a:pPr algn="just"/>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6000" y="3970344"/>
            <a:ext cx="1891758" cy="2502762"/>
          </a:xfrm>
          <a:prstGeom prst="rect">
            <a:avLst/>
          </a:prstGeom>
        </p:spPr>
      </p:pic>
    </p:spTree>
    <p:extLst>
      <p:ext uri="{BB962C8B-B14F-4D97-AF65-F5344CB8AC3E}">
        <p14:creationId xmlns:p14="http://schemas.microsoft.com/office/powerpoint/2010/main" val="26421513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opra Steria Group">
  <a:themeElements>
    <a:clrScheme name="Personnalisé 93">
      <a:dk1>
        <a:srgbClr val="4A4A4A"/>
      </a:dk1>
      <a:lt1>
        <a:srgbClr val="FFFFFF"/>
      </a:lt1>
      <a:dk2>
        <a:srgbClr val="CF022B"/>
      </a:dk2>
      <a:lt2>
        <a:srgbClr val="F07D00"/>
      </a:lt2>
      <a:accent1>
        <a:srgbClr val="CF022B"/>
      </a:accent1>
      <a:accent2>
        <a:srgbClr val="F07D00"/>
      </a:accent2>
      <a:accent3>
        <a:srgbClr val="8C1D82"/>
      </a:accent3>
      <a:accent4>
        <a:srgbClr val="007AC2"/>
      </a:accent4>
      <a:accent5>
        <a:srgbClr val="00A188"/>
      </a:accent5>
      <a:accent6>
        <a:srgbClr val="4A4A4A"/>
      </a:accent6>
      <a:hlink>
        <a:srgbClr val="1A0DAB"/>
      </a:hlink>
      <a:folHlink>
        <a:srgbClr val="660099"/>
      </a:folHlink>
    </a:clrScheme>
    <a:fontScheme name="Soprasteria">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w="3175">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spcBef>
            <a:spcPts val="600"/>
          </a:spcBef>
          <a:defRPr dirty="0" smtClean="0"/>
        </a:defPPr>
      </a:lstStyle>
    </a:txDef>
  </a:objectDefaults>
  <a:extraClrSchemeLst/>
  <a:extLst>
    <a:ext uri="{05A4C25C-085E-4340-85A3-A5531E510DB2}">
      <thm15:themeFamily xmlns:thm15="http://schemas.microsoft.com/office/thememl/2012/main" name="Présentation1" id="{9B543443-4290-4854-976E-507712F5B374}" vid="{750D86A1-B2E6-4098-AB42-BBB452B828A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2120</Words>
  <Application>Microsoft Office PowerPoint</Application>
  <PresentationFormat>Widescreen</PresentationFormat>
  <Paragraphs>133</Paragraphs>
  <Slides>18</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18</vt:i4>
      </vt:variant>
    </vt:vector>
  </HeadingPairs>
  <TitlesOfParts>
    <vt:vector size="25" baseType="lpstr">
      <vt:lpstr>Arial</vt:lpstr>
      <vt:lpstr>Calibri</vt:lpstr>
      <vt:lpstr>Calibri Light</vt:lpstr>
      <vt:lpstr>Tahoma</vt:lpstr>
      <vt:lpstr>Wingdings</vt:lpstr>
      <vt:lpstr>Office Theme</vt:lpstr>
      <vt:lpstr>Sopra Steria Group</vt:lpstr>
      <vt:lpstr>Angular Boilerplate 30/04/2020</vt:lpstr>
      <vt:lpstr>Introduction</vt:lpstr>
      <vt:lpstr>Why do we need a framework ?</vt:lpstr>
      <vt:lpstr>SCSS Optimization</vt:lpstr>
      <vt:lpstr>SCSS Optimization</vt:lpstr>
      <vt:lpstr>SCSS Optimization</vt:lpstr>
      <vt:lpstr>Good Practices (Typescript)</vt:lpstr>
      <vt:lpstr>Good Practices…       (Continued)</vt:lpstr>
      <vt:lpstr>Good Practices…       (Continued)</vt:lpstr>
      <vt:lpstr>Good Practices…       (Continued)</vt:lpstr>
      <vt:lpstr>Good Practices…       (Continued)</vt:lpstr>
      <vt:lpstr>Good Practices…       (Continued)</vt:lpstr>
      <vt:lpstr>Good Practices…       (Continued)</vt:lpstr>
      <vt:lpstr>Where is the Boilerplate located ?</vt:lpstr>
      <vt:lpstr>Prerequisites for Boilerplate</vt:lpstr>
      <vt:lpstr>Setting up the Boilerplate</vt:lpstr>
      <vt:lpstr>Recommended Read</vt:lpstr>
      <vt:lpstr>Thank You.</vt:lpstr>
    </vt:vector>
  </TitlesOfParts>
  <Company>SopraSteria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 NTIC  V1 production dd/mm/yyyy</dc:title>
  <dc:creator>THUKRAL Sahil</dc:creator>
  <cp:lastModifiedBy>SHARMA Raghav</cp:lastModifiedBy>
  <cp:revision>42</cp:revision>
  <dcterms:created xsi:type="dcterms:W3CDTF">2019-11-27T07:03:13Z</dcterms:created>
  <dcterms:modified xsi:type="dcterms:W3CDTF">2020-05-07T14:55:04Z</dcterms:modified>
</cp:coreProperties>
</file>