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C773C-37B1-1141-9A43-7D2A7B7E1FFF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1B2CA-0D23-CC47-8F17-4038B9F5D6A2}">
      <dgm:prSet phldrT="[Text]" custT="1"/>
      <dgm:spPr/>
      <dgm:t>
        <a:bodyPr/>
        <a:lstStyle/>
        <a:p>
          <a:r>
            <a:rPr lang="en-US" sz="2400" dirty="0" smtClean="0"/>
            <a:t>Data Columns</a:t>
          </a:r>
          <a:endParaRPr lang="en-US" sz="2400" dirty="0"/>
        </a:p>
      </dgm:t>
    </dgm:pt>
    <dgm:pt modelId="{8F1F84BB-D777-D94F-8C9A-2D27B32E710C}" type="parTrans" cxnId="{DF92E7D0-58B4-B54F-9ED2-7C782162E52B}">
      <dgm:prSet/>
      <dgm:spPr/>
      <dgm:t>
        <a:bodyPr/>
        <a:lstStyle/>
        <a:p>
          <a:endParaRPr lang="en-US"/>
        </a:p>
      </dgm:t>
    </dgm:pt>
    <dgm:pt modelId="{E281F0D2-776D-794A-B6D2-ABC985C9A47E}" type="sibTrans" cxnId="{DF92E7D0-58B4-B54F-9ED2-7C782162E52B}">
      <dgm:prSet/>
      <dgm:spPr/>
      <dgm:t>
        <a:bodyPr/>
        <a:lstStyle/>
        <a:p>
          <a:endParaRPr lang="en-US"/>
        </a:p>
      </dgm:t>
    </dgm:pt>
    <dgm:pt modelId="{D600CDBB-3D3B-8246-B014-3094266F794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endParaRPr lang="en-US" sz="2400" dirty="0"/>
        </a:p>
      </dgm:t>
    </dgm:pt>
    <dgm:pt modelId="{36A26C3F-728C-9848-93FD-3A5CE4778785}" type="parTrans" cxnId="{21DB140D-7A6A-0B4C-AAFD-EA467915DDFD}">
      <dgm:prSet/>
      <dgm:spPr/>
      <dgm:t>
        <a:bodyPr/>
        <a:lstStyle/>
        <a:p>
          <a:endParaRPr lang="en-US"/>
        </a:p>
      </dgm:t>
    </dgm:pt>
    <dgm:pt modelId="{51CA84B7-5B02-3343-A8B6-FE465406E0BF}" type="sibTrans" cxnId="{21DB140D-7A6A-0B4C-AAFD-EA467915DDFD}">
      <dgm:prSet/>
      <dgm:spPr/>
      <dgm:t>
        <a:bodyPr/>
        <a:lstStyle/>
        <a:p>
          <a:endParaRPr lang="en-US"/>
        </a:p>
      </dgm:t>
    </dgm:pt>
    <dgm:pt modelId="{FB0B1930-578F-D746-8328-CDBFCD3CAB3A}">
      <dgm:prSet phldrT="[Text]" custT="1"/>
      <dgm:spPr/>
      <dgm:t>
        <a:bodyPr/>
        <a:lstStyle/>
        <a:p>
          <a:r>
            <a:rPr lang="en-US" sz="2400" dirty="0" smtClean="0"/>
            <a:t>Sensor</a:t>
          </a:r>
          <a:endParaRPr lang="en-US" sz="2400" dirty="0"/>
        </a:p>
      </dgm:t>
    </dgm:pt>
    <dgm:pt modelId="{D028FC62-E9A3-DE40-9B16-AB640CE98AD7}" type="parTrans" cxnId="{2918746C-EB81-0741-BD0D-6FEE3F1907DE}">
      <dgm:prSet/>
      <dgm:spPr/>
      <dgm:t>
        <a:bodyPr/>
        <a:lstStyle/>
        <a:p>
          <a:endParaRPr lang="en-US"/>
        </a:p>
      </dgm:t>
    </dgm:pt>
    <dgm:pt modelId="{F71EB816-C507-344F-ADC6-ABEBA4D68AEC}" type="sibTrans" cxnId="{2918746C-EB81-0741-BD0D-6FEE3F1907DE}">
      <dgm:prSet/>
      <dgm:spPr/>
      <dgm:t>
        <a:bodyPr/>
        <a:lstStyle/>
        <a:p>
          <a:endParaRPr lang="en-US"/>
        </a:p>
      </dgm:t>
    </dgm:pt>
    <dgm:pt modelId="{EA271EF1-B2B9-5D43-9698-AFDA886C9DE1}" type="pres">
      <dgm:prSet presAssocID="{1CDC773C-37B1-1141-9A43-7D2A7B7E1F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5D9DDD-D2DF-E846-A541-4F9904EF627C}" type="pres">
      <dgm:prSet presAssocID="{F4E1B2CA-0D23-CC47-8F17-4038B9F5D6A2}" presName="hierRoot1" presStyleCnt="0">
        <dgm:presLayoutVars>
          <dgm:hierBranch val="init"/>
        </dgm:presLayoutVars>
      </dgm:prSet>
      <dgm:spPr/>
    </dgm:pt>
    <dgm:pt modelId="{8583AFF1-0AC0-C041-9ED9-C85241054725}" type="pres">
      <dgm:prSet presAssocID="{F4E1B2CA-0D23-CC47-8F17-4038B9F5D6A2}" presName="rootComposite1" presStyleCnt="0"/>
      <dgm:spPr/>
    </dgm:pt>
    <dgm:pt modelId="{4ADA6CBF-3DF8-494E-B82D-EEAC2149B024}" type="pres">
      <dgm:prSet presAssocID="{F4E1B2CA-0D23-CC47-8F17-4038B9F5D6A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F8E9B6-17AB-4742-92B7-4A7E3D78DEC8}" type="pres">
      <dgm:prSet presAssocID="{F4E1B2CA-0D23-CC47-8F17-4038B9F5D6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0BCE15-8784-DD48-B523-D6A2E12A41A7}" type="pres">
      <dgm:prSet presAssocID="{F4E1B2CA-0D23-CC47-8F17-4038B9F5D6A2}" presName="hierChild2" presStyleCnt="0"/>
      <dgm:spPr/>
    </dgm:pt>
    <dgm:pt modelId="{27591064-448D-0A44-BD32-E65B4FDC97AA}" type="pres">
      <dgm:prSet presAssocID="{36A26C3F-728C-9848-93FD-3A5CE4778785}" presName="Name64" presStyleLbl="parChTrans1D2" presStyleIdx="0" presStyleCnt="2"/>
      <dgm:spPr/>
      <dgm:t>
        <a:bodyPr/>
        <a:lstStyle/>
        <a:p>
          <a:endParaRPr lang="en-US"/>
        </a:p>
      </dgm:t>
    </dgm:pt>
    <dgm:pt modelId="{C2C2433B-5B05-4C4F-B6FE-F41620E616D3}" type="pres">
      <dgm:prSet presAssocID="{D600CDBB-3D3B-8246-B014-3094266F794F}" presName="hierRoot2" presStyleCnt="0">
        <dgm:presLayoutVars>
          <dgm:hierBranch val="init"/>
        </dgm:presLayoutVars>
      </dgm:prSet>
      <dgm:spPr/>
    </dgm:pt>
    <dgm:pt modelId="{E9D4DB1C-F68D-8C43-932B-EA2063AA5096}" type="pres">
      <dgm:prSet presAssocID="{D600CDBB-3D3B-8246-B014-3094266F794F}" presName="rootComposite" presStyleCnt="0"/>
      <dgm:spPr/>
    </dgm:pt>
    <dgm:pt modelId="{6885B41B-7DAF-E245-87CE-A1E71E334469}" type="pres">
      <dgm:prSet presAssocID="{D600CDBB-3D3B-8246-B014-3094266F794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061C9-99C7-224E-A28D-D00B6DB4C6A5}" type="pres">
      <dgm:prSet presAssocID="{D600CDBB-3D3B-8246-B014-3094266F794F}" presName="rootConnector" presStyleLbl="node2" presStyleIdx="0" presStyleCnt="2"/>
      <dgm:spPr/>
      <dgm:t>
        <a:bodyPr/>
        <a:lstStyle/>
        <a:p>
          <a:endParaRPr lang="en-US"/>
        </a:p>
      </dgm:t>
    </dgm:pt>
    <dgm:pt modelId="{1FEF7870-DEFF-AC47-A5B8-B97DBAB8DA89}" type="pres">
      <dgm:prSet presAssocID="{D600CDBB-3D3B-8246-B014-3094266F794F}" presName="hierChild4" presStyleCnt="0"/>
      <dgm:spPr/>
    </dgm:pt>
    <dgm:pt modelId="{70484160-C686-E442-8481-BD294AE2616A}" type="pres">
      <dgm:prSet presAssocID="{D600CDBB-3D3B-8246-B014-3094266F794F}" presName="hierChild5" presStyleCnt="0"/>
      <dgm:spPr/>
    </dgm:pt>
    <dgm:pt modelId="{8043EBDF-334A-8B4B-9972-0EEEFE92BB91}" type="pres">
      <dgm:prSet presAssocID="{D028FC62-E9A3-DE40-9B16-AB640CE98AD7}" presName="Name64" presStyleLbl="parChTrans1D2" presStyleIdx="1" presStyleCnt="2"/>
      <dgm:spPr/>
      <dgm:t>
        <a:bodyPr/>
        <a:lstStyle/>
        <a:p>
          <a:endParaRPr lang="en-US"/>
        </a:p>
      </dgm:t>
    </dgm:pt>
    <dgm:pt modelId="{56628483-EA63-FA4B-88C0-F340CF6FF80C}" type="pres">
      <dgm:prSet presAssocID="{FB0B1930-578F-D746-8328-CDBFCD3CAB3A}" presName="hierRoot2" presStyleCnt="0">
        <dgm:presLayoutVars>
          <dgm:hierBranch val="init"/>
        </dgm:presLayoutVars>
      </dgm:prSet>
      <dgm:spPr/>
    </dgm:pt>
    <dgm:pt modelId="{FD44BEFB-0998-104E-B176-93258C86FF72}" type="pres">
      <dgm:prSet presAssocID="{FB0B1930-578F-D746-8328-CDBFCD3CAB3A}" presName="rootComposite" presStyleCnt="0"/>
      <dgm:spPr/>
    </dgm:pt>
    <dgm:pt modelId="{DBD254DB-B9CF-CE4F-953F-67AE7F71A996}" type="pres">
      <dgm:prSet presAssocID="{FB0B1930-578F-D746-8328-CDBFCD3CAB3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006B6-FFF1-254F-9FAD-7AD53BF0275F}" type="pres">
      <dgm:prSet presAssocID="{FB0B1930-578F-D746-8328-CDBFCD3CAB3A}" presName="rootConnector" presStyleLbl="node2" presStyleIdx="1" presStyleCnt="2"/>
      <dgm:spPr/>
      <dgm:t>
        <a:bodyPr/>
        <a:lstStyle/>
        <a:p>
          <a:endParaRPr lang="en-US"/>
        </a:p>
      </dgm:t>
    </dgm:pt>
    <dgm:pt modelId="{FA628345-53DE-7B47-A079-E9BA4D98A743}" type="pres">
      <dgm:prSet presAssocID="{FB0B1930-578F-D746-8328-CDBFCD3CAB3A}" presName="hierChild4" presStyleCnt="0"/>
      <dgm:spPr/>
    </dgm:pt>
    <dgm:pt modelId="{536C9710-6821-A34A-AC8F-D5D29307EFF4}" type="pres">
      <dgm:prSet presAssocID="{FB0B1930-578F-D746-8328-CDBFCD3CAB3A}" presName="hierChild5" presStyleCnt="0"/>
      <dgm:spPr/>
    </dgm:pt>
    <dgm:pt modelId="{4CB8A99A-0E2C-6740-8E38-4C0BFC7980F1}" type="pres">
      <dgm:prSet presAssocID="{F4E1B2CA-0D23-CC47-8F17-4038B9F5D6A2}" presName="hierChild3" presStyleCnt="0"/>
      <dgm:spPr/>
    </dgm:pt>
  </dgm:ptLst>
  <dgm:cxnLst>
    <dgm:cxn modelId="{251B8CFE-176C-CD47-A337-CA4E546E46F0}" type="presOf" srcId="{FB0B1930-578F-D746-8328-CDBFCD3CAB3A}" destId="{A62006B6-FFF1-254F-9FAD-7AD53BF0275F}" srcOrd="1" destOrd="0" presId="urn:microsoft.com/office/officeart/2009/3/layout/HorizontalOrganizationChart"/>
    <dgm:cxn modelId="{B1757010-228A-884C-BAF0-7D0E488C6723}" type="presOf" srcId="{1CDC773C-37B1-1141-9A43-7D2A7B7E1FFF}" destId="{EA271EF1-B2B9-5D43-9698-AFDA886C9DE1}" srcOrd="0" destOrd="0" presId="urn:microsoft.com/office/officeart/2009/3/layout/HorizontalOrganizationChart"/>
    <dgm:cxn modelId="{DF92E7D0-58B4-B54F-9ED2-7C782162E52B}" srcId="{1CDC773C-37B1-1141-9A43-7D2A7B7E1FFF}" destId="{F4E1B2CA-0D23-CC47-8F17-4038B9F5D6A2}" srcOrd="0" destOrd="0" parTransId="{8F1F84BB-D777-D94F-8C9A-2D27B32E710C}" sibTransId="{E281F0D2-776D-794A-B6D2-ABC985C9A47E}"/>
    <dgm:cxn modelId="{C30F3496-5B7B-AF49-B473-8ABD052CDAE6}" type="presOf" srcId="{D600CDBB-3D3B-8246-B014-3094266F794F}" destId="{F7D061C9-99C7-224E-A28D-D00B6DB4C6A5}" srcOrd="1" destOrd="0" presId="urn:microsoft.com/office/officeart/2009/3/layout/HorizontalOrganizationChart"/>
    <dgm:cxn modelId="{0B56D28B-91C7-2449-8255-BEBB07D93AAC}" type="presOf" srcId="{FB0B1930-578F-D746-8328-CDBFCD3CAB3A}" destId="{DBD254DB-B9CF-CE4F-953F-67AE7F71A996}" srcOrd="0" destOrd="0" presId="urn:microsoft.com/office/officeart/2009/3/layout/HorizontalOrganizationChart"/>
    <dgm:cxn modelId="{A658B6C7-B73C-9C47-A8D2-EE5098B545AF}" type="presOf" srcId="{D600CDBB-3D3B-8246-B014-3094266F794F}" destId="{6885B41B-7DAF-E245-87CE-A1E71E334469}" srcOrd="0" destOrd="0" presId="urn:microsoft.com/office/officeart/2009/3/layout/HorizontalOrganizationChart"/>
    <dgm:cxn modelId="{21DB140D-7A6A-0B4C-AAFD-EA467915DDFD}" srcId="{F4E1B2CA-0D23-CC47-8F17-4038B9F5D6A2}" destId="{D600CDBB-3D3B-8246-B014-3094266F794F}" srcOrd="0" destOrd="0" parTransId="{36A26C3F-728C-9848-93FD-3A5CE4778785}" sibTransId="{51CA84B7-5B02-3343-A8B6-FE465406E0BF}"/>
    <dgm:cxn modelId="{76413E16-89A2-424B-8EA6-985DA060C199}" type="presOf" srcId="{F4E1B2CA-0D23-CC47-8F17-4038B9F5D6A2}" destId="{5DF8E9B6-17AB-4742-92B7-4A7E3D78DEC8}" srcOrd="1" destOrd="0" presId="urn:microsoft.com/office/officeart/2009/3/layout/HorizontalOrganizationChart"/>
    <dgm:cxn modelId="{2918746C-EB81-0741-BD0D-6FEE3F1907DE}" srcId="{F4E1B2CA-0D23-CC47-8F17-4038B9F5D6A2}" destId="{FB0B1930-578F-D746-8328-CDBFCD3CAB3A}" srcOrd="1" destOrd="0" parTransId="{D028FC62-E9A3-DE40-9B16-AB640CE98AD7}" sibTransId="{F71EB816-C507-344F-ADC6-ABEBA4D68AEC}"/>
    <dgm:cxn modelId="{B81A8B2D-30EC-C14F-BA96-66E7BD34EBCC}" type="presOf" srcId="{F4E1B2CA-0D23-CC47-8F17-4038B9F5D6A2}" destId="{4ADA6CBF-3DF8-494E-B82D-EEAC2149B024}" srcOrd="0" destOrd="0" presId="urn:microsoft.com/office/officeart/2009/3/layout/HorizontalOrganizationChart"/>
    <dgm:cxn modelId="{608954A8-4559-9141-A9D9-5A2DCE79D7EB}" type="presOf" srcId="{36A26C3F-728C-9848-93FD-3A5CE4778785}" destId="{27591064-448D-0A44-BD32-E65B4FDC97AA}" srcOrd="0" destOrd="0" presId="urn:microsoft.com/office/officeart/2009/3/layout/HorizontalOrganizationChart"/>
    <dgm:cxn modelId="{C5120761-CC66-6E4C-B704-530FA64668D8}" type="presOf" srcId="{D028FC62-E9A3-DE40-9B16-AB640CE98AD7}" destId="{8043EBDF-334A-8B4B-9972-0EEEFE92BB91}" srcOrd="0" destOrd="0" presId="urn:microsoft.com/office/officeart/2009/3/layout/HorizontalOrganizationChart"/>
    <dgm:cxn modelId="{3A113AE0-80F0-7A44-B582-E5897A0F214C}" type="presParOf" srcId="{EA271EF1-B2B9-5D43-9698-AFDA886C9DE1}" destId="{BB5D9DDD-D2DF-E846-A541-4F9904EF627C}" srcOrd="0" destOrd="0" presId="urn:microsoft.com/office/officeart/2009/3/layout/HorizontalOrganizationChart"/>
    <dgm:cxn modelId="{3A9BB5D6-75D8-DE48-9FC5-C260DFDA1EF4}" type="presParOf" srcId="{BB5D9DDD-D2DF-E846-A541-4F9904EF627C}" destId="{8583AFF1-0AC0-C041-9ED9-C85241054725}" srcOrd="0" destOrd="0" presId="urn:microsoft.com/office/officeart/2009/3/layout/HorizontalOrganizationChart"/>
    <dgm:cxn modelId="{78BE6E3E-0C4A-DE46-80CD-CA034E954A11}" type="presParOf" srcId="{8583AFF1-0AC0-C041-9ED9-C85241054725}" destId="{4ADA6CBF-3DF8-494E-B82D-EEAC2149B024}" srcOrd="0" destOrd="0" presId="urn:microsoft.com/office/officeart/2009/3/layout/HorizontalOrganizationChart"/>
    <dgm:cxn modelId="{B4BA4E41-7B68-E04B-9C7E-826CC5E3D2E1}" type="presParOf" srcId="{8583AFF1-0AC0-C041-9ED9-C85241054725}" destId="{5DF8E9B6-17AB-4742-92B7-4A7E3D78DEC8}" srcOrd="1" destOrd="0" presId="urn:microsoft.com/office/officeart/2009/3/layout/HorizontalOrganizationChart"/>
    <dgm:cxn modelId="{DE8BF0DC-1A99-724E-993D-0CC2C5526566}" type="presParOf" srcId="{BB5D9DDD-D2DF-E846-A541-4F9904EF627C}" destId="{320BCE15-8784-DD48-B523-D6A2E12A41A7}" srcOrd="1" destOrd="0" presId="urn:microsoft.com/office/officeart/2009/3/layout/HorizontalOrganizationChart"/>
    <dgm:cxn modelId="{C0B97CAD-667B-5C4D-A3DC-EAF2AFC05228}" type="presParOf" srcId="{320BCE15-8784-DD48-B523-D6A2E12A41A7}" destId="{27591064-448D-0A44-BD32-E65B4FDC97AA}" srcOrd="0" destOrd="0" presId="urn:microsoft.com/office/officeart/2009/3/layout/HorizontalOrganizationChart"/>
    <dgm:cxn modelId="{44BDC878-34DF-3E47-BF33-F1FF194E5BE0}" type="presParOf" srcId="{320BCE15-8784-DD48-B523-D6A2E12A41A7}" destId="{C2C2433B-5B05-4C4F-B6FE-F41620E616D3}" srcOrd="1" destOrd="0" presId="urn:microsoft.com/office/officeart/2009/3/layout/HorizontalOrganizationChart"/>
    <dgm:cxn modelId="{87922D76-E12F-2E4D-A7C8-7CB528FD7174}" type="presParOf" srcId="{C2C2433B-5B05-4C4F-B6FE-F41620E616D3}" destId="{E9D4DB1C-F68D-8C43-932B-EA2063AA5096}" srcOrd="0" destOrd="0" presId="urn:microsoft.com/office/officeart/2009/3/layout/HorizontalOrganizationChart"/>
    <dgm:cxn modelId="{7B901C92-52DB-8344-B0C0-D92E5B7E2BBB}" type="presParOf" srcId="{E9D4DB1C-F68D-8C43-932B-EA2063AA5096}" destId="{6885B41B-7DAF-E245-87CE-A1E71E334469}" srcOrd="0" destOrd="0" presId="urn:microsoft.com/office/officeart/2009/3/layout/HorizontalOrganizationChart"/>
    <dgm:cxn modelId="{C3C78585-1F00-934C-A28F-8BB6790ED6C0}" type="presParOf" srcId="{E9D4DB1C-F68D-8C43-932B-EA2063AA5096}" destId="{F7D061C9-99C7-224E-A28D-D00B6DB4C6A5}" srcOrd="1" destOrd="0" presId="urn:microsoft.com/office/officeart/2009/3/layout/HorizontalOrganizationChart"/>
    <dgm:cxn modelId="{21604BE7-DD28-6444-BF9F-679EF9367080}" type="presParOf" srcId="{C2C2433B-5B05-4C4F-B6FE-F41620E616D3}" destId="{1FEF7870-DEFF-AC47-A5B8-B97DBAB8DA89}" srcOrd="1" destOrd="0" presId="urn:microsoft.com/office/officeart/2009/3/layout/HorizontalOrganizationChart"/>
    <dgm:cxn modelId="{861909E2-D777-284E-9BAB-B1BEADDD1D55}" type="presParOf" srcId="{C2C2433B-5B05-4C4F-B6FE-F41620E616D3}" destId="{70484160-C686-E442-8481-BD294AE2616A}" srcOrd="2" destOrd="0" presId="urn:microsoft.com/office/officeart/2009/3/layout/HorizontalOrganizationChart"/>
    <dgm:cxn modelId="{7EDA161E-3443-564C-9095-0519F7779133}" type="presParOf" srcId="{320BCE15-8784-DD48-B523-D6A2E12A41A7}" destId="{8043EBDF-334A-8B4B-9972-0EEEFE92BB91}" srcOrd="2" destOrd="0" presId="urn:microsoft.com/office/officeart/2009/3/layout/HorizontalOrganizationChart"/>
    <dgm:cxn modelId="{9B45C4FD-E590-6E42-9CF3-7C40358FF839}" type="presParOf" srcId="{320BCE15-8784-DD48-B523-D6A2E12A41A7}" destId="{56628483-EA63-FA4B-88C0-F340CF6FF80C}" srcOrd="3" destOrd="0" presId="urn:microsoft.com/office/officeart/2009/3/layout/HorizontalOrganizationChart"/>
    <dgm:cxn modelId="{FDD41F19-6CE3-A34F-B1B5-9676C6821F72}" type="presParOf" srcId="{56628483-EA63-FA4B-88C0-F340CF6FF80C}" destId="{FD44BEFB-0998-104E-B176-93258C86FF72}" srcOrd="0" destOrd="0" presId="urn:microsoft.com/office/officeart/2009/3/layout/HorizontalOrganizationChart"/>
    <dgm:cxn modelId="{F7EEC3C5-0DC2-9443-9E32-ADAB5F3348AD}" type="presParOf" srcId="{FD44BEFB-0998-104E-B176-93258C86FF72}" destId="{DBD254DB-B9CF-CE4F-953F-67AE7F71A996}" srcOrd="0" destOrd="0" presId="urn:microsoft.com/office/officeart/2009/3/layout/HorizontalOrganizationChart"/>
    <dgm:cxn modelId="{23A5F24C-F354-4047-8E83-AECCEAE55A61}" type="presParOf" srcId="{FD44BEFB-0998-104E-B176-93258C86FF72}" destId="{A62006B6-FFF1-254F-9FAD-7AD53BF0275F}" srcOrd="1" destOrd="0" presId="urn:microsoft.com/office/officeart/2009/3/layout/HorizontalOrganizationChart"/>
    <dgm:cxn modelId="{25CF293C-55C4-3B4C-ABAC-9AB9C58B456F}" type="presParOf" srcId="{56628483-EA63-FA4B-88C0-F340CF6FF80C}" destId="{FA628345-53DE-7B47-A079-E9BA4D98A743}" srcOrd="1" destOrd="0" presId="urn:microsoft.com/office/officeart/2009/3/layout/HorizontalOrganizationChart"/>
    <dgm:cxn modelId="{F32BC954-3275-5D47-8705-181F1CE1C552}" type="presParOf" srcId="{56628483-EA63-FA4B-88C0-F340CF6FF80C}" destId="{536C9710-6821-A34A-AC8F-D5D29307EFF4}" srcOrd="2" destOrd="0" presId="urn:microsoft.com/office/officeart/2009/3/layout/HorizontalOrganizationChart"/>
    <dgm:cxn modelId="{73BC3E06-3053-5044-9310-E40FBF9D448E}" type="presParOf" srcId="{BB5D9DDD-D2DF-E846-A541-4F9904EF627C}" destId="{4CB8A99A-0E2C-6740-8E38-4C0BFC7980F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FFBFF-62A9-AE42-9AF6-2FA35B24ED3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2F918-4678-E448-950F-02A138A50AD9}">
      <dgm:prSet phldrT="[Text]" custT="1"/>
      <dgm:spPr/>
      <dgm:t>
        <a:bodyPr/>
        <a:lstStyle/>
        <a:p>
          <a:r>
            <a:rPr lang="en-US" sz="1200" dirty="0" smtClean="0"/>
            <a:t>Data Columns</a:t>
          </a:r>
          <a:endParaRPr lang="en-US" sz="1200" dirty="0"/>
        </a:p>
      </dgm:t>
    </dgm:pt>
    <dgm:pt modelId="{55D48C43-89A3-414A-B474-928ECC026592}" type="parTrans" cxnId="{CD0542F1-BACF-6C47-94F2-ACA14EA321E2}">
      <dgm:prSet/>
      <dgm:spPr/>
      <dgm:t>
        <a:bodyPr/>
        <a:lstStyle/>
        <a:p>
          <a:endParaRPr lang="en-US" sz="1200"/>
        </a:p>
      </dgm:t>
    </dgm:pt>
    <dgm:pt modelId="{93A25F58-FDF5-7B40-AB65-6B926A87F941}" type="sibTrans" cxnId="{CD0542F1-BACF-6C47-94F2-ACA14EA321E2}">
      <dgm:prSet/>
      <dgm:spPr/>
      <dgm:t>
        <a:bodyPr/>
        <a:lstStyle/>
        <a:p>
          <a:endParaRPr lang="en-US" sz="1200"/>
        </a:p>
      </dgm:t>
    </dgm:pt>
    <dgm:pt modelId="{00D93D1F-A7B7-304B-8529-57962282CEFB}">
      <dgm:prSet phldrT="[Text]" custT="1"/>
      <dgm:spPr/>
      <dgm:t>
        <a:bodyPr/>
        <a:lstStyle/>
        <a:p>
          <a:r>
            <a:rPr lang="en-US" sz="1200" dirty="0" smtClean="0"/>
            <a:t>interaction_type</a:t>
          </a:r>
          <a:endParaRPr lang="en-US" sz="1200" dirty="0"/>
        </a:p>
      </dgm:t>
    </dgm:pt>
    <dgm:pt modelId="{FE9246A2-0BB3-A343-ADB3-15926F499B47}" type="parTrans" cxnId="{004DBA13-BA01-AE4E-B360-16C426CEF014}">
      <dgm:prSet custT="1"/>
      <dgm:spPr/>
      <dgm:t>
        <a:bodyPr/>
        <a:lstStyle/>
        <a:p>
          <a:endParaRPr lang="en-US" sz="1200"/>
        </a:p>
      </dgm:t>
    </dgm:pt>
    <dgm:pt modelId="{420C3BDA-AB62-884D-A09C-DD8B3726D42C}" type="sibTrans" cxnId="{004DBA13-BA01-AE4E-B360-16C426CEF014}">
      <dgm:prSet/>
      <dgm:spPr/>
      <dgm:t>
        <a:bodyPr/>
        <a:lstStyle/>
        <a:p>
          <a:endParaRPr lang="en-US" sz="1200"/>
        </a:p>
      </dgm:t>
    </dgm:pt>
    <dgm:pt modelId="{9E5AE6F9-E0C8-DD41-9061-62B80BDB4241}">
      <dgm:prSet phldrT="[Text]" custT="1"/>
      <dgm:spPr/>
      <dgm:t>
        <a:bodyPr/>
        <a:lstStyle/>
        <a:p>
          <a:r>
            <a:rPr lang="en-US" sz="1200" dirty="0" smtClean="0"/>
            <a:t>interaction_type_detail</a:t>
          </a:r>
          <a:endParaRPr lang="en-US" sz="1200" dirty="0"/>
        </a:p>
      </dgm:t>
    </dgm:pt>
    <dgm:pt modelId="{84D3F64C-6064-CE4D-9A63-6D76A1CBFE8D}" type="parTrans" cxnId="{B8C97301-D1E6-0F4C-8655-823F381F2C9A}">
      <dgm:prSet custT="1"/>
      <dgm:spPr/>
      <dgm:t>
        <a:bodyPr/>
        <a:lstStyle/>
        <a:p>
          <a:endParaRPr lang="en-US" sz="1200"/>
        </a:p>
      </dgm:t>
    </dgm:pt>
    <dgm:pt modelId="{B17EF8B3-C643-9E41-ABB6-919C25AD8BAE}" type="sibTrans" cxnId="{B8C97301-D1E6-0F4C-8655-823F381F2C9A}">
      <dgm:prSet/>
      <dgm:spPr/>
      <dgm:t>
        <a:bodyPr/>
        <a:lstStyle/>
        <a:p>
          <a:endParaRPr lang="en-US" sz="1200"/>
        </a:p>
      </dgm:t>
    </dgm:pt>
    <dgm:pt modelId="{94156946-4B1F-9E41-BF52-3E6697BC4CC0}">
      <dgm:prSet phldrT="[Text]" custT="1"/>
      <dgm:spPr/>
      <dgm:t>
        <a:bodyPr/>
        <a:lstStyle/>
        <a:p>
          <a:r>
            <a:rPr lang="en-US" sz="1200" dirty="0" smtClean="0"/>
            <a:t>user_id</a:t>
          </a:r>
          <a:endParaRPr lang="en-US" sz="1200" dirty="0"/>
        </a:p>
      </dgm:t>
    </dgm:pt>
    <dgm:pt modelId="{5E3783D8-38A2-4E42-BA7C-48F0196D17DF}" type="parTrans" cxnId="{17202A68-3689-5341-BE0F-7D02998F0D2B}">
      <dgm:prSet custT="1"/>
      <dgm:spPr/>
      <dgm:t>
        <a:bodyPr/>
        <a:lstStyle/>
        <a:p>
          <a:endParaRPr lang="en-US" sz="1200"/>
        </a:p>
      </dgm:t>
    </dgm:pt>
    <dgm:pt modelId="{12A6E314-FC58-C643-B46D-A5A34FE3F2D0}" type="sibTrans" cxnId="{17202A68-3689-5341-BE0F-7D02998F0D2B}">
      <dgm:prSet/>
      <dgm:spPr/>
      <dgm:t>
        <a:bodyPr/>
        <a:lstStyle/>
        <a:p>
          <a:endParaRPr lang="en-US" sz="1200"/>
        </a:p>
      </dgm:t>
    </dgm:pt>
    <dgm:pt modelId="{E45D43B8-8266-7347-A5FE-7266378FAB8C}">
      <dgm:prSet phldrT="[Text]" custT="1"/>
      <dgm:spPr/>
      <dgm:t>
        <a:bodyPr/>
        <a:lstStyle/>
        <a:p>
          <a:r>
            <a:rPr lang="en-US" sz="1200" dirty="0" smtClean="0"/>
            <a:t>index</a:t>
          </a:r>
          <a:endParaRPr lang="en-US" sz="1200" dirty="0"/>
        </a:p>
      </dgm:t>
    </dgm:pt>
    <dgm:pt modelId="{89090944-4CB0-2040-AFE4-E81E8DD8FBE5}" type="parTrans" cxnId="{7516E6F6-DAFB-F04C-B0B8-B7B45118EFC5}">
      <dgm:prSet custT="1"/>
      <dgm:spPr/>
      <dgm:t>
        <a:bodyPr/>
        <a:lstStyle/>
        <a:p>
          <a:endParaRPr lang="en-US" sz="1200"/>
        </a:p>
      </dgm:t>
    </dgm:pt>
    <dgm:pt modelId="{94FCA881-01F1-DB49-8288-541C2B232860}" type="sibTrans" cxnId="{7516E6F6-DAFB-F04C-B0B8-B7B45118EFC5}">
      <dgm:prSet/>
      <dgm:spPr/>
      <dgm:t>
        <a:bodyPr/>
        <a:lstStyle/>
        <a:p>
          <a:endParaRPr lang="en-US" sz="1200"/>
        </a:p>
      </dgm:t>
    </dgm:pt>
    <dgm:pt modelId="{215AED86-FFDA-E14B-BECC-C73833F8DDF9}">
      <dgm:prSet phldrT="[Text]" custT="1"/>
      <dgm:spPr/>
      <dgm:t>
        <a:bodyPr/>
        <a:lstStyle/>
        <a:p>
          <a:r>
            <a:rPr lang="en-US" sz="1200" dirty="0" smtClean="0"/>
            <a:t>training</a:t>
          </a:r>
          <a:endParaRPr lang="en-US" sz="1200" dirty="0"/>
        </a:p>
      </dgm:t>
    </dgm:pt>
    <dgm:pt modelId="{8DD3176A-ACAB-BD43-8E7E-424D2B2E132B}" type="parTrans" cxnId="{0E0BCDAA-6703-E64B-82F0-22C8AEFDF728}">
      <dgm:prSet custT="1"/>
      <dgm:spPr/>
      <dgm:t>
        <a:bodyPr/>
        <a:lstStyle/>
        <a:p>
          <a:endParaRPr lang="en-US" sz="1200"/>
        </a:p>
      </dgm:t>
    </dgm:pt>
    <dgm:pt modelId="{2BF03F30-5AB9-964A-9401-1B48C11EA2ED}" type="sibTrans" cxnId="{0E0BCDAA-6703-E64B-82F0-22C8AEFDF728}">
      <dgm:prSet/>
      <dgm:spPr/>
      <dgm:t>
        <a:bodyPr/>
        <a:lstStyle/>
        <a:p>
          <a:endParaRPr lang="en-US" sz="1200"/>
        </a:p>
      </dgm:t>
    </dgm:pt>
    <dgm:pt modelId="{6EC5E9C9-4CFB-1E46-82D7-13BB1C01FCAA}">
      <dgm:prSet phldrT="[Text]" custT="1"/>
      <dgm:spPr/>
      <dgm:t>
        <a:bodyPr/>
        <a:lstStyle/>
        <a:p>
          <a:r>
            <a:rPr lang="en-US" sz="1200" dirty="0" smtClean="0"/>
            <a:t>transaction_id</a:t>
          </a:r>
          <a:endParaRPr lang="en-US" sz="1200" dirty="0"/>
        </a:p>
      </dgm:t>
    </dgm:pt>
    <dgm:pt modelId="{D3680046-A38F-4045-8551-1EF9A0BB1FF4}" type="parTrans" cxnId="{0755CAEA-AB34-7C46-AEF5-1E118C63BAFF}">
      <dgm:prSet custT="1"/>
      <dgm:spPr/>
      <dgm:t>
        <a:bodyPr/>
        <a:lstStyle/>
        <a:p>
          <a:endParaRPr lang="en-US" sz="1200"/>
        </a:p>
      </dgm:t>
    </dgm:pt>
    <dgm:pt modelId="{7DC9DDB4-EEEA-9E49-A8BC-DF79265DA17D}" type="sibTrans" cxnId="{0755CAEA-AB34-7C46-AEF5-1E118C63BAFF}">
      <dgm:prSet/>
      <dgm:spPr/>
      <dgm:t>
        <a:bodyPr/>
        <a:lstStyle/>
        <a:p>
          <a:endParaRPr lang="en-US" sz="1200"/>
        </a:p>
      </dgm:t>
    </dgm:pt>
    <dgm:pt modelId="{E44C251A-F783-1E43-A67E-1F7217F701B5}">
      <dgm:prSet phldrT="[Text]" custT="1"/>
      <dgm:spPr/>
      <dgm:t>
        <a:bodyPr/>
        <a:lstStyle/>
        <a:p>
          <a:r>
            <a:rPr lang="en-US" sz="1200" dirty="0" smtClean="0"/>
            <a:t>app_uid</a:t>
          </a:r>
          <a:endParaRPr lang="en-US" sz="1200" dirty="0"/>
        </a:p>
      </dgm:t>
    </dgm:pt>
    <dgm:pt modelId="{6541B8F7-29D7-6F46-BA51-6EDD59B4FB37}" type="parTrans" cxnId="{59CFE606-9A94-6D45-A178-9B005F17900C}">
      <dgm:prSet custT="1"/>
      <dgm:spPr/>
      <dgm:t>
        <a:bodyPr/>
        <a:lstStyle/>
        <a:p>
          <a:endParaRPr lang="en-US" sz="1200"/>
        </a:p>
      </dgm:t>
    </dgm:pt>
    <dgm:pt modelId="{E0D495BD-CB36-5947-8874-CDF1ACA842E6}" type="sibTrans" cxnId="{59CFE606-9A94-6D45-A178-9B005F17900C}">
      <dgm:prSet/>
      <dgm:spPr/>
      <dgm:t>
        <a:bodyPr/>
        <a:lstStyle/>
        <a:p>
          <a:endParaRPr lang="en-US" sz="1200"/>
        </a:p>
      </dgm:t>
    </dgm:pt>
    <dgm:pt modelId="{82CF8F0B-22FB-D945-AB44-B0EF77316D52}">
      <dgm:prSet phldrT="[Text]" custT="1"/>
      <dgm:spPr/>
      <dgm:t>
        <a:bodyPr/>
        <a:lstStyle/>
        <a:p>
          <a:r>
            <a:rPr lang="en-US" sz="1200" dirty="0" smtClean="0"/>
            <a:t>session_id</a:t>
          </a:r>
          <a:endParaRPr lang="en-US" sz="1200" dirty="0"/>
        </a:p>
      </dgm:t>
    </dgm:pt>
    <dgm:pt modelId="{9A33A955-0946-5140-A0A7-E37D64DB2A49}" type="parTrans" cxnId="{E37C0E6A-ABED-EE4C-9255-FE33CAF957C1}">
      <dgm:prSet custT="1"/>
      <dgm:spPr/>
      <dgm:t>
        <a:bodyPr/>
        <a:lstStyle/>
        <a:p>
          <a:endParaRPr lang="en-US" sz="1200"/>
        </a:p>
      </dgm:t>
    </dgm:pt>
    <dgm:pt modelId="{BE50BACB-6BEF-7642-AFA8-95F9D54E264B}" type="sibTrans" cxnId="{E37C0E6A-ABED-EE4C-9255-FE33CAF957C1}">
      <dgm:prSet/>
      <dgm:spPr/>
      <dgm:t>
        <a:bodyPr/>
        <a:lstStyle/>
        <a:p>
          <a:endParaRPr lang="en-US" sz="1200"/>
        </a:p>
      </dgm:t>
    </dgm:pt>
    <dgm:pt modelId="{43DB4E50-060E-F94A-BF24-5EF81ACC5892}">
      <dgm:prSet phldrT="[Text]" custT="1"/>
      <dgm:spPr/>
      <dgm:t>
        <a:bodyPr/>
        <a:lstStyle/>
        <a:p>
          <a:r>
            <a:rPr lang="en-US" sz="1200" dirty="0" smtClean="0"/>
            <a:t>device_id</a:t>
          </a:r>
          <a:endParaRPr lang="en-US" sz="1200" dirty="0"/>
        </a:p>
      </dgm:t>
    </dgm:pt>
    <dgm:pt modelId="{59CE0655-07A6-A642-8D2A-015A96D0AA41}" type="parTrans" cxnId="{9CD36FDB-3894-E44B-BD41-DD45406DC918}">
      <dgm:prSet custT="1"/>
      <dgm:spPr/>
      <dgm:t>
        <a:bodyPr/>
        <a:lstStyle/>
        <a:p>
          <a:endParaRPr lang="en-US" sz="1200"/>
        </a:p>
      </dgm:t>
    </dgm:pt>
    <dgm:pt modelId="{D3F088E0-C370-B946-B396-A34E3E0D1DBC}" type="sibTrans" cxnId="{9CD36FDB-3894-E44B-BD41-DD45406DC918}">
      <dgm:prSet/>
      <dgm:spPr/>
      <dgm:t>
        <a:bodyPr/>
        <a:lstStyle/>
        <a:p>
          <a:endParaRPr lang="en-US" sz="1200"/>
        </a:p>
      </dgm:t>
    </dgm:pt>
    <dgm:pt modelId="{97F4A9C3-E312-814D-8A79-2C315F703F67}">
      <dgm:prSet phldrT="[Text]" custT="1"/>
      <dgm:spPr/>
      <dgm:t>
        <a:bodyPr/>
        <a:lstStyle/>
        <a:p>
          <a:r>
            <a:rPr lang="en-US" sz="1200" dirty="0" smtClean="0"/>
            <a:t>device_uid</a:t>
          </a:r>
          <a:endParaRPr lang="en-US" sz="1200" dirty="0"/>
        </a:p>
      </dgm:t>
    </dgm:pt>
    <dgm:pt modelId="{A605A0BE-8553-104C-B4DF-2A7FDAF2C392}" type="parTrans" cxnId="{D39E6D67-1E2E-F843-80B3-AABE1C86F94C}">
      <dgm:prSet custT="1"/>
      <dgm:spPr/>
      <dgm:t>
        <a:bodyPr/>
        <a:lstStyle/>
        <a:p>
          <a:endParaRPr lang="en-US" sz="1200"/>
        </a:p>
      </dgm:t>
    </dgm:pt>
    <dgm:pt modelId="{D1503AA9-EB5B-6949-AE63-D2A5051D10B2}" type="sibTrans" cxnId="{D39E6D67-1E2E-F843-80B3-AABE1C86F94C}">
      <dgm:prSet/>
      <dgm:spPr/>
      <dgm:t>
        <a:bodyPr/>
        <a:lstStyle/>
        <a:p>
          <a:endParaRPr lang="en-US" sz="1200"/>
        </a:p>
      </dgm:t>
    </dgm:pt>
    <dgm:pt modelId="{06B87FF7-CD3C-FE41-A867-5740BD6FC711}" type="pres">
      <dgm:prSet presAssocID="{6E2FFBFF-62A9-AE42-9AF6-2FA35B24ED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DEECA-F41B-8042-AA39-3008561C5AD3}" type="pres">
      <dgm:prSet presAssocID="{5E52F918-4678-E448-950F-02A138A50AD9}" presName="root1" presStyleCnt="0"/>
      <dgm:spPr/>
    </dgm:pt>
    <dgm:pt modelId="{3B962B41-6D9D-0D4E-8ABE-F76C0A2248D8}" type="pres">
      <dgm:prSet presAssocID="{5E52F918-4678-E448-950F-02A138A50AD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3D672-F109-3F41-A709-81CDCF6B4D11}" type="pres">
      <dgm:prSet presAssocID="{5E52F918-4678-E448-950F-02A138A50AD9}" presName="level2hierChild" presStyleCnt="0"/>
      <dgm:spPr/>
    </dgm:pt>
    <dgm:pt modelId="{37BC82A9-EC40-9345-8D7C-F515E4DA90ED}" type="pres">
      <dgm:prSet presAssocID="{FE9246A2-0BB3-A343-ADB3-15926F499B47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93E7BF78-1B67-DB4E-98C7-8CDE2980637C}" type="pres">
      <dgm:prSet presAssocID="{FE9246A2-0BB3-A343-ADB3-15926F499B47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22A6D6E1-7A5C-4F4A-AE64-B57E247A61CA}" type="pres">
      <dgm:prSet presAssocID="{00D93D1F-A7B7-304B-8529-57962282CEFB}" presName="root2" presStyleCnt="0"/>
      <dgm:spPr/>
    </dgm:pt>
    <dgm:pt modelId="{2BBFB2DA-ED2E-CB47-80C4-FEF02633875E}" type="pres">
      <dgm:prSet presAssocID="{00D93D1F-A7B7-304B-8529-57962282CEFB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058EE-FBB2-8340-93E1-1A90B72EC6B3}" type="pres">
      <dgm:prSet presAssocID="{00D93D1F-A7B7-304B-8529-57962282CEFB}" presName="level3hierChild" presStyleCnt="0"/>
      <dgm:spPr/>
    </dgm:pt>
    <dgm:pt modelId="{E132F8BF-BB39-284A-A0A1-62911A15FC7E}" type="pres">
      <dgm:prSet presAssocID="{84D3F64C-6064-CE4D-9A63-6D76A1CBFE8D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58A9B7C6-865E-A14A-BEE0-57DBA2124B13}" type="pres">
      <dgm:prSet presAssocID="{84D3F64C-6064-CE4D-9A63-6D76A1CBFE8D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8200A198-9A03-F841-AEE3-F15D922536C3}" type="pres">
      <dgm:prSet presAssocID="{9E5AE6F9-E0C8-DD41-9061-62B80BDB4241}" presName="root2" presStyleCnt="0"/>
      <dgm:spPr/>
    </dgm:pt>
    <dgm:pt modelId="{0DA7E516-2913-4040-A7E4-108B46A26449}" type="pres">
      <dgm:prSet presAssocID="{9E5AE6F9-E0C8-DD41-9061-62B80BDB4241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2DA89-8029-0942-9BDE-C3D4D1D34721}" type="pres">
      <dgm:prSet presAssocID="{9E5AE6F9-E0C8-DD41-9061-62B80BDB4241}" presName="level3hierChild" presStyleCnt="0"/>
      <dgm:spPr/>
    </dgm:pt>
    <dgm:pt modelId="{E3760EE1-9E20-2F45-A79B-EC53A2ED049B}" type="pres">
      <dgm:prSet presAssocID="{5E3783D8-38A2-4E42-BA7C-48F0196D17DF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72D58170-F71A-8C47-8160-2D3D31ABD95F}" type="pres">
      <dgm:prSet presAssocID="{5E3783D8-38A2-4E42-BA7C-48F0196D17DF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47287D8A-FFD2-2B43-8CE3-3B2DD372F74E}" type="pres">
      <dgm:prSet presAssocID="{94156946-4B1F-9E41-BF52-3E6697BC4CC0}" presName="root2" presStyleCnt="0"/>
      <dgm:spPr/>
    </dgm:pt>
    <dgm:pt modelId="{1B5CC4C8-85EC-DF49-8BE0-BBD11A9FB687}" type="pres">
      <dgm:prSet presAssocID="{94156946-4B1F-9E41-BF52-3E6697BC4CC0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6500-3418-9C40-9347-CE6EB25BE905}" type="pres">
      <dgm:prSet presAssocID="{94156946-4B1F-9E41-BF52-3E6697BC4CC0}" presName="level3hierChild" presStyleCnt="0"/>
      <dgm:spPr/>
    </dgm:pt>
    <dgm:pt modelId="{0BF80B26-8F3C-1E4C-A6C2-559DE8FFD324}" type="pres">
      <dgm:prSet presAssocID="{89090944-4CB0-2040-AFE4-E81E8DD8FBE5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BD5CE924-FBE7-2444-B267-F26FDA04946D}" type="pres">
      <dgm:prSet presAssocID="{89090944-4CB0-2040-AFE4-E81E8DD8FBE5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3C8CEBD5-D925-5C4C-967A-E993FF3F26EC}" type="pres">
      <dgm:prSet presAssocID="{E45D43B8-8266-7347-A5FE-7266378FAB8C}" presName="root2" presStyleCnt="0"/>
      <dgm:spPr/>
    </dgm:pt>
    <dgm:pt modelId="{D6DDC196-884A-3547-876C-CD37B22D784D}" type="pres">
      <dgm:prSet presAssocID="{E45D43B8-8266-7347-A5FE-7266378FAB8C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2CEE1-96E0-3B47-84B3-76208D623196}" type="pres">
      <dgm:prSet presAssocID="{E45D43B8-8266-7347-A5FE-7266378FAB8C}" presName="level3hierChild" presStyleCnt="0"/>
      <dgm:spPr/>
    </dgm:pt>
    <dgm:pt modelId="{96F0EE1F-18D0-E744-B6D3-D13C41C2CA7D}" type="pres">
      <dgm:prSet presAssocID="{8DD3176A-ACAB-BD43-8E7E-424D2B2E132B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EED1107-EC38-2F47-9A8A-EBFA00D9ACF6}" type="pres">
      <dgm:prSet presAssocID="{8DD3176A-ACAB-BD43-8E7E-424D2B2E132B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D7B7356-BE8C-4E4D-8079-0CCD0EFD7498}" type="pres">
      <dgm:prSet presAssocID="{215AED86-FFDA-E14B-BECC-C73833F8DDF9}" presName="root2" presStyleCnt="0"/>
      <dgm:spPr/>
    </dgm:pt>
    <dgm:pt modelId="{A9D89256-EB17-7F43-AE85-89B342CF4081}" type="pres">
      <dgm:prSet presAssocID="{215AED86-FFDA-E14B-BECC-C73833F8DDF9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D06BE3-4540-D34E-8CEB-0EA5FC0B4F23}" type="pres">
      <dgm:prSet presAssocID="{215AED86-FFDA-E14B-BECC-C73833F8DDF9}" presName="level3hierChild" presStyleCnt="0"/>
      <dgm:spPr/>
    </dgm:pt>
    <dgm:pt modelId="{ADD76D1B-F2CC-AA48-831A-FA7CE397776D}" type="pres">
      <dgm:prSet presAssocID="{D3680046-A38F-4045-8551-1EF9A0BB1FF4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2A9EFCDA-4A9B-E74D-9A31-C2C94802DD60}" type="pres">
      <dgm:prSet presAssocID="{D3680046-A38F-4045-8551-1EF9A0BB1FF4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C6BB87D0-66D1-6241-8FFE-EA15438D6740}" type="pres">
      <dgm:prSet presAssocID="{6EC5E9C9-4CFB-1E46-82D7-13BB1C01FCAA}" presName="root2" presStyleCnt="0"/>
      <dgm:spPr/>
    </dgm:pt>
    <dgm:pt modelId="{26C50AF8-038C-3F47-9041-F980831F3BA0}" type="pres">
      <dgm:prSet presAssocID="{6EC5E9C9-4CFB-1E46-82D7-13BB1C01FCAA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B9005-04A6-F945-B155-407F39F878AC}" type="pres">
      <dgm:prSet presAssocID="{6EC5E9C9-4CFB-1E46-82D7-13BB1C01FCAA}" presName="level3hierChild" presStyleCnt="0"/>
      <dgm:spPr/>
    </dgm:pt>
    <dgm:pt modelId="{16617111-AABC-014A-B6DD-93435CDEC2C9}" type="pres">
      <dgm:prSet presAssocID="{6541B8F7-29D7-6F46-BA51-6EDD59B4FB37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893866A5-0AE3-3A41-9A58-7BC69A0C2220}" type="pres">
      <dgm:prSet presAssocID="{6541B8F7-29D7-6F46-BA51-6EDD59B4FB37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9E82581C-C006-D14C-BF48-7583F934D94E}" type="pres">
      <dgm:prSet presAssocID="{E44C251A-F783-1E43-A67E-1F7217F701B5}" presName="root2" presStyleCnt="0"/>
      <dgm:spPr/>
    </dgm:pt>
    <dgm:pt modelId="{C3C05B32-EEC0-2040-80D8-D70F242EDA9B}" type="pres">
      <dgm:prSet presAssocID="{E44C251A-F783-1E43-A67E-1F7217F701B5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4FB79B-6A70-C14D-AE90-AE2BF98AB0D1}" type="pres">
      <dgm:prSet presAssocID="{E44C251A-F783-1E43-A67E-1F7217F701B5}" presName="level3hierChild" presStyleCnt="0"/>
      <dgm:spPr/>
    </dgm:pt>
    <dgm:pt modelId="{81EE4C0F-53F7-B244-9BDF-ABB161ED026F}" type="pres">
      <dgm:prSet presAssocID="{9A33A955-0946-5140-A0A7-E37D64DB2A49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1AF8A10-4EDA-6D4F-9D26-F725CACC131F}" type="pres">
      <dgm:prSet presAssocID="{9A33A955-0946-5140-A0A7-E37D64DB2A49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758872BA-9D54-E745-8E4D-039491A193A4}" type="pres">
      <dgm:prSet presAssocID="{82CF8F0B-22FB-D945-AB44-B0EF77316D52}" presName="root2" presStyleCnt="0"/>
      <dgm:spPr/>
    </dgm:pt>
    <dgm:pt modelId="{7F475C19-F53A-244F-BB30-F2B08595D552}" type="pres">
      <dgm:prSet presAssocID="{82CF8F0B-22FB-D945-AB44-B0EF77316D52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9DF7D-C6EC-0E4C-828A-9543CB2310D9}" type="pres">
      <dgm:prSet presAssocID="{82CF8F0B-22FB-D945-AB44-B0EF77316D52}" presName="level3hierChild" presStyleCnt="0"/>
      <dgm:spPr/>
    </dgm:pt>
    <dgm:pt modelId="{8E0BDF12-C7F0-B84E-B0C4-4774E9F40707}" type="pres">
      <dgm:prSet presAssocID="{59CE0655-07A6-A642-8D2A-015A96D0AA41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124A0D1D-04DC-D640-B5F8-B8890C35EE06}" type="pres">
      <dgm:prSet presAssocID="{59CE0655-07A6-A642-8D2A-015A96D0AA41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7A24F1B5-8F79-7845-8F12-533EE7346C23}" type="pres">
      <dgm:prSet presAssocID="{43DB4E50-060E-F94A-BF24-5EF81ACC5892}" presName="root2" presStyleCnt="0"/>
      <dgm:spPr/>
    </dgm:pt>
    <dgm:pt modelId="{A0E2DE9D-4C2E-8140-B656-C05F5DDB3E70}" type="pres">
      <dgm:prSet presAssocID="{43DB4E50-060E-F94A-BF24-5EF81ACC5892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1A61C-CCC1-F243-8F2F-39AB4A913246}" type="pres">
      <dgm:prSet presAssocID="{43DB4E50-060E-F94A-BF24-5EF81ACC5892}" presName="level3hierChild" presStyleCnt="0"/>
      <dgm:spPr/>
    </dgm:pt>
    <dgm:pt modelId="{46057A6E-4089-F84B-A1D3-D1AA14AB9DE1}" type="pres">
      <dgm:prSet presAssocID="{A605A0BE-8553-104C-B4DF-2A7FDAF2C392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C42DE902-58A2-504F-953A-D6D551A8AAFE}" type="pres">
      <dgm:prSet presAssocID="{A605A0BE-8553-104C-B4DF-2A7FDAF2C392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DF83572A-A0A5-E046-A32C-9BE59F7CC8AA}" type="pres">
      <dgm:prSet presAssocID="{97F4A9C3-E312-814D-8A79-2C315F703F67}" presName="root2" presStyleCnt="0"/>
      <dgm:spPr/>
    </dgm:pt>
    <dgm:pt modelId="{0A7A4515-E69B-864C-B98D-9EC227C31FFD}" type="pres">
      <dgm:prSet presAssocID="{97F4A9C3-E312-814D-8A79-2C315F703F67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B9C1F-C0C5-BE43-A6FC-BA2023E38E8D}" type="pres">
      <dgm:prSet presAssocID="{97F4A9C3-E312-814D-8A79-2C315F703F67}" presName="level3hierChild" presStyleCnt="0"/>
      <dgm:spPr/>
    </dgm:pt>
  </dgm:ptLst>
  <dgm:cxnLst>
    <dgm:cxn modelId="{A1F93E36-0A93-B240-84F4-D76FE98CCDED}" type="presOf" srcId="{84D3F64C-6064-CE4D-9A63-6D76A1CBFE8D}" destId="{E132F8BF-BB39-284A-A0A1-62911A15FC7E}" srcOrd="0" destOrd="0" presId="urn:microsoft.com/office/officeart/2008/layout/HorizontalMultiLevelHierarchy"/>
    <dgm:cxn modelId="{E37C0E6A-ABED-EE4C-9255-FE33CAF957C1}" srcId="{5E52F918-4678-E448-950F-02A138A50AD9}" destId="{82CF8F0B-22FB-D945-AB44-B0EF77316D52}" srcOrd="7" destOrd="0" parTransId="{9A33A955-0946-5140-A0A7-E37D64DB2A49}" sibTransId="{BE50BACB-6BEF-7642-AFA8-95F9D54E264B}"/>
    <dgm:cxn modelId="{373AE3F0-E8AC-5C4A-A11E-BB65548A83B0}" type="presOf" srcId="{FE9246A2-0BB3-A343-ADB3-15926F499B47}" destId="{93E7BF78-1B67-DB4E-98C7-8CDE2980637C}" srcOrd="1" destOrd="0" presId="urn:microsoft.com/office/officeart/2008/layout/HorizontalMultiLevelHierarchy"/>
    <dgm:cxn modelId="{58133136-1204-BF46-A575-B535CC42B56C}" type="presOf" srcId="{6EC5E9C9-4CFB-1E46-82D7-13BB1C01FCAA}" destId="{26C50AF8-038C-3F47-9041-F980831F3BA0}" srcOrd="0" destOrd="0" presId="urn:microsoft.com/office/officeart/2008/layout/HorizontalMultiLevelHierarchy"/>
    <dgm:cxn modelId="{0E0BCDAA-6703-E64B-82F0-22C8AEFDF728}" srcId="{5E52F918-4678-E448-950F-02A138A50AD9}" destId="{215AED86-FFDA-E14B-BECC-C73833F8DDF9}" srcOrd="4" destOrd="0" parTransId="{8DD3176A-ACAB-BD43-8E7E-424D2B2E132B}" sibTransId="{2BF03F30-5AB9-964A-9401-1B48C11EA2ED}"/>
    <dgm:cxn modelId="{F88D068B-1C29-FE49-95D6-4FF6D2108EA8}" type="presOf" srcId="{43DB4E50-060E-F94A-BF24-5EF81ACC5892}" destId="{A0E2DE9D-4C2E-8140-B656-C05F5DDB3E70}" srcOrd="0" destOrd="0" presId="urn:microsoft.com/office/officeart/2008/layout/HorizontalMultiLevelHierarchy"/>
    <dgm:cxn modelId="{D39E6D67-1E2E-F843-80B3-AABE1C86F94C}" srcId="{5E52F918-4678-E448-950F-02A138A50AD9}" destId="{97F4A9C3-E312-814D-8A79-2C315F703F67}" srcOrd="9" destOrd="0" parTransId="{A605A0BE-8553-104C-B4DF-2A7FDAF2C392}" sibTransId="{D1503AA9-EB5B-6949-AE63-D2A5051D10B2}"/>
    <dgm:cxn modelId="{9CD36FDB-3894-E44B-BD41-DD45406DC918}" srcId="{5E52F918-4678-E448-950F-02A138A50AD9}" destId="{43DB4E50-060E-F94A-BF24-5EF81ACC5892}" srcOrd="8" destOrd="0" parTransId="{59CE0655-07A6-A642-8D2A-015A96D0AA41}" sibTransId="{D3F088E0-C370-B946-B396-A34E3E0D1DBC}"/>
    <dgm:cxn modelId="{4A139EAF-6BC4-5E44-8C02-4CBE13BBF1EA}" type="presOf" srcId="{9A33A955-0946-5140-A0A7-E37D64DB2A49}" destId="{81EE4C0F-53F7-B244-9BDF-ABB161ED026F}" srcOrd="0" destOrd="0" presId="urn:microsoft.com/office/officeart/2008/layout/HorizontalMultiLevelHierarchy"/>
    <dgm:cxn modelId="{6FB8CB3E-2AA0-BD4C-B659-6C6812A1E1CB}" type="presOf" srcId="{8DD3176A-ACAB-BD43-8E7E-424D2B2E132B}" destId="{2EED1107-EC38-2F47-9A8A-EBFA00D9ACF6}" srcOrd="1" destOrd="0" presId="urn:microsoft.com/office/officeart/2008/layout/HorizontalMultiLevelHierarchy"/>
    <dgm:cxn modelId="{DC67643D-D513-BE47-9784-2D3CB75A3BBE}" type="presOf" srcId="{FE9246A2-0BB3-A343-ADB3-15926F499B47}" destId="{37BC82A9-EC40-9345-8D7C-F515E4DA90ED}" srcOrd="0" destOrd="0" presId="urn:microsoft.com/office/officeart/2008/layout/HorizontalMultiLevelHierarchy"/>
    <dgm:cxn modelId="{5CF34238-6BA8-1044-B68C-7D4A79F31FD0}" type="presOf" srcId="{89090944-4CB0-2040-AFE4-E81E8DD8FBE5}" destId="{0BF80B26-8F3C-1E4C-A6C2-559DE8FFD324}" srcOrd="0" destOrd="0" presId="urn:microsoft.com/office/officeart/2008/layout/HorizontalMultiLevelHierarchy"/>
    <dgm:cxn modelId="{382414D5-056C-B04C-856F-BD32A17FB4CC}" type="presOf" srcId="{94156946-4B1F-9E41-BF52-3E6697BC4CC0}" destId="{1B5CC4C8-85EC-DF49-8BE0-BBD11A9FB687}" srcOrd="0" destOrd="0" presId="urn:microsoft.com/office/officeart/2008/layout/HorizontalMultiLevelHierarchy"/>
    <dgm:cxn modelId="{7516E6F6-DAFB-F04C-B0B8-B7B45118EFC5}" srcId="{5E52F918-4678-E448-950F-02A138A50AD9}" destId="{E45D43B8-8266-7347-A5FE-7266378FAB8C}" srcOrd="3" destOrd="0" parTransId="{89090944-4CB0-2040-AFE4-E81E8DD8FBE5}" sibTransId="{94FCA881-01F1-DB49-8288-541C2B232860}"/>
    <dgm:cxn modelId="{03FA50F5-1D0B-4D40-9657-B64E92803DE6}" type="presOf" srcId="{9E5AE6F9-E0C8-DD41-9061-62B80BDB4241}" destId="{0DA7E516-2913-4040-A7E4-108B46A26449}" srcOrd="0" destOrd="0" presId="urn:microsoft.com/office/officeart/2008/layout/HorizontalMultiLevelHierarchy"/>
    <dgm:cxn modelId="{8F2CF3C7-A990-7A4F-A692-E08ED23759BF}" type="presOf" srcId="{A605A0BE-8553-104C-B4DF-2A7FDAF2C392}" destId="{46057A6E-4089-F84B-A1D3-D1AA14AB9DE1}" srcOrd="0" destOrd="0" presId="urn:microsoft.com/office/officeart/2008/layout/HorizontalMultiLevelHierarchy"/>
    <dgm:cxn modelId="{74D473A8-BABC-0D49-8617-365FB12BF2C3}" type="presOf" srcId="{82CF8F0B-22FB-D945-AB44-B0EF77316D52}" destId="{7F475C19-F53A-244F-BB30-F2B08595D552}" srcOrd="0" destOrd="0" presId="urn:microsoft.com/office/officeart/2008/layout/HorizontalMultiLevelHierarchy"/>
    <dgm:cxn modelId="{17202A68-3689-5341-BE0F-7D02998F0D2B}" srcId="{5E52F918-4678-E448-950F-02A138A50AD9}" destId="{94156946-4B1F-9E41-BF52-3E6697BC4CC0}" srcOrd="2" destOrd="0" parTransId="{5E3783D8-38A2-4E42-BA7C-48F0196D17DF}" sibTransId="{12A6E314-FC58-C643-B46D-A5A34FE3F2D0}"/>
    <dgm:cxn modelId="{F1B94026-30C4-F847-A069-A603BA99B21D}" type="presOf" srcId="{59CE0655-07A6-A642-8D2A-015A96D0AA41}" destId="{8E0BDF12-C7F0-B84E-B0C4-4774E9F40707}" srcOrd="0" destOrd="0" presId="urn:microsoft.com/office/officeart/2008/layout/HorizontalMultiLevelHierarchy"/>
    <dgm:cxn modelId="{B8C97301-D1E6-0F4C-8655-823F381F2C9A}" srcId="{5E52F918-4678-E448-950F-02A138A50AD9}" destId="{9E5AE6F9-E0C8-DD41-9061-62B80BDB4241}" srcOrd="1" destOrd="0" parTransId="{84D3F64C-6064-CE4D-9A63-6D76A1CBFE8D}" sibTransId="{B17EF8B3-C643-9E41-ABB6-919C25AD8BAE}"/>
    <dgm:cxn modelId="{59CFE606-9A94-6D45-A178-9B005F17900C}" srcId="{5E52F918-4678-E448-950F-02A138A50AD9}" destId="{E44C251A-F783-1E43-A67E-1F7217F701B5}" srcOrd="6" destOrd="0" parTransId="{6541B8F7-29D7-6F46-BA51-6EDD59B4FB37}" sibTransId="{E0D495BD-CB36-5947-8874-CDF1ACA842E6}"/>
    <dgm:cxn modelId="{9B140FEC-DD18-B941-B288-410A0220530A}" type="presOf" srcId="{84D3F64C-6064-CE4D-9A63-6D76A1CBFE8D}" destId="{58A9B7C6-865E-A14A-BEE0-57DBA2124B13}" srcOrd="1" destOrd="0" presId="urn:microsoft.com/office/officeart/2008/layout/HorizontalMultiLevelHierarchy"/>
    <dgm:cxn modelId="{F8C04A84-3B97-1544-854E-4F16C64AE64F}" type="presOf" srcId="{E44C251A-F783-1E43-A67E-1F7217F701B5}" destId="{C3C05B32-EEC0-2040-80D8-D70F242EDA9B}" srcOrd="0" destOrd="0" presId="urn:microsoft.com/office/officeart/2008/layout/HorizontalMultiLevelHierarchy"/>
    <dgm:cxn modelId="{A183B9E0-C683-1347-9AFB-D8B799D1D5E6}" type="presOf" srcId="{D3680046-A38F-4045-8551-1EF9A0BB1FF4}" destId="{ADD76D1B-F2CC-AA48-831A-FA7CE397776D}" srcOrd="0" destOrd="0" presId="urn:microsoft.com/office/officeart/2008/layout/HorizontalMultiLevelHierarchy"/>
    <dgm:cxn modelId="{004DBA13-BA01-AE4E-B360-16C426CEF014}" srcId="{5E52F918-4678-E448-950F-02A138A50AD9}" destId="{00D93D1F-A7B7-304B-8529-57962282CEFB}" srcOrd="0" destOrd="0" parTransId="{FE9246A2-0BB3-A343-ADB3-15926F499B47}" sibTransId="{420C3BDA-AB62-884D-A09C-DD8B3726D42C}"/>
    <dgm:cxn modelId="{0755CAEA-AB34-7C46-AEF5-1E118C63BAFF}" srcId="{5E52F918-4678-E448-950F-02A138A50AD9}" destId="{6EC5E9C9-4CFB-1E46-82D7-13BB1C01FCAA}" srcOrd="5" destOrd="0" parTransId="{D3680046-A38F-4045-8551-1EF9A0BB1FF4}" sibTransId="{7DC9DDB4-EEEA-9E49-A8BC-DF79265DA17D}"/>
    <dgm:cxn modelId="{EAD535E4-255A-8C4B-9537-BFA576757D76}" type="presOf" srcId="{9A33A955-0946-5140-A0A7-E37D64DB2A49}" destId="{F1AF8A10-4EDA-6D4F-9D26-F725CACC131F}" srcOrd="1" destOrd="0" presId="urn:microsoft.com/office/officeart/2008/layout/HorizontalMultiLevelHierarchy"/>
    <dgm:cxn modelId="{85532F81-EA17-E84C-B4E1-A9FFEFA935FF}" type="presOf" srcId="{D3680046-A38F-4045-8551-1EF9A0BB1FF4}" destId="{2A9EFCDA-4A9B-E74D-9A31-C2C94802DD60}" srcOrd="1" destOrd="0" presId="urn:microsoft.com/office/officeart/2008/layout/HorizontalMultiLevelHierarchy"/>
    <dgm:cxn modelId="{3DB8414B-5C97-114E-9CE2-9F9053699262}" type="presOf" srcId="{215AED86-FFDA-E14B-BECC-C73833F8DDF9}" destId="{A9D89256-EB17-7F43-AE85-89B342CF4081}" srcOrd="0" destOrd="0" presId="urn:microsoft.com/office/officeart/2008/layout/HorizontalMultiLevelHierarchy"/>
    <dgm:cxn modelId="{10D17182-A1F4-BE4F-AA5D-BE937F9BC2EE}" type="presOf" srcId="{8DD3176A-ACAB-BD43-8E7E-424D2B2E132B}" destId="{96F0EE1F-18D0-E744-B6D3-D13C41C2CA7D}" srcOrd="0" destOrd="0" presId="urn:microsoft.com/office/officeart/2008/layout/HorizontalMultiLevelHierarchy"/>
    <dgm:cxn modelId="{61212374-313F-3C48-8190-E07E677ABDE9}" type="presOf" srcId="{59CE0655-07A6-A642-8D2A-015A96D0AA41}" destId="{124A0D1D-04DC-D640-B5F8-B8890C35EE06}" srcOrd="1" destOrd="0" presId="urn:microsoft.com/office/officeart/2008/layout/HorizontalMultiLevelHierarchy"/>
    <dgm:cxn modelId="{0C044AC4-D4ED-4848-B8AC-B263B248900C}" type="presOf" srcId="{E45D43B8-8266-7347-A5FE-7266378FAB8C}" destId="{D6DDC196-884A-3547-876C-CD37B22D784D}" srcOrd="0" destOrd="0" presId="urn:microsoft.com/office/officeart/2008/layout/HorizontalMultiLevelHierarchy"/>
    <dgm:cxn modelId="{3D4B04B1-E7CF-F74C-B0D8-216BD4780C97}" type="presOf" srcId="{5E52F918-4678-E448-950F-02A138A50AD9}" destId="{3B962B41-6D9D-0D4E-8ABE-F76C0A2248D8}" srcOrd="0" destOrd="0" presId="urn:microsoft.com/office/officeart/2008/layout/HorizontalMultiLevelHierarchy"/>
    <dgm:cxn modelId="{6CE39D98-2973-BE48-8BF4-B9A82133B0B5}" type="presOf" srcId="{6541B8F7-29D7-6F46-BA51-6EDD59B4FB37}" destId="{16617111-AABC-014A-B6DD-93435CDEC2C9}" srcOrd="0" destOrd="0" presId="urn:microsoft.com/office/officeart/2008/layout/HorizontalMultiLevelHierarchy"/>
    <dgm:cxn modelId="{468D227C-1EF8-B945-A374-64714CD9B7C9}" type="presOf" srcId="{A605A0BE-8553-104C-B4DF-2A7FDAF2C392}" destId="{C42DE902-58A2-504F-953A-D6D551A8AAFE}" srcOrd="1" destOrd="0" presId="urn:microsoft.com/office/officeart/2008/layout/HorizontalMultiLevelHierarchy"/>
    <dgm:cxn modelId="{2DE1D1CF-F686-A24F-A526-90C4FAC99249}" type="presOf" srcId="{5E3783D8-38A2-4E42-BA7C-48F0196D17DF}" destId="{E3760EE1-9E20-2F45-A79B-EC53A2ED049B}" srcOrd="0" destOrd="0" presId="urn:microsoft.com/office/officeart/2008/layout/HorizontalMultiLevelHierarchy"/>
    <dgm:cxn modelId="{EDB4A14B-330B-0B4B-8CBB-F96D5E15755D}" type="presOf" srcId="{89090944-4CB0-2040-AFE4-E81E8DD8FBE5}" destId="{BD5CE924-FBE7-2444-B267-F26FDA04946D}" srcOrd="1" destOrd="0" presId="urn:microsoft.com/office/officeart/2008/layout/HorizontalMultiLevelHierarchy"/>
    <dgm:cxn modelId="{1F40D9C5-38D1-7647-A5B2-39CC84BC4579}" type="presOf" srcId="{97F4A9C3-E312-814D-8A79-2C315F703F67}" destId="{0A7A4515-E69B-864C-B98D-9EC227C31FFD}" srcOrd="0" destOrd="0" presId="urn:microsoft.com/office/officeart/2008/layout/HorizontalMultiLevelHierarchy"/>
    <dgm:cxn modelId="{CD0542F1-BACF-6C47-94F2-ACA14EA321E2}" srcId="{6E2FFBFF-62A9-AE42-9AF6-2FA35B24ED3D}" destId="{5E52F918-4678-E448-950F-02A138A50AD9}" srcOrd="0" destOrd="0" parTransId="{55D48C43-89A3-414A-B474-928ECC026592}" sibTransId="{93A25F58-FDF5-7B40-AB65-6B926A87F941}"/>
    <dgm:cxn modelId="{3FD40067-7557-EE44-91CD-6A6B78DC4455}" type="presOf" srcId="{6E2FFBFF-62A9-AE42-9AF6-2FA35B24ED3D}" destId="{06B87FF7-CD3C-FE41-A867-5740BD6FC711}" srcOrd="0" destOrd="0" presId="urn:microsoft.com/office/officeart/2008/layout/HorizontalMultiLevelHierarchy"/>
    <dgm:cxn modelId="{0023854E-CC77-CC4E-BBAC-5FA2619754DA}" type="presOf" srcId="{6541B8F7-29D7-6F46-BA51-6EDD59B4FB37}" destId="{893866A5-0AE3-3A41-9A58-7BC69A0C2220}" srcOrd="1" destOrd="0" presId="urn:microsoft.com/office/officeart/2008/layout/HorizontalMultiLevelHierarchy"/>
    <dgm:cxn modelId="{CC30936F-D639-FE48-8D8B-AA023B63F83F}" type="presOf" srcId="{5E3783D8-38A2-4E42-BA7C-48F0196D17DF}" destId="{72D58170-F71A-8C47-8160-2D3D31ABD95F}" srcOrd="1" destOrd="0" presId="urn:microsoft.com/office/officeart/2008/layout/HorizontalMultiLevelHierarchy"/>
    <dgm:cxn modelId="{D0880C46-1137-004F-A56D-52B5BA15449A}" type="presOf" srcId="{00D93D1F-A7B7-304B-8529-57962282CEFB}" destId="{2BBFB2DA-ED2E-CB47-80C4-FEF02633875E}" srcOrd="0" destOrd="0" presId="urn:microsoft.com/office/officeart/2008/layout/HorizontalMultiLevelHierarchy"/>
    <dgm:cxn modelId="{82B4B133-C0CF-9944-B782-1FD654CEC2D0}" type="presParOf" srcId="{06B87FF7-CD3C-FE41-A867-5740BD6FC711}" destId="{709DEECA-F41B-8042-AA39-3008561C5AD3}" srcOrd="0" destOrd="0" presId="urn:microsoft.com/office/officeart/2008/layout/HorizontalMultiLevelHierarchy"/>
    <dgm:cxn modelId="{ACC8F04C-6CF6-2F4D-8E18-F7958231AE73}" type="presParOf" srcId="{709DEECA-F41B-8042-AA39-3008561C5AD3}" destId="{3B962B41-6D9D-0D4E-8ABE-F76C0A2248D8}" srcOrd="0" destOrd="0" presId="urn:microsoft.com/office/officeart/2008/layout/HorizontalMultiLevelHierarchy"/>
    <dgm:cxn modelId="{CAD4E237-B080-E14E-A103-452E7B2805D0}" type="presParOf" srcId="{709DEECA-F41B-8042-AA39-3008561C5AD3}" destId="{A7D3D672-F109-3F41-A709-81CDCF6B4D11}" srcOrd="1" destOrd="0" presId="urn:microsoft.com/office/officeart/2008/layout/HorizontalMultiLevelHierarchy"/>
    <dgm:cxn modelId="{E7717E28-4539-6D43-AD7F-0F0CC5FACC54}" type="presParOf" srcId="{A7D3D672-F109-3F41-A709-81CDCF6B4D11}" destId="{37BC82A9-EC40-9345-8D7C-F515E4DA90ED}" srcOrd="0" destOrd="0" presId="urn:microsoft.com/office/officeart/2008/layout/HorizontalMultiLevelHierarchy"/>
    <dgm:cxn modelId="{806439D0-BE15-9942-8698-7400474A0823}" type="presParOf" srcId="{37BC82A9-EC40-9345-8D7C-F515E4DA90ED}" destId="{93E7BF78-1B67-DB4E-98C7-8CDE2980637C}" srcOrd="0" destOrd="0" presId="urn:microsoft.com/office/officeart/2008/layout/HorizontalMultiLevelHierarchy"/>
    <dgm:cxn modelId="{D102F581-7EBA-1446-BBFD-2B64962E7D18}" type="presParOf" srcId="{A7D3D672-F109-3F41-A709-81CDCF6B4D11}" destId="{22A6D6E1-7A5C-4F4A-AE64-B57E247A61CA}" srcOrd="1" destOrd="0" presId="urn:microsoft.com/office/officeart/2008/layout/HorizontalMultiLevelHierarchy"/>
    <dgm:cxn modelId="{FD4BA4EA-3021-EE40-AD05-E6136E2B4913}" type="presParOf" srcId="{22A6D6E1-7A5C-4F4A-AE64-B57E247A61CA}" destId="{2BBFB2DA-ED2E-CB47-80C4-FEF02633875E}" srcOrd="0" destOrd="0" presId="urn:microsoft.com/office/officeart/2008/layout/HorizontalMultiLevelHierarchy"/>
    <dgm:cxn modelId="{4FEE07CC-ADC1-B04F-BCCC-2F6CAD51797C}" type="presParOf" srcId="{22A6D6E1-7A5C-4F4A-AE64-B57E247A61CA}" destId="{973058EE-FBB2-8340-93E1-1A90B72EC6B3}" srcOrd="1" destOrd="0" presId="urn:microsoft.com/office/officeart/2008/layout/HorizontalMultiLevelHierarchy"/>
    <dgm:cxn modelId="{5A4A3B3F-0D5E-094C-B80C-A6C71AF1F7A2}" type="presParOf" srcId="{A7D3D672-F109-3F41-A709-81CDCF6B4D11}" destId="{E132F8BF-BB39-284A-A0A1-62911A15FC7E}" srcOrd="2" destOrd="0" presId="urn:microsoft.com/office/officeart/2008/layout/HorizontalMultiLevelHierarchy"/>
    <dgm:cxn modelId="{2650E582-4257-FB42-9EA3-908B4E44688D}" type="presParOf" srcId="{E132F8BF-BB39-284A-A0A1-62911A15FC7E}" destId="{58A9B7C6-865E-A14A-BEE0-57DBA2124B13}" srcOrd="0" destOrd="0" presId="urn:microsoft.com/office/officeart/2008/layout/HorizontalMultiLevelHierarchy"/>
    <dgm:cxn modelId="{4C7DB260-DDAD-7F45-8DE1-3714890A8D4A}" type="presParOf" srcId="{A7D3D672-F109-3F41-A709-81CDCF6B4D11}" destId="{8200A198-9A03-F841-AEE3-F15D922536C3}" srcOrd="3" destOrd="0" presId="urn:microsoft.com/office/officeart/2008/layout/HorizontalMultiLevelHierarchy"/>
    <dgm:cxn modelId="{41D165FB-B50C-0D47-905E-656715989AAB}" type="presParOf" srcId="{8200A198-9A03-F841-AEE3-F15D922536C3}" destId="{0DA7E516-2913-4040-A7E4-108B46A26449}" srcOrd="0" destOrd="0" presId="urn:microsoft.com/office/officeart/2008/layout/HorizontalMultiLevelHierarchy"/>
    <dgm:cxn modelId="{B143ED39-0D85-9F41-A7A4-48514AB1D3EE}" type="presParOf" srcId="{8200A198-9A03-F841-AEE3-F15D922536C3}" destId="{5B92DA89-8029-0942-9BDE-C3D4D1D34721}" srcOrd="1" destOrd="0" presId="urn:microsoft.com/office/officeart/2008/layout/HorizontalMultiLevelHierarchy"/>
    <dgm:cxn modelId="{7350D1D0-B9D0-6B4B-B1EC-E812BDA7A409}" type="presParOf" srcId="{A7D3D672-F109-3F41-A709-81CDCF6B4D11}" destId="{E3760EE1-9E20-2F45-A79B-EC53A2ED049B}" srcOrd="4" destOrd="0" presId="urn:microsoft.com/office/officeart/2008/layout/HorizontalMultiLevelHierarchy"/>
    <dgm:cxn modelId="{1B13B6EA-A4D5-AE49-944C-67D0A0780645}" type="presParOf" srcId="{E3760EE1-9E20-2F45-A79B-EC53A2ED049B}" destId="{72D58170-F71A-8C47-8160-2D3D31ABD95F}" srcOrd="0" destOrd="0" presId="urn:microsoft.com/office/officeart/2008/layout/HorizontalMultiLevelHierarchy"/>
    <dgm:cxn modelId="{2C348285-C7C2-644D-B5F0-290E369EDB91}" type="presParOf" srcId="{A7D3D672-F109-3F41-A709-81CDCF6B4D11}" destId="{47287D8A-FFD2-2B43-8CE3-3B2DD372F74E}" srcOrd="5" destOrd="0" presId="urn:microsoft.com/office/officeart/2008/layout/HorizontalMultiLevelHierarchy"/>
    <dgm:cxn modelId="{CA0C2B23-E6C2-4A40-A7C2-7B05E40FDEC0}" type="presParOf" srcId="{47287D8A-FFD2-2B43-8CE3-3B2DD372F74E}" destId="{1B5CC4C8-85EC-DF49-8BE0-BBD11A9FB687}" srcOrd="0" destOrd="0" presId="urn:microsoft.com/office/officeart/2008/layout/HorizontalMultiLevelHierarchy"/>
    <dgm:cxn modelId="{9079C082-DB49-B541-9F58-F114964441A1}" type="presParOf" srcId="{47287D8A-FFD2-2B43-8CE3-3B2DD372F74E}" destId="{F9CB6500-3418-9C40-9347-CE6EB25BE905}" srcOrd="1" destOrd="0" presId="urn:microsoft.com/office/officeart/2008/layout/HorizontalMultiLevelHierarchy"/>
    <dgm:cxn modelId="{60B20A43-5AC6-1C4D-B90D-50B2DB6BACF1}" type="presParOf" srcId="{A7D3D672-F109-3F41-A709-81CDCF6B4D11}" destId="{0BF80B26-8F3C-1E4C-A6C2-559DE8FFD324}" srcOrd="6" destOrd="0" presId="urn:microsoft.com/office/officeart/2008/layout/HorizontalMultiLevelHierarchy"/>
    <dgm:cxn modelId="{24C9207D-B02C-0148-826D-68C8235DB0E2}" type="presParOf" srcId="{0BF80B26-8F3C-1E4C-A6C2-559DE8FFD324}" destId="{BD5CE924-FBE7-2444-B267-F26FDA04946D}" srcOrd="0" destOrd="0" presId="urn:microsoft.com/office/officeart/2008/layout/HorizontalMultiLevelHierarchy"/>
    <dgm:cxn modelId="{DD9E89DB-42E0-3C49-8E72-477E82E1796C}" type="presParOf" srcId="{A7D3D672-F109-3F41-A709-81CDCF6B4D11}" destId="{3C8CEBD5-D925-5C4C-967A-E993FF3F26EC}" srcOrd="7" destOrd="0" presId="urn:microsoft.com/office/officeart/2008/layout/HorizontalMultiLevelHierarchy"/>
    <dgm:cxn modelId="{94A774D9-5D27-8549-818D-377722BFB6BA}" type="presParOf" srcId="{3C8CEBD5-D925-5C4C-967A-E993FF3F26EC}" destId="{D6DDC196-884A-3547-876C-CD37B22D784D}" srcOrd="0" destOrd="0" presId="urn:microsoft.com/office/officeart/2008/layout/HorizontalMultiLevelHierarchy"/>
    <dgm:cxn modelId="{C4620122-521D-2C42-BEA9-E0BEA249BAE0}" type="presParOf" srcId="{3C8CEBD5-D925-5C4C-967A-E993FF3F26EC}" destId="{65E2CEE1-96E0-3B47-84B3-76208D623196}" srcOrd="1" destOrd="0" presId="urn:microsoft.com/office/officeart/2008/layout/HorizontalMultiLevelHierarchy"/>
    <dgm:cxn modelId="{D3A6739F-19F1-A44E-9F25-F3868ECCBB5C}" type="presParOf" srcId="{A7D3D672-F109-3F41-A709-81CDCF6B4D11}" destId="{96F0EE1F-18D0-E744-B6D3-D13C41C2CA7D}" srcOrd="8" destOrd="0" presId="urn:microsoft.com/office/officeart/2008/layout/HorizontalMultiLevelHierarchy"/>
    <dgm:cxn modelId="{CEEBB744-277F-9B43-B7F6-5C3C60A7B99A}" type="presParOf" srcId="{96F0EE1F-18D0-E744-B6D3-D13C41C2CA7D}" destId="{2EED1107-EC38-2F47-9A8A-EBFA00D9ACF6}" srcOrd="0" destOrd="0" presId="urn:microsoft.com/office/officeart/2008/layout/HorizontalMultiLevelHierarchy"/>
    <dgm:cxn modelId="{0CC4B4E6-6127-E04D-AFBB-5670C5B658C2}" type="presParOf" srcId="{A7D3D672-F109-3F41-A709-81CDCF6B4D11}" destId="{FD7B7356-BE8C-4E4D-8079-0CCD0EFD7498}" srcOrd="9" destOrd="0" presId="urn:microsoft.com/office/officeart/2008/layout/HorizontalMultiLevelHierarchy"/>
    <dgm:cxn modelId="{54E8C9B4-EE16-B74F-AAA5-6F6B1FD2F94D}" type="presParOf" srcId="{FD7B7356-BE8C-4E4D-8079-0CCD0EFD7498}" destId="{A9D89256-EB17-7F43-AE85-89B342CF4081}" srcOrd="0" destOrd="0" presId="urn:microsoft.com/office/officeart/2008/layout/HorizontalMultiLevelHierarchy"/>
    <dgm:cxn modelId="{E1F42A64-242A-BA43-B3D6-8ECE63D0E64E}" type="presParOf" srcId="{FD7B7356-BE8C-4E4D-8079-0CCD0EFD7498}" destId="{35D06BE3-4540-D34E-8CEB-0EA5FC0B4F23}" srcOrd="1" destOrd="0" presId="urn:microsoft.com/office/officeart/2008/layout/HorizontalMultiLevelHierarchy"/>
    <dgm:cxn modelId="{460E89E5-75CA-6A4F-B7B5-D778674F4FE2}" type="presParOf" srcId="{A7D3D672-F109-3F41-A709-81CDCF6B4D11}" destId="{ADD76D1B-F2CC-AA48-831A-FA7CE397776D}" srcOrd="10" destOrd="0" presId="urn:microsoft.com/office/officeart/2008/layout/HorizontalMultiLevelHierarchy"/>
    <dgm:cxn modelId="{33B99499-3BA5-CC4D-937D-1A4F5BB2B4C9}" type="presParOf" srcId="{ADD76D1B-F2CC-AA48-831A-FA7CE397776D}" destId="{2A9EFCDA-4A9B-E74D-9A31-C2C94802DD60}" srcOrd="0" destOrd="0" presId="urn:microsoft.com/office/officeart/2008/layout/HorizontalMultiLevelHierarchy"/>
    <dgm:cxn modelId="{7C7E7AFC-3B73-9844-B9F8-B2D1F81D9A8F}" type="presParOf" srcId="{A7D3D672-F109-3F41-A709-81CDCF6B4D11}" destId="{C6BB87D0-66D1-6241-8FFE-EA15438D6740}" srcOrd="11" destOrd="0" presId="urn:microsoft.com/office/officeart/2008/layout/HorizontalMultiLevelHierarchy"/>
    <dgm:cxn modelId="{4FAB5B25-CF62-6D40-8511-45F740885529}" type="presParOf" srcId="{C6BB87D0-66D1-6241-8FFE-EA15438D6740}" destId="{26C50AF8-038C-3F47-9041-F980831F3BA0}" srcOrd="0" destOrd="0" presId="urn:microsoft.com/office/officeart/2008/layout/HorizontalMultiLevelHierarchy"/>
    <dgm:cxn modelId="{A2199D3D-03C4-0442-B38B-5CE55F347485}" type="presParOf" srcId="{C6BB87D0-66D1-6241-8FFE-EA15438D6740}" destId="{F4FB9005-04A6-F945-B155-407F39F878AC}" srcOrd="1" destOrd="0" presId="urn:microsoft.com/office/officeart/2008/layout/HorizontalMultiLevelHierarchy"/>
    <dgm:cxn modelId="{846FBCA0-3F11-3948-900C-841CCED3F08F}" type="presParOf" srcId="{A7D3D672-F109-3F41-A709-81CDCF6B4D11}" destId="{16617111-AABC-014A-B6DD-93435CDEC2C9}" srcOrd="12" destOrd="0" presId="urn:microsoft.com/office/officeart/2008/layout/HorizontalMultiLevelHierarchy"/>
    <dgm:cxn modelId="{34046F7A-358A-D84C-8704-482B7A879D40}" type="presParOf" srcId="{16617111-AABC-014A-B6DD-93435CDEC2C9}" destId="{893866A5-0AE3-3A41-9A58-7BC69A0C2220}" srcOrd="0" destOrd="0" presId="urn:microsoft.com/office/officeart/2008/layout/HorizontalMultiLevelHierarchy"/>
    <dgm:cxn modelId="{A50AD3C8-CC89-C440-8F9C-06EC8D740907}" type="presParOf" srcId="{A7D3D672-F109-3F41-A709-81CDCF6B4D11}" destId="{9E82581C-C006-D14C-BF48-7583F934D94E}" srcOrd="13" destOrd="0" presId="urn:microsoft.com/office/officeart/2008/layout/HorizontalMultiLevelHierarchy"/>
    <dgm:cxn modelId="{E3A6021D-B597-F54D-B035-C8055AE3F08A}" type="presParOf" srcId="{9E82581C-C006-D14C-BF48-7583F934D94E}" destId="{C3C05B32-EEC0-2040-80D8-D70F242EDA9B}" srcOrd="0" destOrd="0" presId="urn:microsoft.com/office/officeart/2008/layout/HorizontalMultiLevelHierarchy"/>
    <dgm:cxn modelId="{4C8A37A0-CAD3-E740-9381-11D4E7E558C3}" type="presParOf" srcId="{9E82581C-C006-D14C-BF48-7583F934D94E}" destId="{B14FB79B-6A70-C14D-AE90-AE2BF98AB0D1}" srcOrd="1" destOrd="0" presId="urn:microsoft.com/office/officeart/2008/layout/HorizontalMultiLevelHierarchy"/>
    <dgm:cxn modelId="{163EF678-A046-8846-A6F5-7625EEF85ADF}" type="presParOf" srcId="{A7D3D672-F109-3F41-A709-81CDCF6B4D11}" destId="{81EE4C0F-53F7-B244-9BDF-ABB161ED026F}" srcOrd="14" destOrd="0" presId="urn:microsoft.com/office/officeart/2008/layout/HorizontalMultiLevelHierarchy"/>
    <dgm:cxn modelId="{AB346F41-875C-564E-A44E-B9D2703DA412}" type="presParOf" srcId="{81EE4C0F-53F7-B244-9BDF-ABB161ED026F}" destId="{F1AF8A10-4EDA-6D4F-9D26-F725CACC131F}" srcOrd="0" destOrd="0" presId="urn:microsoft.com/office/officeart/2008/layout/HorizontalMultiLevelHierarchy"/>
    <dgm:cxn modelId="{5887D889-4C9E-0E4E-9E86-A34E76855BCC}" type="presParOf" srcId="{A7D3D672-F109-3F41-A709-81CDCF6B4D11}" destId="{758872BA-9D54-E745-8E4D-039491A193A4}" srcOrd="15" destOrd="0" presId="urn:microsoft.com/office/officeart/2008/layout/HorizontalMultiLevelHierarchy"/>
    <dgm:cxn modelId="{7D3B64CE-DC56-7840-8152-E5C4F49629C4}" type="presParOf" srcId="{758872BA-9D54-E745-8E4D-039491A193A4}" destId="{7F475C19-F53A-244F-BB30-F2B08595D552}" srcOrd="0" destOrd="0" presId="urn:microsoft.com/office/officeart/2008/layout/HorizontalMultiLevelHierarchy"/>
    <dgm:cxn modelId="{02F69433-CD71-BD46-9C97-6F2C7A9BAB80}" type="presParOf" srcId="{758872BA-9D54-E745-8E4D-039491A193A4}" destId="{9A99DF7D-C6EC-0E4C-828A-9543CB2310D9}" srcOrd="1" destOrd="0" presId="urn:microsoft.com/office/officeart/2008/layout/HorizontalMultiLevelHierarchy"/>
    <dgm:cxn modelId="{465D1D29-DF99-244B-BE47-7EB765754868}" type="presParOf" srcId="{A7D3D672-F109-3F41-A709-81CDCF6B4D11}" destId="{8E0BDF12-C7F0-B84E-B0C4-4774E9F40707}" srcOrd="16" destOrd="0" presId="urn:microsoft.com/office/officeart/2008/layout/HorizontalMultiLevelHierarchy"/>
    <dgm:cxn modelId="{D46D3E0E-E946-4442-97EF-30C7FABA1B9F}" type="presParOf" srcId="{8E0BDF12-C7F0-B84E-B0C4-4774E9F40707}" destId="{124A0D1D-04DC-D640-B5F8-B8890C35EE06}" srcOrd="0" destOrd="0" presId="urn:microsoft.com/office/officeart/2008/layout/HorizontalMultiLevelHierarchy"/>
    <dgm:cxn modelId="{F399F759-869B-D241-833C-75F9A693D8A2}" type="presParOf" srcId="{A7D3D672-F109-3F41-A709-81CDCF6B4D11}" destId="{7A24F1B5-8F79-7845-8F12-533EE7346C23}" srcOrd="17" destOrd="0" presId="urn:microsoft.com/office/officeart/2008/layout/HorizontalMultiLevelHierarchy"/>
    <dgm:cxn modelId="{A1FD5F0E-110C-984D-A52A-33BEDB9028D0}" type="presParOf" srcId="{7A24F1B5-8F79-7845-8F12-533EE7346C23}" destId="{A0E2DE9D-4C2E-8140-B656-C05F5DDB3E70}" srcOrd="0" destOrd="0" presId="urn:microsoft.com/office/officeart/2008/layout/HorizontalMultiLevelHierarchy"/>
    <dgm:cxn modelId="{D9E2466D-2875-5946-9645-42974BE49A25}" type="presParOf" srcId="{7A24F1B5-8F79-7845-8F12-533EE7346C23}" destId="{BD61A61C-CCC1-F243-8F2F-39AB4A913246}" srcOrd="1" destOrd="0" presId="urn:microsoft.com/office/officeart/2008/layout/HorizontalMultiLevelHierarchy"/>
    <dgm:cxn modelId="{186EE2A9-6C00-AB40-8893-852CCFD92C82}" type="presParOf" srcId="{A7D3D672-F109-3F41-A709-81CDCF6B4D11}" destId="{46057A6E-4089-F84B-A1D3-D1AA14AB9DE1}" srcOrd="18" destOrd="0" presId="urn:microsoft.com/office/officeart/2008/layout/HorizontalMultiLevelHierarchy"/>
    <dgm:cxn modelId="{14D28074-4388-0347-859D-BE0A0B8C3B5E}" type="presParOf" srcId="{46057A6E-4089-F84B-A1D3-D1AA14AB9DE1}" destId="{C42DE902-58A2-504F-953A-D6D551A8AAFE}" srcOrd="0" destOrd="0" presId="urn:microsoft.com/office/officeart/2008/layout/HorizontalMultiLevelHierarchy"/>
    <dgm:cxn modelId="{25B69C3D-2FE3-5843-A826-7A48C1BB3C44}" type="presParOf" srcId="{A7D3D672-F109-3F41-A709-81CDCF6B4D11}" destId="{DF83572A-A0A5-E046-A32C-9BE59F7CC8AA}" srcOrd="19" destOrd="0" presId="urn:microsoft.com/office/officeart/2008/layout/HorizontalMultiLevelHierarchy"/>
    <dgm:cxn modelId="{5C8668F1-6A6D-F74C-AD1E-7620A6C0BA07}" type="presParOf" srcId="{DF83572A-A0A5-E046-A32C-9BE59F7CC8AA}" destId="{0A7A4515-E69B-864C-B98D-9EC227C31FFD}" srcOrd="0" destOrd="0" presId="urn:microsoft.com/office/officeart/2008/layout/HorizontalMultiLevelHierarchy"/>
    <dgm:cxn modelId="{CD370393-FEA8-8D4A-BD75-F475FE205542}" type="presParOf" srcId="{DF83572A-A0A5-E046-A32C-9BE59F7CC8AA}" destId="{B40B9C1F-C0C5-BE43-A6FC-BA2023E38E8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FFBFF-62A9-AE42-9AF6-2FA35B24ED3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5E52F918-4678-E448-950F-02A138A50AD9}">
      <dgm:prSet phldrT="[Text]" custT="1"/>
      <dgm:spPr/>
      <dgm:t>
        <a:bodyPr/>
        <a:lstStyle/>
        <a:p>
          <a:r>
            <a:rPr lang="en-US" sz="1400" dirty="0" smtClean="0"/>
            <a:t>Relevant- Useful</a:t>
          </a:r>
          <a:endParaRPr lang="en-US" sz="1400" dirty="0"/>
        </a:p>
      </dgm:t>
    </dgm:pt>
    <dgm:pt modelId="{55D48C43-89A3-414A-B474-928ECC026592}" type="parTrans" cxnId="{CD0542F1-BACF-6C47-94F2-ACA14EA321E2}">
      <dgm:prSet/>
      <dgm:spPr/>
      <dgm:t>
        <a:bodyPr/>
        <a:lstStyle/>
        <a:p>
          <a:endParaRPr lang="en-US" sz="1400"/>
        </a:p>
      </dgm:t>
    </dgm:pt>
    <dgm:pt modelId="{93A25F58-FDF5-7B40-AB65-6B926A87F941}" type="sibTrans" cxnId="{CD0542F1-BACF-6C47-94F2-ACA14EA321E2}">
      <dgm:prSet/>
      <dgm:spPr/>
      <dgm:t>
        <a:bodyPr/>
        <a:lstStyle/>
        <a:p>
          <a:endParaRPr lang="en-US" sz="1400"/>
        </a:p>
      </dgm:t>
    </dgm:pt>
    <dgm:pt modelId="{ACC4603C-0E24-454C-A378-12D8C4F1C654}">
      <dgm:prSet phldrT="[Text]" custT="1"/>
      <dgm:spPr/>
      <dgm:t>
        <a:bodyPr/>
        <a:lstStyle/>
        <a:p>
          <a:r>
            <a:rPr lang="en-US" sz="1400" dirty="0" smtClean="0"/>
            <a:t>age</a:t>
          </a:r>
          <a:endParaRPr lang="en-US" sz="1400" dirty="0"/>
        </a:p>
      </dgm:t>
    </dgm:pt>
    <dgm:pt modelId="{2955F20A-FF9C-E947-9F17-094389A4BE7A}" type="parTrans" cxnId="{1643E673-39D7-E540-B7C1-5547F9DB19B1}">
      <dgm:prSet/>
      <dgm:spPr/>
      <dgm:t>
        <a:bodyPr/>
        <a:lstStyle/>
        <a:p>
          <a:endParaRPr lang="en-US"/>
        </a:p>
      </dgm:t>
    </dgm:pt>
    <dgm:pt modelId="{0D283A8D-15AD-E349-A7CB-4911ABE75D7E}" type="sibTrans" cxnId="{1643E673-39D7-E540-B7C1-5547F9DB19B1}">
      <dgm:prSet/>
      <dgm:spPr/>
      <dgm:t>
        <a:bodyPr/>
        <a:lstStyle/>
        <a:p>
          <a:endParaRPr lang="en-US"/>
        </a:p>
      </dgm:t>
    </dgm:pt>
    <dgm:pt modelId="{E269A8A8-6D14-4B44-8300-9EB1C12A68F2}">
      <dgm:prSet phldrT="[Text]" custT="1"/>
      <dgm:spPr/>
      <dgm:t>
        <a:bodyPr/>
        <a:lstStyle/>
        <a:p>
          <a:r>
            <a:rPr lang="en-US" sz="1400" dirty="0" smtClean="0"/>
            <a:t>gender</a:t>
          </a:r>
          <a:endParaRPr lang="en-US" sz="1400" dirty="0"/>
        </a:p>
      </dgm:t>
    </dgm:pt>
    <dgm:pt modelId="{3FAA8104-08C6-EE43-9C6A-ED72B6577B46}" type="parTrans" cxnId="{033276C4-F935-C143-B27E-81131D416EE6}">
      <dgm:prSet/>
      <dgm:spPr/>
      <dgm:t>
        <a:bodyPr/>
        <a:lstStyle/>
        <a:p>
          <a:endParaRPr lang="en-US"/>
        </a:p>
      </dgm:t>
    </dgm:pt>
    <dgm:pt modelId="{B2D16A77-294A-0F4C-A627-F316CA70DC49}" type="sibTrans" cxnId="{033276C4-F935-C143-B27E-81131D416EE6}">
      <dgm:prSet/>
      <dgm:spPr/>
      <dgm:t>
        <a:bodyPr/>
        <a:lstStyle/>
        <a:p>
          <a:endParaRPr lang="en-US"/>
        </a:p>
      </dgm:t>
    </dgm:pt>
    <dgm:pt modelId="{81DBF69F-7F65-204D-99A5-8980B9CC592C}">
      <dgm:prSet phldrT="[Text]" custT="1"/>
      <dgm:spPr/>
      <dgm:t>
        <a:bodyPr/>
        <a:lstStyle/>
        <a:p>
          <a:r>
            <a:rPr lang="en-US" sz="1400" dirty="0" smtClean="0"/>
            <a:t>timestamp</a:t>
          </a:r>
          <a:endParaRPr lang="en-US" sz="1400" dirty="0"/>
        </a:p>
      </dgm:t>
    </dgm:pt>
    <dgm:pt modelId="{A424FB3C-4C0E-9244-8C2E-93D5AF64E8B3}" type="parTrans" cxnId="{D92DE100-466A-F542-8EC0-E17E920382C8}">
      <dgm:prSet/>
      <dgm:spPr/>
      <dgm:t>
        <a:bodyPr/>
        <a:lstStyle/>
        <a:p>
          <a:endParaRPr lang="en-US"/>
        </a:p>
      </dgm:t>
    </dgm:pt>
    <dgm:pt modelId="{CF7AF972-5C87-AD48-ADD0-D58FEC44C02E}" type="sibTrans" cxnId="{D92DE100-466A-F542-8EC0-E17E920382C8}">
      <dgm:prSet/>
      <dgm:spPr/>
      <dgm:t>
        <a:bodyPr/>
        <a:lstStyle/>
        <a:p>
          <a:endParaRPr lang="en-US"/>
        </a:p>
      </dgm:t>
    </dgm:pt>
    <dgm:pt modelId="{BC31CB94-EA3A-3F48-AB06-B7073BF3B783}">
      <dgm:prSet phldrT="[Text]" custT="1"/>
      <dgm:spPr/>
      <dgm:t>
        <a:bodyPr/>
        <a:lstStyle/>
        <a:p>
          <a:r>
            <a:rPr lang="en-US" sz="1400" dirty="0" smtClean="0"/>
            <a:t>sdk errors</a:t>
          </a:r>
          <a:endParaRPr lang="en-US" sz="1400" dirty="0"/>
        </a:p>
      </dgm:t>
    </dgm:pt>
    <dgm:pt modelId="{E64A3F94-DCC5-3842-901C-4D33851AA116}" type="parTrans" cxnId="{C1336176-ED3A-A44C-AEF2-CB522CABA60B}">
      <dgm:prSet/>
      <dgm:spPr/>
      <dgm:t>
        <a:bodyPr/>
        <a:lstStyle/>
        <a:p>
          <a:endParaRPr lang="en-US"/>
        </a:p>
      </dgm:t>
    </dgm:pt>
    <dgm:pt modelId="{B41638EF-D4DD-F54A-8868-59B70D45FCD8}" type="sibTrans" cxnId="{C1336176-ED3A-A44C-AEF2-CB522CABA60B}">
      <dgm:prSet/>
      <dgm:spPr/>
      <dgm:t>
        <a:bodyPr/>
        <a:lstStyle/>
        <a:p>
          <a:endParaRPr lang="en-US"/>
        </a:p>
      </dgm:t>
    </dgm:pt>
    <dgm:pt modelId="{E77A4D8A-F2CE-A04A-8C34-E07C9B70C124}">
      <dgm:prSet phldrT="[Text]" custT="1"/>
      <dgm:spPr/>
      <dgm:t>
        <a:bodyPr/>
        <a:lstStyle/>
        <a:p>
          <a:r>
            <a:rPr lang="en-US" sz="1400" dirty="0" smtClean="0"/>
            <a:t>device_platform</a:t>
          </a:r>
          <a:endParaRPr lang="en-US" sz="1400" dirty="0"/>
        </a:p>
      </dgm:t>
    </dgm:pt>
    <dgm:pt modelId="{72BDDF73-293A-A946-A2EA-18A9E391679D}" type="parTrans" cxnId="{7FCC6661-7ABF-F744-85D9-6CCCB8F2EBAD}">
      <dgm:prSet/>
      <dgm:spPr/>
      <dgm:t>
        <a:bodyPr/>
        <a:lstStyle/>
        <a:p>
          <a:endParaRPr lang="en-US"/>
        </a:p>
      </dgm:t>
    </dgm:pt>
    <dgm:pt modelId="{1F1A2756-0E82-C14D-8A71-49D3E431EFD4}" type="sibTrans" cxnId="{7FCC6661-7ABF-F744-85D9-6CCCB8F2EBAD}">
      <dgm:prSet/>
      <dgm:spPr/>
      <dgm:t>
        <a:bodyPr/>
        <a:lstStyle/>
        <a:p>
          <a:endParaRPr lang="en-US"/>
        </a:p>
      </dgm:t>
    </dgm:pt>
    <dgm:pt modelId="{D5C8BBC0-F4AB-AC42-9473-282C2E00E6B2}">
      <dgm:prSet phldrT="[Text]" custT="1"/>
      <dgm:spPr/>
      <dgm:t>
        <a:bodyPr/>
        <a:lstStyle/>
        <a:p>
          <a:r>
            <a:rPr lang="en-US" sz="1400" dirty="0" smtClean="0"/>
            <a:t>display resolution</a:t>
          </a:r>
          <a:endParaRPr lang="en-US" sz="1400" dirty="0"/>
        </a:p>
      </dgm:t>
    </dgm:pt>
    <dgm:pt modelId="{C8CA9F29-8377-BE4A-B69D-D5F23ABB58A4}" type="parTrans" cxnId="{0D978985-7F92-E24A-8F1E-3915E5D6BBF2}">
      <dgm:prSet/>
      <dgm:spPr/>
      <dgm:t>
        <a:bodyPr/>
        <a:lstStyle/>
        <a:p>
          <a:endParaRPr lang="en-US"/>
        </a:p>
      </dgm:t>
    </dgm:pt>
    <dgm:pt modelId="{AD8A52D2-A68C-324A-88E9-918C3FDD4E34}" type="sibTrans" cxnId="{0D978985-7F92-E24A-8F1E-3915E5D6BBF2}">
      <dgm:prSet/>
      <dgm:spPr/>
      <dgm:t>
        <a:bodyPr/>
        <a:lstStyle/>
        <a:p>
          <a:endParaRPr lang="en-US"/>
        </a:p>
      </dgm:t>
    </dgm:pt>
    <dgm:pt modelId="{06B87FF7-CD3C-FE41-A867-5740BD6FC711}" type="pres">
      <dgm:prSet presAssocID="{6E2FFBFF-62A9-AE42-9AF6-2FA35B24ED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DEECA-F41B-8042-AA39-3008561C5AD3}" type="pres">
      <dgm:prSet presAssocID="{5E52F918-4678-E448-950F-02A138A50AD9}" presName="root1" presStyleCnt="0"/>
      <dgm:spPr/>
    </dgm:pt>
    <dgm:pt modelId="{3B962B41-6D9D-0D4E-8ABE-F76C0A2248D8}" type="pres">
      <dgm:prSet presAssocID="{5E52F918-4678-E448-950F-02A138A50AD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3D672-F109-3F41-A709-81CDCF6B4D11}" type="pres">
      <dgm:prSet presAssocID="{5E52F918-4678-E448-950F-02A138A50AD9}" presName="level2hierChild" presStyleCnt="0"/>
      <dgm:spPr/>
    </dgm:pt>
    <dgm:pt modelId="{E5CB8077-AA93-3A4E-9EE0-B2083C2CB0A5}" type="pres">
      <dgm:prSet presAssocID="{2955F20A-FF9C-E947-9F17-094389A4BE7A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2779567F-48A0-8A4D-B1E9-21A4AF67C6A3}" type="pres">
      <dgm:prSet presAssocID="{2955F20A-FF9C-E947-9F17-094389A4BE7A}" presName="connTx" presStyleLbl="parChTrans1D2" presStyleIdx="0" presStyleCnt="6"/>
      <dgm:spPr/>
      <dgm:t>
        <a:bodyPr/>
        <a:lstStyle/>
        <a:p>
          <a:endParaRPr lang="en-US"/>
        </a:p>
      </dgm:t>
    </dgm:pt>
    <dgm:pt modelId="{84118492-38C2-9041-B8A6-BA905400AF0D}" type="pres">
      <dgm:prSet presAssocID="{ACC4603C-0E24-454C-A378-12D8C4F1C654}" presName="root2" presStyleCnt="0"/>
      <dgm:spPr/>
    </dgm:pt>
    <dgm:pt modelId="{A4E9C3C2-DA94-2744-9898-D5F687F47AC7}" type="pres">
      <dgm:prSet presAssocID="{ACC4603C-0E24-454C-A378-12D8C4F1C654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379A7-6A18-0549-8EFB-5A8B22995465}" type="pres">
      <dgm:prSet presAssocID="{ACC4603C-0E24-454C-A378-12D8C4F1C654}" presName="level3hierChild" presStyleCnt="0"/>
      <dgm:spPr/>
    </dgm:pt>
    <dgm:pt modelId="{D0449C4A-47CE-F344-82BE-A8FED17DCE5B}" type="pres">
      <dgm:prSet presAssocID="{3FAA8104-08C6-EE43-9C6A-ED72B6577B46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5B19566-C9BA-FF40-996A-D8A363F4267F}" type="pres">
      <dgm:prSet presAssocID="{3FAA8104-08C6-EE43-9C6A-ED72B6577B46}" presName="connTx" presStyleLbl="parChTrans1D2" presStyleIdx="1" presStyleCnt="6"/>
      <dgm:spPr/>
      <dgm:t>
        <a:bodyPr/>
        <a:lstStyle/>
        <a:p>
          <a:endParaRPr lang="en-US"/>
        </a:p>
      </dgm:t>
    </dgm:pt>
    <dgm:pt modelId="{B20FB6A3-81DE-7144-96D8-E4A871CFB78D}" type="pres">
      <dgm:prSet presAssocID="{E269A8A8-6D14-4B44-8300-9EB1C12A68F2}" presName="root2" presStyleCnt="0"/>
      <dgm:spPr/>
    </dgm:pt>
    <dgm:pt modelId="{525D890B-D2D5-DC4F-824B-215D5A075E85}" type="pres">
      <dgm:prSet presAssocID="{E269A8A8-6D14-4B44-8300-9EB1C12A68F2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8670F-A2E9-F34B-9127-F5D4230BAC8A}" type="pres">
      <dgm:prSet presAssocID="{E269A8A8-6D14-4B44-8300-9EB1C12A68F2}" presName="level3hierChild" presStyleCnt="0"/>
      <dgm:spPr/>
    </dgm:pt>
    <dgm:pt modelId="{79A02D3A-099B-A246-A77E-330011C8ACD5}" type="pres">
      <dgm:prSet presAssocID="{A424FB3C-4C0E-9244-8C2E-93D5AF64E8B3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329343C1-8BBE-0544-8155-AF9441875C8F}" type="pres">
      <dgm:prSet presAssocID="{A424FB3C-4C0E-9244-8C2E-93D5AF64E8B3}" presName="connTx" presStyleLbl="parChTrans1D2" presStyleIdx="2" presStyleCnt="6"/>
      <dgm:spPr/>
      <dgm:t>
        <a:bodyPr/>
        <a:lstStyle/>
        <a:p>
          <a:endParaRPr lang="en-US"/>
        </a:p>
      </dgm:t>
    </dgm:pt>
    <dgm:pt modelId="{B7AA0DCF-BAF2-8C42-BF9B-D1AAE0E64A1A}" type="pres">
      <dgm:prSet presAssocID="{81DBF69F-7F65-204D-99A5-8980B9CC592C}" presName="root2" presStyleCnt="0"/>
      <dgm:spPr/>
    </dgm:pt>
    <dgm:pt modelId="{1EF820CF-9E6A-B745-835C-544A152BFB73}" type="pres">
      <dgm:prSet presAssocID="{81DBF69F-7F65-204D-99A5-8980B9CC592C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06BA2-2158-4B49-96EC-C633CCBCD0B0}" type="pres">
      <dgm:prSet presAssocID="{81DBF69F-7F65-204D-99A5-8980B9CC592C}" presName="level3hierChild" presStyleCnt="0"/>
      <dgm:spPr/>
    </dgm:pt>
    <dgm:pt modelId="{696DF8D2-37F6-4C4F-B383-E61A8261D9C9}" type="pres">
      <dgm:prSet presAssocID="{E64A3F94-DCC5-3842-901C-4D33851AA116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380AC05A-BFA4-794E-BAB9-46CBD613BC1A}" type="pres">
      <dgm:prSet presAssocID="{E64A3F94-DCC5-3842-901C-4D33851AA116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229CDEB-0015-284F-9F30-C42D61D1BB7D}" type="pres">
      <dgm:prSet presAssocID="{BC31CB94-EA3A-3F48-AB06-B7073BF3B783}" presName="root2" presStyleCnt="0"/>
      <dgm:spPr/>
    </dgm:pt>
    <dgm:pt modelId="{4E3ADD4A-C365-A24E-8040-83E073849FA9}" type="pres">
      <dgm:prSet presAssocID="{BC31CB94-EA3A-3F48-AB06-B7073BF3B783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ED119-74E4-9B49-BFD3-4D109F5332C4}" type="pres">
      <dgm:prSet presAssocID="{BC31CB94-EA3A-3F48-AB06-B7073BF3B783}" presName="level3hierChild" presStyleCnt="0"/>
      <dgm:spPr/>
    </dgm:pt>
    <dgm:pt modelId="{DF129BBD-AEEC-E14A-AA1B-F913F77505A2}" type="pres">
      <dgm:prSet presAssocID="{72BDDF73-293A-A946-A2EA-18A9E391679D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058B48B5-06FB-CE40-AC43-62BA3134D015}" type="pres">
      <dgm:prSet presAssocID="{72BDDF73-293A-A946-A2EA-18A9E391679D}" presName="connTx" presStyleLbl="parChTrans1D2" presStyleIdx="4" presStyleCnt="6"/>
      <dgm:spPr/>
      <dgm:t>
        <a:bodyPr/>
        <a:lstStyle/>
        <a:p>
          <a:endParaRPr lang="en-US"/>
        </a:p>
      </dgm:t>
    </dgm:pt>
    <dgm:pt modelId="{FE70CB67-0A47-4E45-BC43-12842EB42172}" type="pres">
      <dgm:prSet presAssocID="{E77A4D8A-F2CE-A04A-8C34-E07C9B70C124}" presName="root2" presStyleCnt="0"/>
      <dgm:spPr/>
    </dgm:pt>
    <dgm:pt modelId="{A91E4F54-50B0-DB48-8677-C5B6A86CBFDF}" type="pres">
      <dgm:prSet presAssocID="{E77A4D8A-F2CE-A04A-8C34-E07C9B70C124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2079F6-BE44-3E45-BF6B-8405758AA72E}" type="pres">
      <dgm:prSet presAssocID="{E77A4D8A-F2CE-A04A-8C34-E07C9B70C124}" presName="level3hierChild" presStyleCnt="0"/>
      <dgm:spPr/>
    </dgm:pt>
    <dgm:pt modelId="{41B9744D-5F04-594D-B155-5E7CB8F73599}" type="pres">
      <dgm:prSet presAssocID="{C8CA9F29-8377-BE4A-B69D-D5F23ABB58A4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72F7489A-E152-404E-867E-35BFDAFEBB2E}" type="pres">
      <dgm:prSet presAssocID="{C8CA9F29-8377-BE4A-B69D-D5F23ABB58A4}" presName="connTx" presStyleLbl="parChTrans1D2" presStyleIdx="5" presStyleCnt="6"/>
      <dgm:spPr/>
      <dgm:t>
        <a:bodyPr/>
        <a:lstStyle/>
        <a:p>
          <a:endParaRPr lang="en-US"/>
        </a:p>
      </dgm:t>
    </dgm:pt>
    <dgm:pt modelId="{A2AD6A15-655D-7041-8777-DC47987164F8}" type="pres">
      <dgm:prSet presAssocID="{D5C8BBC0-F4AB-AC42-9473-282C2E00E6B2}" presName="root2" presStyleCnt="0"/>
      <dgm:spPr/>
    </dgm:pt>
    <dgm:pt modelId="{0C2D1C64-E6E8-8343-A670-847002B52456}" type="pres">
      <dgm:prSet presAssocID="{D5C8BBC0-F4AB-AC42-9473-282C2E00E6B2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C0BB3-328A-7843-8E5C-81C7E0401361}" type="pres">
      <dgm:prSet presAssocID="{D5C8BBC0-F4AB-AC42-9473-282C2E00E6B2}" presName="level3hierChild" presStyleCnt="0"/>
      <dgm:spPr/>
    </dgm:pt>
  </dgm:ptLst>
  <dgm:cxnLst>
    <dgm:cxn modelId="{EF1CA3E7-A424-654F-8E62-F5F4F8994E61}" type="presOf" srcId="{BC31CB94-EA3A-3F48-AB06-B7073BF3B783}" destId="{4E3ADD4A-C365-A24E-8040-83E073849FA9}" srcOrd="0" destOrd="0" presId="urn:microsoft.com/office/officeart/2008/layout/HorizontalMultiLevelHierarchy"/>
    <dgm:cxn modelId="{0610C9D4-80CD-FD41-95C0-EA6C7E2FC80C}" type="presOf" srcId="{6E2FFBFF-62A9-AE42-9AF6-2FA35B24ED3D}" destId="{06B87FF7-CD3C-FE41-A867-5740BD6FC711}" srcOrd="0" destOrd="0" presId="urn:microsoft.com/office/officeart/2008/layout/HorizontalMultiLevelHierarchy"/>
    <dgm:cxn modelId="{E4F3283F-B1BB-E041-9684-E7C98381D16F}" type="presOf" srcId="{E64A3F94-DCC5-3842-901C-4D33851AA116}" destId="{380AC05A-BFA4-794E-BAB9-46CBD613BC1A}" srcOrd="1" destOrd="0" presId="urn:microsoft.com/office/officeart/2008/layout/HorizontalMultiLevelHierarchy"/>
    <dgm:cxn modelId="{00466E01-4515-354E-9AE2-450533B356B9}" type="presOf" srcId="{3FAA8104-08C6-EE43-9C6A-ED72B6577B46}" destId="{D0449C4A-47CE-F344-82BE-A8FED17DCE5B}" srcOrd="0" destOrd="0" presId="urn:microsoft.com/office/officeart/2008/layout/HorizontalMultiLevelHierarchy"/>
    <dgm:cxn modelId="{A49D3C64-F5DE-434A-B286-58B9465B6E6E}" type="presOf" srcId="{E269A8A8-6D14-4B44-8300-9EB1C12A68F2}" destId="{525D890B-D2D5-DC4F-824B-215D5A075E85}" srcOrd="0" destOrd="0" presId="urn:microsoft.com/office/officeart/2008/layout/HorizontalMultiLevelHierarchy"/>
    <dgm:cxn modelId="{52D711FB-694B-DC4D-A8A1-4F81CA4EA021}" type="presOf" srcId="{D5C8BBC0-F4AB-AC42-9473-282C2E00E6B2}" destId="{0C2D1C64-E6E8-8343-A670-847002B52456}" srcOrd="0" destOrd="0" presId="urn:microsoft.com/office/officeart/2008/layout/HorizontalMultiLevelHierarchy"/>
    <dgm:cxn modelId="{8FD89C18-E581-494C-BBF6-917F3541DEFC}" type="presOf" srcId="{A424FB3C-4C0E-9244-8C2E-93D5AF64E8B3}" destId="{329343C1-8BBE-0544-8155-AF9441875C8F}" srcOrd="1" destOrd="0" presId="urn:microsoft.com/office/officeart/2008/layout/HorizontalMultiLevelHierarchy"/>
    <dgm:cxn modelId="{7FCC6661-7ABF-F744-85D9-6CCCB8F2EBAD}" srcId="{5E52F918-4678-E448-950F-02A138A50AD9}" destId="{E77A4D8A-F2CE-A04A-8C34-E07C9B70C124}" srcOrd="4" destOrd="0" parTransId="{72BDDF73-293A-A946-A2EA-18A9E391679D}" sibTransId="{1F1A2756-0E82-C14D-8A71-49D3E431EFD4}"/>
    <dgm:cxn modelId="{C1336176-ED3A-A44C-AEF2-CB522CABA60B}" srcId="{5E52F918-4678-E448-950F-02A138A50AD9}" destId="{BC31CB94-EA3A-3F48-AB06-B7073BF3B783}" srcOrd="3" destOrd="0" parTransId="{E64A3F94-DCC5-3842-901C-4D33851AA116}" sibTransId="{B41638EF-D4DD-F54A-8868-59B70D45FCD8}"/>
    <dgm:cxn modelId="{35B90B21-1F60-2646-9837-4968D1208E37}" type="presOf" srcId="{2955F20A-FF9C-E947-9F17-094389A4BE7A}" destId="{E5CB8077-AA93-3A4E-9EE0-B2083C2CB0A5}" srcOrd="0" destOrd="0" presId="urn:microsoft.com/office/officeart/2008/layout/HorizontalMultiLevelHierarchy"/>
    <dgm:cxn modelId="{DE0AA4C5-E037-B54B-9A87-73D55C3A1724}" type="presOf" srcId="{E64A3F94-DCC5-3842-901C-4D33851AA116}" destId="{696DF8D2-37F6-4C4F-B383-E61A8261D9C9}" srcOrd="0" destOrd="0" presId="urn:microsoft.com/office/officeart/2008/layout/HorizontalMultiLevelHierarchy"/>
    <dgm:cxn modelId="{D92DE100-466A-F542-8EC0-E17E920382C8}" srcId="{5E52F918-4678-E448-950F-02A138A50AD9}" destId="{81DBF69F-7F65-204D-99A5-8980B9CC592C}" srcOrd="2" destOrd="0" parTransId="{A424FB3C-4C0E-9244-8C2E-93D5AF64E8B3}" sibTransId="{CF7AF972-5C87-AD48-ADD0-D58FEC44C02E}"/>
    <dgm:cxn modelId="{1C255B84-14B1-614C-90EC-1FB707EB3D90}" type="presOf" srcId="{ACC4603C-0E24-454C-A378-12D8C4F1C654}" destId="{A4E9C3C2-DA94-2744-9898-D5F687F47AC7}" srcOrd="0" destOrd="0" presId="urn:microsoft.com/office/officeart/2008/layout/HorizontalMultiLevelHierarchy"/>
    <dgm:cxn modelId="{4E9C5A84-A7B5-144A-BBCF-D8A88C3F4383}" type="presOf" srcId="{C8CA9F29-8377-BE4A-B69D-D5F23ABB58A4}" destId="{72F7489A-E152-404E-867E-35BFDAFEBB2E}" srcOrd="1" destOrd="0" presId="urn:microsoft.com/office/officeart/2008/layout/HorizontalMultiLevelHierarchy"/>
    <dgm:cxn modelId="{94E9DEF7-8ABC-124F-BA9E-F4A568AF5A47}" type="presOf" srcId="{72BDDF73-293A-A946-A2EA-18A9E391679D}" destId="{DF129BBD-AEEC-E14A-AA1B-F913F77505A2}" srcOrd="0" destOrd="0" presId="urn:microsoft.com/office/officeart/2008/layout/HorizontalMultiLevelHierarchy"/>
    <dgm:cxn modelId="{920F2DAD-1170-1040-89C2-BD8C0BB9170D}" type="presOf" srcId="{E77A4D8A-F2CE-A04A-8C34-E07C9B70C124}" destId="{A91E4F54-50B0-DB48-8677-C5B6A86CBFDF}" srcOrd="0" destOrd="0" presId="urn:microsoft.com/office/officeart/2008/layout/HorizontalMultiLevelHierarchy"/>
    <dgm:cxn modelId="{DEC8F493-C8B2-F04B-B655-AA23BED860F3}" type="presOf" srcId="{72BDDF73-293A-A946-A2EA-18A9E391679D}" destId="{058B48B5-06FB-CE40-AC43-62BA3134D015}" srcOrd="1" destOrd="0" presId="urn:microsoft.com/office/officeart/2008/layout/HorizontalMultiLevelHierarchy"/>
    <dgm:cxn modelId="{B9E10DE4-468C-3944-AF5D-A2AF0FDD0A0C}" type="presOf" srcId="{C8CA9F29-8377-BE4A-B69D-D5F23ABB58A4}" destId="{41B9744D-5F04-594D-B155-5E7CB8F73599}" srcOrd="0" destOrd="0" presId="urn:microsoft.com/office/officeart/2008/layout/HorizontalMultiLevelHierarchy"/>
    <dgm:cxn modelId="{80231AC4-1EAD-6542-857A-CF80AB44C766}" type="presOf" srcId="{A424FB3C-4C0E-9244-8C2E-93D5AF64E8B3}" destId="{79A02D3A-099B-A246-A77E-330011C8ACD5}" srcOrd="0" destOrd="0" presId="urn:microsoft.com/office/officeart/2008/layout/HorizontalMultiLevelHierarchy"/>
    <dgm:cxn modelId="{033276C4-F935-C143-B27E-81131D416EE6}" srcId="{5E52F918-4678-E448-950F-02A138A50AD9}" destId="{E269A8A8-6D14-4B44-8300-9EB1C12A68F2}" srcOrd="1" destOrd="0" parTransId="{3FAA8104-08C6-EE43-9C6A-ED72B6577B46}" sibTransId="{B2D16A77-294A-0F4C-A627-F316CA70DC49}"/>
    <dgm:cxn modelId="{B9C91F57-7677-4D46-85E9-EF321870B25E}" type="presOf" srcId="{3FAA8104-08C6-EE43-9C6A-ED72B6577B46}" destId="{75B19566-C9BA-FF40-996A-D8A363F4267F}" srcOrd="1" destOrd="0" presId="urn:microsoft.com/office/officeart/2008/layout/HorizontalMultiLevelHierarchy"/>
    <dgm:cxn modelId="{0D978985-7F92-E24A-8F1E-3915E5D6BBF2}" srcId="{5E52F918-4678-E448-950F-02A138A50AD9}" destId="{D5C8BBC0-F4AB-AC42-9473-282C2E00E6B2}" srcOrd="5" destOrd="0" parTransId="{C8CA9F29-8377-BE4A-B69D-D5F23ABB58A4}" sibTransId="{AD8A52D2-A68C-324A-88E9-918C3FDD4E34}"/>
    <dgm:cxn modelId="{C1318460-2C50-CC43-BDAE-44A3AA6F404D}" type="presOf" srcId="{2955F20A-FF9C-E947-9F17-094389A4BE7A}" destId="{2779567F-48A0-8A4D-B1E9-21A4AF67C6A3}" srcOrd="1" destOrd="0" presId="urn:microsoft.com/office/officeart/2008/layout/HorizontalMultiLevelHierarchy"/>
    <dgm:cxn modelId="{CD0542F1-BACF-6C47-94F2-ACA14EA321E2}" srcId="{6E2FFBFF-62A9-AE42-9AF6-2FA35B24ED3D}" destId="{5E52F918-4678-E448-950F-02A138A50AD9}" srcOrd="0" destOrd="0" parTransId="{55D48C43-89A3-414A-B474-928ECC026592}" sibTransId="{93A25F58-FDF5-7B40-AB65-6B926A87F941}"/>
    <dgm:cxn modelId="{B6C34FF5-2DA1-604F-8146-B930C7F35D37}" type="presOf" srcId="{81DBF69F-7F65-204D-99A5-8980B9CC592C}" destId="{1EF820CF-9E6A-B745-835C-544A152BFB73}" srcOrd="0" destOrd="0" presId="urn:microsoft.com/office/officeart/2008/layout/HorizontalMultiLevelHierarchy"/>
    <dgm:cxn modelId="{1643E673-39D7-E540-B7C1-5547F9DB19B1}" srcId="{5E52F918-4678-E448-950F-02A138A50AD9}" destId="{ACC4603C-0E24-454C-A378-12D8C4F1C654}" srcOrd="0" destOrd="0" parTransId="{2955F20A-FF9C-E947-9F17-094389A4BE7A}" sibTransId="{0D283A8D-15AD-E349-A7CB-4911ABE75D7E}"/>
    <dgm:cxn modelId="{52517713-79B5-4241-BF79-5396421EB4E6}" type="presOf" srcId="{5E52F918-4678-E448-950F-02A138A50AD9}" destId="{3B962B41-6D9D-0D4E-8ABE-F76C0A2248D8}" srcOrd="0" destOrd="0" presId="urn:microsoft.com/office/officeart/2008/layout/HorizontalMultiLevelHierarchy"/>
    <dgm:cxn modelId="{3D6D62F1-C798-3F4C-9948-55B79491D192}" type="presParOf" srcId="{06B87FF7-CD3C-FE41-A867-5740BD6FC711}" destId="{709DEECA-F41B-8042-AA39-3008561C5AD3}" srcOrd="0" destOrd="0" presId="urn:microsoft.com/office/officeart/2008/layout/HorizontalMultiLevelHierarchy"/>
    <dgm:cxn modelId="{66BD45EF-9E19-AE49-B0E4-DA264BCEF67B}" type="presParOf" srcId="{709DEECA-F41B-8042-AA39-3008561C5AD3}" destId="{3B962B41-6D9D-0D4E-8ABE-F76C0A2248D8}" srcOrd="0" destOrd="0" presId="urn:microsoft.com/office/officeart/2008/layout/HorizontalMultiLevelHierarchy"/>
    <dgm:cxn modelId="{E7450E40-73C1-5D46-B848-BF79BB16EEE3}" type="presParOf" srcId="{709DEECA-F41B-8042-AA39-3008561C5AD3}" destId="{A7D3D672-F109-3F41-A709-81CDCF6B4D11}" srcOrd="1" destOrd="0" presId="urn:microsoft.com/office/officeart/2008/layout/HorizontalMultiLevelHierarchy"/>
    <dgm:cxn modelId="{86278560-CE72-0C4A-BE81-907552FBC60E}" type="presParOf" srcId="{A7D3D672-F109-3F41-A709-81CDCF6B4D11}" destId="{E5CB8077-AA93-3A4E-9EE0-B2083C2CB0A5}" srcOrd="0" destOrd="0" presId="urn:microsoft.com/office/officeart/2008/layout/HorizontalMultiLevelHierarchy"/>
    <dgm:cxn modelId="{8B7C7FD3-E84F-994C-B1D2-C861BE80A97E}" type="presParOf" srcId="{E5CB8077-AA93-3A4E-9EE0-B2083C2CB0A5}" destId="{2779567F-48A0-8A4D-B1E9-21A4AF67C6A3}" srcOrd="0" destOrd="0" presId="urn:microsoft.com/office/officeart/2008/layout/HorizontalMultiLevelHierarchy"/>
    <dgm:cxn modelId="{2B79EAD9-4E6C-4043-8D52-D877AC8D7F93}" type="presParOf" srcId="{A7D3D672-F109-3F41-A709-81CDCF6B4D11}" destId="{84118492-38C2-9041-B8A6-BA905400AF0D}" srcOrd="1" destOrd="0" presId="urn:microsoft.com/office/officeart/2008/layout/HorizontalMultiLevelHierarchy"/>
    <dgm:cxn modelId="{D92C4E2F-F100-094E-A470-62F4A7A794AC}" type="presParOf" srcId="{84118492-38C2-9041-B8A6-BA905400AF0D}" destId="{A4E9C3C2-DA94-2744-9898-D5F687F47AC7}" srcOrd="0" destOrd="0" presId="urn:microsoft.com/office/officeart/2008/layout/HorizontalMultiLevelHierarchy"/>
    <dgm:cxn modelId="{93AB5D09-23E4-C045-81AF-D2CEC0160AA7}" type="presParOf" srcId="{84118492-38C2-9041-B8A6-BA905400AF0D}" destId="{4DF379A7-6A18-0549-8EFB-5A8B22995465}" srcOrd="1" destOrd="0" presId="urn:microsoft.com/office/officeart/2008/layout/HorizontalMultiLevelHierarchy"/>
    <dgm:cxn modelId="{B3048D02-6EC4-FA4A-A1EF-75F30409EB16}" type="presParOf" srcId="{A7D3D672-F109-3F41-A709-81CDCF6B4D11}" destId="{D0449C4A-47CE-F344-82BE-A8FED17DCE5B}" srcOrd="2" destOrd="0" presId="urn:microsoft.com/office/officeart/2008/layout/HorizontalMultiLevelHierarchy"/>
    <dgm:cxn modelId="{B7325EC0-1A52-434B-A9FF-3FF2951FBB2C}" type="presParOf" srcId="{D0449C4A-47CE-F344-82BE-A8FED17DCE5B}" destId="{75B19566-C9BA-FF40-996A-D8A363F4267F}" srcOrd="0" destOrd="0" presId="urn:microsoft.com/office/officeart/2008/layout/HorizontalMultiLevelHierarchy"/>
    <dgm:cxn modelId="{8685541D-DE5A-424E-8F7C-FEA6CF1773ED}" type="presParOf" srcId="{A7D3D672-F109-3F41-A709-81CDCF6B4D11}" destId="{B20FB6A3-81DE-7144-96D8-E4A871CFB78D}" srcOrd="3" destOrd="0" presId="urn:microsoft.com/office/officeart/2008/layout/HorizontalMultiLevelHierarchy"/>
    <dgm:cxn modelId="{FCAE7ACC-F24C-6B4E-A8C3-871FAE3A3DF3}" type="presParOf" srcId="{B20FB6A3-81DE-7144-96D8-E4A871CFB78D}" destId="{525D890B-D2D5-DC4F-824B-215D5A075E85}" srcOrd="0" destOrd="0" presId="urn:microsoft.com/office/officeart/2008/layout/HorizontalMultiLevelHierarchy"/>
    <dgm:cxn modelId="{40121223-2FD1-094C-A62F-C7DB0324C004}" type="presParOf" srcId="{B20FB6A3-81DE-7144-96D8-E4A871CFB78D}" destId="{7998670F-A2E9-F34B-9127-F5D4230BAC8A}" srcOrd="1" destOrd="0" presId="urn:microsoft.com/office/officeart/2008/layout/HorizontalMultiLevelHierarchy"/>
    <dgm:cxn modelId="{52143BD0-DE6C-CB49-B7E8-A38F98B4DB50}" type="presParOf" srcId="{A7D3D672-F109-3F41-A709-81CDCF6B4D11}" destId="{79A02D3A-099B-A246-A77E-330011C8ACD5}" srcOrd="4" destOrd="0" presId="urn:microsoft.com/office/officeart/2008/layout/HorizontalMultiLevelHierarchy"/>
    <dgm:cxn modelId="{E54A285E-3770-1A4B-9FC3-C54297672C3D}" type="presParOf" srcId="{79A02D3A-099B-A246-A77E-330011C8ACD5}" destId="{329343C1-8BBE-0544-8155-AF9441875C8F}" srcOrd="0" destOrd="0" presId="urn:microsoft.com/office/officeart/2008/layout/HorizontalMultiLevelHierarchy"/>
    <dgm:cxn modelId="{48F77D5D-DA99-444F-B98C-D9845C68DF30}" type="presParOf" srcId="{A7D3D672-F109-3F41-A709-81CDCF6B4D11}" destId="{B7AA0DCF-BAF2-8C42-BF9B-D1AAE0E64A1A}" srcOrd="5" destOrd="0" presId="urn:microsoft.com/office/officeart/2008/layout/HorizontalMultiLevelHierarchy"/>
    <dgm:cxn modelId="{05BD1D41-A1C0-7549-A02E-710426448B38}" type="presParOf" srcId="{B7AA0DCF-BAF2-8C42-BF9B-D1AAE0E64A1A}" destId="{1EF820CF-9E6A-B745-835C-544A152BFB73}" srcOrd="0" destOrd="0" presId="urn:microsoft.com/office/officeart/2008/layout/HorizontalMultiLevelHierarchy"/>
    <dgm:cxn modelId="{07AA4099-444C-1B4F-A040-045F1E9CBF9A}" type="presParOf" srcId="{B7AA0DCF-BAF2-8C42-BF9B-D1AAE0E64A1A}" destId="{25D06BA2-2158-4B49-96EC-C633CCBCD0B0}" srcOrd="1" destOrd="0" presId="urn:microsoft.com/office/officeart/2008/layout/HorizontalMultiLevelHierarchy"/>
    <dgm:cxn modelId="{D9A628AA-D179-AC44-806F-C7A903EC9D26}" type="presParOf" srcId="{A7D3D672-F109-3F41-A709-81CDCF6B4D11}" destId="{696DF8D2-37F6-4C4F-B383-E61A8261D9C9}" srcOrd="6" destOrd="0" presId="urn:microsoft.com/office/officeart/2008/layout/HorizontalMultiLevelHierarchy"/>
    <dgm:cxn modelId="{0703FB42-F84C-E142-9B64-B491A3F61FFA}" type="presParOf" srcId="{696DF8D2-37F6-4C4F-B383-E61A8261D9C9}" destId="{380AC05A-BFA4-794E-BAB9-46CBD613BC1A}" srcOrd="0" destOrd="0" presId="urn:microsoft.com/office/officeart/2008/layout/HorizontalMultiLevelHierarchy"/>
    <dgm:cxn modelId="{0BB0D3BB-F578-CF44-B6D0-95C0C8528ED5}" type="presParOf" srcId="{A7D3D672-F109-3F41-A709-81CDCF6B4D11}" destId="{E229CDEB-0015-284F-9F30-C42D61D1BB7D}" srcOrd="7" destOrd="0" presId="urn:microsoft.com/office/officeart/2008/layout/HorizontalMultiLevelHierarchy"/>
    <dgm:cxn modelId="{EADD8AB0-A0BC-6B46-800B-256C85B7F785}" type="presParOf" srcId="{E229CDEB-0015-284F-9F30-C42D61D1BB7D}" destId="{4E3ADD4A-C365-A24E-8040-83E073849FA9}" srcOrd="0" destOrd="0" presId="urn:microsoft.com/office/officeart/2008/layout/HorizontalMultiLevelHierarchy"/>
    <dgm:cxn modelId="{9A1445A3-07C3-C04A-ABE7-BC865672BB58}" type="presParOf" srcId="{E229CDEB-0015-284F-9F30-C42D61D1BB7D}" destId="{891ED119-74E4-9B49-BFD3-4D109F5332C4}" srcOrd="1" destOrd="0" presId="urn:microsoft.com/office/officeart/2008/layout/HorizontalMultiLevelHierarchy"/>
    <dgm:cxn modelId="{FF7D24FE-D26A-1248-B3F4-BE1D0EAA9D85}" type="presParOf" srcId="{A7D3D672-F109-3F41-A709-81CDCF6B4D11}" destId="{DF129BBD-AEEC-E14A-AA1B-F913F77505A2}" srcOrd="8" destOrd="0" presId="urn:microsoft.com/office/officeart/2008/layout/HorizontalMultiLevelHierarchy"/>
    <dgm:cxn modelId="{F27362BA-DA63-9D44-999D-1A9EA5FA3ADE}" type="presParOf" srcId="{DF129BBD-AEEC-E14A-AA1B-F913F77505A2}" destId="{058B48B5-06FB-CE40-AC43-62BA3134D015}" srcOrd="0" destOrd="0" presId="urn:microsoft.com/office/officeart/2008/layout/HorizontalMultiLevelHierarchy"/>
    <dgm:cxn modelId="{986025F6-DEF2-CE4C-98DC-E7079EB02FA7}" type="presParOf" srcId="{A7D3D672-F109-3F41-A709-81CDCF6B4D11}" destId="{FE70CB67-0A47-4E45-BC43-12842EB42172}" srcOrd="9" destOrd="0" presId="urn:microsoft.com/office/officeart/2008/layout/HorizontalMultiLevelHierarchy"/>
    <dgm:cxn modelId="{522F4022-A951-004B-A33A-6361CAFC69CD}" type="presParOf" srcId="{FE70CB67-0A47-4E45-BC43-12842EB42172}" destId="{A91E4F54-50B0-DB48-8677-C5B6A86CBFDF}" srcOrd="0" destOrd="0" presId="urn:microsoft.com/office/officeart/2008/layout/HorizontalMultiLevelHierarchy"/>
    <dgm:cxn modelId="{FC94A5C1-BEEF-FE4C-BA0B-B1D453C732D9}" type="presParOf" srcId="{FE70CB67-0A47-4E45-BC43-12842EB42172}" destId="{8F2079F6-BE44-3E45-BF6B-8405758AA72E}" srcOrd="1" destOrd="0" presId="urn:microsoft.com/office/officeart/2008/layout/HorizontalMultiLevelHierarchy"/>
    <dgm:cxn modelId="{B36E8294-4848-8E49-9BCE-6B336764DAF9}" type="presParOf" srcId="{A7D3D672-F109-3F41-A709-81CDCF6B4D11}" destId="{41B9744D-5F04-594D-B155-5E7CB8F73599}" srcOrd="10" destOrd="0" presId="urn:microsoft.com/office/officeart/2008/layout/HorizontalMultiLevelHierarchy"/>
    <dgm:cxn modelId="{FC96254C-41C6-5D42-957D-29505632A957}" type="presParOf" srcId="{41B9744D-5F04-594D-B155-5E7CB8F73599}" destId="{72F7489A-E152-404E-867E-35BFDAFEBB2E}" srcOrd="0" destOrd="0" presId="urn:microsoft.com/office/officeart/2008/layout/HorizontalMultiLevelHierarchy"/>
    <dgm:cxn modelId="{95419EB8-3232-9644-BA0B-4DE2CD6C9BE4}" type="presParOf" srcId="{A7D3D672-F109-3F41-A709-81CDCF6B4D11}" destId="{A2AD6A15-655D-7041-8777-DC47987164F8}" srcOrd="11" destOrd="0" presId="urn:microsoft.com/office/officeart/2008/layout/HorizontalMultiLevelHierarchy"/>
    <dgm:cxn modelId="{37C3234E-568A-D74D-BAC7-35FBDAAEDD2D}" type="presParOf" srcId="{A2AD6A15-655D-7041-8777-DC47987164F8}" destId="{0C2D1C64-E6E8-8343-A670-847002B52456}" srcOrd="0" destOrd="0" presId="urn:microsoft.com/office/officeart/2008/layout/HorizontalMultiLevelHierarchy"/>
    <dgm:cxn modelId="{367AC313-CBD2-0346-AFC6-69AE8CE27319}" type="presParOf" srcId="{A2AD6A15-655D-7041-8777-DC47987164F8}" destId="{3A1C0BB3-328A-7843-8E5C-81C7E04013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3EBDF-334A-8B4B-9972-0EEEFE92BB91}">
      <dsp:nvSpPr>
        <dsp:cNvPr id="0" name=""/>
        <dsp:cNvSpPr/>
      </dsp:nvSpPr>
      <dsp:spPr>
        <a:xfrm>
          <a:off x="2773003" y="2024870"/>
          <a:ext cx="554004" cy="595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002" y="0"/>
              </a:lnTo>
              <a:lnTo>
                <a:pt x="277002" y="595555"/>
              </a:lnTo>
              <a:lnTo>
                <a:pt x="554004" y="5955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91064-448D-0A44-BD32-E65B4FDC97AA}">
      <dsp:nvSpPr>
        <dsp:cNvPr id="0" name=""/>
        <dsp:cNvSpPr/>
      </dsp:nvSpPr>
      <dsp:spPr>
        <a:xfrm>
          <a:off x="2773003" y="1429315"/>
          <a:ext cx="554004" cy="595555"/>
        </a:xfrm>
        <a:custGeom>
          <a:avLst/>
          <a:gdLst/>
          <a:ahLst/>
          <a:cxnLst/>
          <a:rect l="0" t="0" r="0" b="0"/>
          <a:pathLst>
            <a:path>
              <a:moveTo>
                <a:pt x="0" y="595555"/>
              </a:moveTo>
              <a:lnTo>
                <a:pt x="277002" y="595555"/>
              </a:lnTo>
              <a:lnTo>
                <a:pt x="277002" y="0"/>
              </a:lnTo>
              <a:lnTo>
                <a:pt x="55400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A6CBF-3DF8-494E-B82D-EEAC2149B024}">
      <dsp:nvSpPr>
        <dsp:cNvPr id="0" name=""/>
        <dsp:cNvSpPr/>
      </dsp:nvSpPr>
      <dsp:spPr>
        <a:xfrm>
          <a:off x="2978" y="1602442"/>
          <a:ext cx="2770024" cy="8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Columns</a:t>
          </a:r>
          <a:endParaRPr lang="en-US" sz="2400" kern="1200" dirty="0"/>
        </a:p>
      </dsp:txBody>
      <dsp:txXfrm>
        <a:off x="2978" y="1602442"/>
        <a:ext cx="2770024" cy="844857"/>
      </dsp:txXfrm>
    </dsp:sp>
    <dsp:sp modelId="{6885B41B-7DAF-E245-87CE-A1E71E334469}">
      <dsp:nvSpPr>
        <dsp:cNvPr id="0" name=""/>
        <dsp:cNvSpPr/>
      </dsp:nvSpPr>
      <dsp:spPr>
        <a:xfrm>
          <a:off x="3327008" y="1006886"/>
          <a:ext cx="2770024" cy="8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Functional </a:t>
          </a:r>
          <a:endParaRPr lang="en-US" sz="2400" kern="1200" dirty="0"/>
        </a:p>
      </dsp:txBody>
      <dsp:txXfrm>
        <a:off x="3327008" y="1006886"/>
        <a:ext cx="2770024" cy="844857"/>
      </dsp:txXfrm>
    </dsp:sp>
    <dsp:sp modelId="{DBD254DB-B9CF-CE4F-953F-67AE7F71A996}">
      <dsp:nvSpPr>
        <dsp:cNvPr id="0" name=""/>
        <dsp:cNvSpPr/>
      </dsp:nvSpPr>
      <dsp:spPr>
        <a:xfrm>
          <a:off x="3327008" y="2197997"/>
          <a:ext cx="2770024" cy="8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Sensor</a:t>
          </a:r>
          <a:endParaRPr lang="en-US" sz="2400" kern="1200" dirty="0"/>
        </a:p>
      </dsp:txBody>
      <dsp:txXfrm>
        <a:off x="3327008" y="2197997"/>
        <a:ext cx="2770024" cy="844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57A6E-4089-F84B-A1D3-D1AA14AB9DE1}">
      <dsp:nvSpPr>
        <dsp:cNvPr id="0" name=""/>
        <dsp:cNvSpPr/>
      </dsp:nvSpPr>
      <dsp:spPr>
        <a:xfrm>
          <a:off x="4287387" y="2089397"/>
          <a:ext cx="223327" cy="1914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663" y="0"/>
              </a:lnTo>
              <a:lnTo>
                <a:pt x="111663" y="1914968"/>
              </a:lnTo>
              <a:lnTo>
                <a:pt x="223327" y="1914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50852" y="2998682"/>
        <a:ext cx="96397" cy="96397"/>
      </dsp:txXfrm>
    </dsp:sp>
    <dsp:sp modelId="{8E0BDF12-C7F0-B84E-B0C4-4774E9F40707}">
      <dsp:nvSpPr>
        <dsp:cNvPr id="0" name=""/>
        <dsp:cNvSpPr/>
      </dsp:nvSpPr>
      <dsp:spPr>
        <a:xfrm>
          <a:off x="4287387" y="2089397"/>
          <a:ext cx="223327" cy="148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663" y="0"/>
              </a:lnTo>
              <a:lnTo>
                <a:pt x="111663" y="1489420"/>
              </a:lnTo>
              <a:lnTo>
                <a:pt x="223327" y="1489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61399" y="2796455"/>
        <a:ext cx="75303" cy="75303"/>
      </dsp:txXfrm>
    </dsp:sp>
    <dsp:sp modelId="{81EE4C0F-53F7-B244-9BDF-ABB161ED026F}">
      <dsp:nvSpPr>
        <dsp:cNvPr id="0" name=""/>
        <dsp:cNvSpPr/>
      </dsp:nvSpPr>
      <dsp:spPr>
        <a:xfrm>
          <a:off x="4287387" y="2089397"/>
          <a:ext cx="223327" cy="1063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663" y="0"/>
              </a:lnTo>
              <a:lnTo>
                <a:pt x="111663" y="1063871"/>
              </a:lnTo>
              <a:lnTo>
                <a:pt x="223327" y="1063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71875" y="2594156"/>
        <a:ext cx="54352" cy="54352"/>
      </dsp:txXfrm>
    </dsp:sp>
    <dsp:sp modelId="{16617111-AABC-014A-B6DD-93435CDEC2C9}">
      <dsp:nvSpPr>
        <dsp:cNvPr id="0" name=""/>
        <dsp:cNvSpPr/>
      </dsp:nvSpPr>
      <dsp:spPr>
        <a:xfrm>
          <a:off x="4287387" y="2089397"/>
          <a:ext cx="223327" cy="63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663" y="0"/>
              </a:lnTo>
              <a:lnTo>
                <a:pt x="111663" y="638322"/>
              </a:lnTo>
              <a:lnTo>
                <a:pt x="223327" y="6383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82145" y="2391651"/>
        <a:ext cx="33813" cy="33813"/>
      </dsp:txXfrm>
    </dsp:sp>
    <dsp:sp modelId="{ADD76D1B-F2CC-AA48-831A-FA7CE397776D}">
      <dsp:nvSpPr>
        <dsp:cNvPr id="0" name=""/>
        <dsp:cNvSpPr/>
      </dsp:nvSpPr>
      <dsp:spPr>
        <a:xfrm>
          <a:off x="4287387" y="2089397"/>
          <a:ext cx="223327" cy="212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663" y="0"/>
              </a:lnTo>
              <a:lnTo>
                <a:pt x="111663" y="212774"/>
              </a:lnTo>
              <a:lnTo>
                <a:pt x="223327" y="212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91340" y="2188072"/>
        <a:ext cx="15423" cy="15423"/>
      </dsp:txXfrm>
    </dsp:sp>
    <dsp:sp modelId="{96F0EE1F-18D0-E744-B6D3-D13C41C2CA7D}">
      <dsp:nvSpPr>
        <dsp:cNvPr id="0" name=""/>
        <dsp:cNvSpPr/>
      </dsp:nvSpPr>
      <dsp:spPr>
        <a:xfrm>
          <a:off x="4287387" y="1876622"/>
          <a:ext cx="223327" cy="212774"/>
        </a:xfrm>
        <a:custGeom>
          <a:avLst/>
          <a:gdLst/>
          <a:ahLst/>
          <a:cxnLst/>
          <a:rect l="0" t="0" r="0" b="0"/>
          <a:pathLst>
            <a:path>
              <a:moveTo>
                <a:pt x="0" y="212774"/>
              </a:moveTo>
              <a:lnTo>
                <a:pt x="111663" y="212774"/>
              </a:lnTo>
              <a:lnTo>
                <a:pt x="111663" y="0"/>
              </a:lnTo>
              <a:lnTo>
                <a:pt x="2233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91340" y="1975298"/>
        <a:ext cx="15423" cy="15423"/>
      </dsp:txXfrm>
    </dsp:sp>
    <dsp:sp modelId="{0BF80B26-8F3C-1E4C-A6C2-559DE8FFD324}">
      <dsp:nvSpPr>
        <dsp:cNvPr id="0" name=""/>
        <dsp:cNvSpPr/>
      </dsp:nvSpPr>
      <dsp:spPr>
        <a:xfrm>
          <a:off x="4287387" y="1451074"/>
          <a:ext cx="223327" cy="638322"/>
        </a:xfrm>
        <a:custGeom>
          <a:avLst/>
          <a:gdLst/>
          <a:ahLst/>
          <a:cxnLst/>
          <a:rect l="0" t="0" r="0" b="0"/>
          <a:pathLst>
            <a:path>
              <a:moveTo>
                <a:pt x="0" y="638322"/>
              </a:moveTo>
              <a:lnTo>
                <a:pt x="111663" y="638322"/>
              </a:lnTo>
              <a:lnTo>
                <a:pt x="111663" y="0"/>
              </a:lnTo>
              <a:lnTo>
                <a:pt x="2233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82145" y="1753328"/>
        <a:ext cx="33813" cy="33813"/>
      </dsp:txXfrm>
    </dsp:sp>
    <dsp:sp modelId="{E3760EE1-9E20-2F45-A79B-EC53A2ED049B}">
      <dsp:nvSpPr>
        <dsp:cNvPr id="0" name=""/>
        <dsp:cNvSpPr/>
      </dsp:nvSpPr>
      <dsp:spPr>
        <a:xfrm>
          <a:off x="4287387" y="1025525"/>
          <a:ext cx="223327" cy="1063871"/>
        </a:xfrm>
        <a:custGeom>
          <a:avLst/>
          <a:gdLst/>
          <a:ahLst/>
          <a:cxnLst/>
          <a:rect l="0" t="0" r="0" b="0"/>
          <a:pathLst>
            <a:path>
              <a:moveTo>
                <a:pt x="0" y="1063871"/>
              </a:moveTo>
              <a:lnTo>
                <a:pt x="111663" y="1063871"/>
              </a:lnTo>
              <a:lnTo>
                <a:pt x="111663" y="0"/>
              </a:lnTo>
              <a:lnTo>
                <a:pt x="2233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71875" y="1530284"/>
        <a:ext cx="54352" cy="54352"/>
      </dsp:txXfrm>
    </dsp:sp>
    <dsp:sp modelId="{E132F8BF-BB39-284A-A0A1-62911A15FC7E}">
      <dsp:nvSpPr>
        <dsp:cNvPr id="0" name=""/>
        <dsp:cNvSpPr/>
      </dsp:nvSpPr>
      <dsp:spPr>
        <a:xfrm>
          <a:off x="4287387" y="599976"/>
          <a:ext cx="223327" cy="1489420"/>
        </a:xfrm>
        <a:custGeom>
          <a:avLst/>
          <a:gdLst/>
          <a:ahLst/>
          <a:cxnLst/>
          <a:rect l="0" t="0" r="0" b="0"/>
          <a:pathLst>
            <a:path>
              <a:moveTo>
                <a:pt x="0" y="1489420"/>
              </a:moveTo>
              <a:lnTo>
                <a:pt x="111663" y="1489420"/>
              </a:lnTo>
              <a:lnTo>
                <a:pt x="111663" y="0"/>
              </a:lnTo>
              <a:lnTo>
                <a:pt x="2233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61399" y="1307035"/>
        <a:ext cx="75303" cy="75303"/>
      </dsp:txXfrm>
    </dsp:sp>
    <dsp:sp modelId="{37BC82A9-EC40-9345-8D7C-F515E4DA90ED}">
      <dsp:nvSpPr>
        <dsp:cNvPr id="0" name=""/>
        <dsp:cNvSpPr/>
      </dsp:nvSpPr>
      <dsp:spPr>
        <a:xfrm>
          <a:off x="4287387" y="174428"/>
          <a:ext cx="223327" cy="1914968"/>
        </a:xfrm>
        <a:custGeom>
          <a:avLst/>
          <a:gdLst/>
          <a:ahLst/>
          <a:cxnLst/>
          <a:rect l="0" t="0" r="0" b="0"/>
          <a:pathLst>
            <a:path>
              <a:moveTo>
                <a:pt x="0" y="1914968"/>
              </a:moveTo>
              <a:lnTo>
                <a:pt x="111663" y="1914968"/>
              </a:lnTo>
              <a:lnTo>
                <a:pt x="111663" y="0"/>
              </a:lnTo>
              <a:lnTo>
                <a:pt x="2233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50852" y="1083713"/>
        <a:ext cx="96397" cy="96397"/>
      </dsp:txXfrm>
    </dsp:sp>
    <dsp:sp modelId="{3B962B41-6D9D-0D4E-8ABE-F76C0A2248D8}">
      <dsp:nvSpPr>
        <dsp:cNvPr id="0" name=""/>
        <dsp:cNvSpPr/>
      </dsp:nvSpPr>
      <dsp:spPr>
        <a:xfrm rot="16200000">
          <a:off x="3221276" y="1919177"/>
          <a:ext cx="1791783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Columns</a:t>
          </a:r>
          <a:endParaRPr lang="en-US" sz="1200" kern="1200" dirty="0"/>
        </a:p>
      </dsp:txBody>
      <dsp:txXfrm>
        <a:off x="3221276" y="1919177"/>
        <a:ext cx="1791783" cy="340438"/>
      </dsp:txXfrm>
    </dsp:sp>
    <dsp:sp modelId="{2BBFB2DA-ED2E-CB47-80C4-FEF02633875E}">
      <dsp:nvSpPr>
        <dsp:cNvPr id="0" name=""/>
        <dsp:cNvSpPr/>
      </dsp:nvSpPr>
      <dsp:spPr>
        <a:xfrm>
          <a:off x="4510715" y="4208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interaction_type</a:t>
          </a:r>
          <a:endParaRPr lang="en-US" sz="1200" kern="1200" dirty="0"/>
        </a:p>
      </dsp:txBody>
      <dsp:txXfrm>
        <a:off x="4510715" y="4208"/>
        <a:ext cx="1116639" cy="340438"/>
      </dsp:txXfrm>
    </dsp:sp>
    <dsp:sp modelId="{0DA7E516-2913-4040-A7E4-108B46A26449}">
      <dsp:nvSpPr>
        <dsp:cNvPr id="0" name=""/>
        <dsp:cNvSpPr/>
      </dsp:nvSpPr>
      <dsp:spPr>
        <a:xfrm>
          <a:off x="4510715" y="429757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interaction_type_detail</a:t>
          </a:r>
          <a:endParaRPr lang="en-US" sz="1200" kern="1200" dirty="0"/>
        </a:p>
      </dsp:txBody>
      <dsp:txXfrm>
        <a:off x="4510715" y="429757"/>
        <a:ext cx="1116639" cy="340438"/>
      </dsp:txXfrm>
    </dsp:sp>
    <dsp:sp modelId="{1B5CC4C8-85EC-DF49-8BE0-BBD11A9FB687}">
      <dsp:nvSpPr>
        <dsp:cNvPr id="0" name=""/>
        <dsp:cNvSpPr/>
      </dsp:nvSpPr>
      <dsp:spPr>
        <a:xfrm>
          <a:off x="4510715" y="855306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user_id</a:t>
          </a:r>
          <a:endParaRPr lang="en-US" sz="1200" kern="1200" dirty="0"/>
        </a:p>
      </dsp:txBody>
      <dsp:txXfrm>
        <a:off x="4510715" y="855306"/>
        <a:ext cx="1116639" cy="340438"/>
      </dsp:txXfrm>
    </dsp:sp>
    <dsp:sp modelId="{D6DDC196-884A-3547-876C-CD37B22D784D}">
      <dsp:nvSpPr>
        <dsp:cNvPr id="0" name=""/>
        <dsp:cNvSpPr/>
      </dsp:nvSpPr>
      <dsp:spPr>
        <a:xfrm>
          <a:off x="4510715" y="1280854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index</a:t>
          </a:r>
          <a:endParaRPr lang="en-US" sz="1200" kern="1200" dirty="0"/>
        </a:p>
      </dsp:txBody>
      <dsp:txXfrm>
        <a:off x="4510715" y="1280854"/>
        <a:ext cx="1116639" cy="340438"/>
      </dsp:txXfrm>
    </dsp:sp>
    <dsp:sp modelId="{A9D89256-EB17-7F43-AE85-89B342CF4081}">
      <dsp:nvSpPr>
        <dsp:cNvPr id="0" name=""/>
        <dsp:cNvSpPr/>
      </dsp:nvSpPr>
      <dsp:spPr>
        <a:xfrm>
          <a:off x="4510715" y="1706403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training</a:t>
          </a:r>
          <a:endParaRPr lang="en-US" sz="1200" kern="1200" dirty="0"/>
        </a:p>
      </dsp:txBody>
      <dsp:txXfrm>
        <a:off x="4510715" y="1706403"/>
        <a:ext cx="1116639" cy="340438"/>
      </dsp:txXfrm>
    </dsp:sp>
    <dsp:sp modelId="{26C50AF8-038C-3F47-9041-F980831F3BA0}">
      <dsp:nvSpPr>
        <dsp:cNvPr id="0" name=""/>
        <dsp:cNvSpPr/>
      </dsp:nvSpPr>
      <dsp:spPr>
        <a:xfrm>
          <a:off x="4510715" y="2131951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transaction_id</a:t>
          </a:r>
          <a:endParaRPr lang="en-US" sz="1200" kern="1200" dirty="0"/>
        </a:p>
      </dsp:txBody>
      <dsp:txXfrm>
        <a:off x="4510715" y="2131951"/>
        <a:ext cx="1116639" cy="340438"/>
      </dsp:txXfrm>
    </dsp:sp>
    <dsp:sp modelId="{C3C05B32-EEC0-2040-80D8-D70F242EDA9B}">
      <dsp:nvSpPr>
        <dsp:cNvPr id="0" name=""/>
        <dsp:cNvSpPr/>
      </dsp:nvSpPr>
      <dsp:spPr>
        <a:xfrm>
          <a:off x="4510715" y="2557500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app_uid</a:t>
          </a:r>
          <a:endParaRPr lang="en-US" sz="1200" kern="1200" dirty="0"/>
        </a:p>
      </dsp:txBody>
      <dsp:txXfrm>
        <a:off x="4510715" y="2557500"/>
        <a:ext cx="1116639" cy="340438"/>
      </dsp:txXfrm>
    </dsp:sp>
    <dsp:sp modelId="{7F475C19-F53A-244F-BB30-F2B08595D552}">
      <dsp:nvSpPr>
        <dsp:cNvPr id="0" name=""/>
        <dsp:cNvSpPr/>
      </dsp:nvSpPr>
      <dsp:spPr>
        <a:xfrm>
          <a:off x="4510715" y="2983049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session_id</a:t>
          </a:r>
          <a:endParaRPr lang="en-US" sz="1200" kern="1200" dirty="0"/>
        </a:p>
      </dsp:txBody>
      <dsp:txXfrm>
        <a:off x="4510715" y="2983049"/>
        <a:ext cx="1116639" cy="340438"/>
      </dsp:txXfrm>
    </dsp:sp>
    <dsp:sp modelId="{A0E2DE9D-4C2E-8140-B656-C05F5DDB3E70}">
      <dsp:nvSpPr>
        <dsp:cNvPr id="0" name=""/>
        <dsp:cNvSpPr/>
      </dsp:nvSpPr>
      <dsp:spPr>
        <a:xfrm>
          <a:off x="4510715" y="3408597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device_id</a:t>
          </a:r>
          <a:endParaRPr lang="en-US" sz="1200" kern="1200" dirty="0"/>
        </a:p>
      </dsp:txBody>
      <dsp:txXfrm>
        <a:off x="4510715" y="3408597"/>
        <a:ext cx="1116639" cy="340438"/>
      </dsp:txXfrm>
    </dsp:sp>
    <dsp:sp modelId="{0A7A4515-E69B-864C-B98D-9EC227C31FFD}">
      <dsp:nvSpPr>
        <dsp:cNvPr id="0" name=""/>
        <dsp:cNvSpPr/>
      </dsp:nvSpPr>
      <dsp:spPr>
        <a:xfrm>
          <a:off x="4510715" y="3834146"/>
          <a:ext cx="1116639" cy="3404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device_uid</a:t>
          </a:r>
          <a:endParaRPr lang="en-US" sz="1200" kern="1200" dirty="0"/>
        </a:p>
      </dsp:txBody>
      <dsp:txXfrm>
        <a:off x="4510715" y="3834146"/>
        <a:ext cx="1116639" cy="340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9744D-5F04-594D-B155-5E7CB8F73599}">
      <dsp:nvSpPr>
        <dsp:cNvPr id="0" name=""/>
        <dsp:cNvSpPr/>
      </dsp:nvSpPr>
      <dsp:spPr>
        <a:xfrm>
          <a:off x="4897157" y="2168213"/>
          <a:ext cx="392173" cy="1868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086" y="0"/>
              </a:lnTo>
              <a:lnTo>
                <a:pt x="196086" y="1868204"/>
              </a:lnTo>
              <a:lnTo>
                <a:pt x="392173" y="1868204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45521" y="3054592"/>
        <a:ext cx="95446" cy="95446"/>
      </dsp:txXfrm>
    </dsp:sp>
    <dsp:sp modelId="{DF129BBD-AEEC-E14A-AA1B-F913F77505A2}">
      <dsp:nvSpPr>
        <dsp:cNvPr id="0" name=""/>
        <dsp:cNvSpPr/>
      </dsp:nvSpPr>
      <dsp:spPr>
        <a:xfrm>
          <a:off x="4897157" y="2168213"/>
          <a:ext cx="392173" cy="1120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086" y="0"/>
              </a:lnTo>
              <a:lnTo>
                <a:pt x="196086" y="1120922"/>
              </a:lnTo>
              <a:lnTo>
                <a:pt x="392173" y="1120922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3555" y="2698986"/>
        <a:ext cx="59377" cy="59377"/>
      </dsp:txXfrm>
    </dsp:sp>
    <dsp:sp modelId="{696DF8D2-37F6-4C4F-B383-E61A8261D9C9}">
      <dsp:nvSpPr>
        <dsp:cNvPr id="0" name=""/>
        <dsp:cNvSpPr/>
      </dsp:nvSpPr>
      <dsp:spPr>
        <a:xfrm>
          <a:off x="4897157" y="2168213"/>
          <a:ext cx="392173" cy="373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086" y="0"/>
              </a:lnTo>
              <a:lnTo>
                <a:pt x="196086" y="373640"/>
              </a:lnTo>
              <a:lnTo>
                <a:pt x="392173" y="373640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9702" y="2341492"/>
        <a:ext cx="27083" cy="27083"/>
      </dsp:txXfrm>
    </dsp:sp>
    <dsp:sp modelId="{79A02D3A-099B-A246-A77E-330011C8ACD5}">
      <dsp:nvSpPr>
        <dsp:cNvPr id="0" name=""/>
        <dsp:cNvSpPr/>
      </dsp:nvSpPr>
      <dsp:spPr>
        <a:xfrm>
          <a:off x="4897157" y="1794572"/>
          <a:ext cx="392173" cy="373640"/>
        </a:xfrm>
        <a:custGeom>
          <a:avLst/>
          <a:gdLst/>
          <a:ahLst/>
          <a:cxnLst/>
          <a:rect l="0" t="0" r="0" b="0"/>
          <a:pathLst>
            <a:path>
              <a:moveTo>
                <a:pt x="0" y="373640"/>
              </a:moveTo>
              <a:lnTo>
                <a:pt x="196086" y="373640"/>
              </a:lnTo>
              <a:lnTo>
                <a:pt x="196086" y="0"/>
              </a:lnTo>
              <a:lnTo>
                <a:pt x="392173" y="0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9702" y="1967851"/>
        <a:ext cx="27083" cy="27083"/>
      </dsp:txXfrm>
    </dsp:sp>
    <dsp:sp modelId="{D0449C4A-47CE-F344-82BE-A8FED17DCE5B}">
      <dsp:nvSpPr>
        <dsp:cNvPr id="0" name=""/>
        <dsp:cNvSpPr/>
      </dsp:nvSpPr>
      <dsp:spPr>
        <a:xfrm>
          <a:off x="4897157" y="1047290"/>
          <a:ext cx="392173" cy="1120922"/>
        </a:xfrm>
        <a:custGeom>
          <a:avLst/>
          <a:gdLst/>
          <a:ahLst/>
          <a:cxnLst/>
          <a:rect l="0" t="0" r="0" b="0"/>
          <a:pathLst>
            <a:path>
              <a:moveTo>
                <a:pt x="0" y="1120922"/>
              </a:moveTo>
              <a:lnTo>
                <a:pt x="196086" y="1120922"/>
              </a:lnTo>
              <a:lnTo>
                <a:pt x="196086" y="0"/>
              </a:lnTo>
              <a:lnTo>
                <a:pt x="392173" y="0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3555" y="1578063"/>
        <a:ext cx="59377" cy="59377"/>
      </dsp:txXfrm>
    </dsp:sp>
    <dsp:sp modelId="{E5CB8077-AA93-3A4E-9EE0-B2083C2CB0A5}">
      <dsp:nvSpPr>
        <dsp:cNvPr id="0" name=""/>
        <dsp:cNvSpPr/>
      </dsp:nvSpPr>
      <dsp:spPr>
        <a:xfrm>
          <a:off x="4897157" y="300008"/>
          <a:ext cx="392173" cy="1868204"/>
        </a:xfrm>
        <a:custGeom>
          <a:avLst/>
          <a:gdLst/>
          <a:ahLst/>
          <a:cxnLst/>
          <a:rect l="0" t="0" r="0" b="0"/>
          <a:pathLst>
            <a:path>
              <a:moveTo>
                <a:pt x="0" y="1868204"/>
              </a:moveTo>
              <a:lnTo>
                <a:pt x="196086" y="1868204"/>
              </a:lnTo>
              <a:lnTo>
                <a:pt x="196086" y="0"/>
              </a:lnTo>
              <a:lnTo>
                <a:pt x="392173" y="0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45521" y="1186387"/>
        <a:ext cx="95446" cy="95446"/>
      </dsp:txXfrm>
    </dsp:sp>
    <dsp:sp modelId="{3B962B41-6D9D-0D4E-8ABE-F76C0A2248D8}">
      <dsp:nvSpPr>
        <dsp:cNvPr id="0" name=""/>
        <dsp:cNvSpPr/>
      </dsp:nvSpPr>
      <dsp:spPr>
        <a:xfrm rot="16200000">
          <a:off x="3025019" y="1869300"/>
          <a:ext cx="3146450" cy="597825"/>
        </a:xfrm>
        <a:prstGeom prst="rect">
          <a:avLst/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Relevant- Useful</a:t>
          </a:r>
          <a:endParaRPr lang="en-US" sz="1400" kern="1200" dirty="0"/>
        </a:p>
      </dsp:txBody>
      <dsp:txXfrm>
        <a:off x="3025019" y="1869300"/>
        <a:ext cx="3146450" cy="597825"/>
      </dsp:txXfrm>
    </dsp:sp>
    <dsp:sp modelId="{A4E9C3C2-DA94-2744-9898-D5F687F47AC7}">
      <dsp:nvSpPr>
        <dsp:cNvPr id="0" name=""/>
        <dsp:cNvSpPr/>
      </dsp:nvSpPr>
      <dsp:spPr>
        <a:xfrm>
          <a:off x="5289331" y="1095"/>
          <a:ext cx="1960867" cy="59782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age</a:t>
          </a:r>
          <a:endParaRPr lang="en-US" sz="1400" kern="1200" dirty="0"/>
        </a:p>
      </dsp:txBody>
      <dsp:txXfrm>
        <a:off x="5289331" y="1095"/>
        <a:ext cx="1960867" cy="597825"/>
      </dsp:txXfrm>
    </dsp:sp>
    <dsp:sp modelId="{525D890B-D2D5-DC4F-824B-215D5A075E85}">
      <dsp:nvSpPr>
        <dsp:cNvPr id="0" name=""/>
        <dsp:cNvSpPr/>
      </dsp:nvSpPr>
      <dsp:spPr>
        <a:xfrm>
          <a:off x="5289331" y="748377"/>
          <a:ext cx="1960867" cy="59782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gender</a:t>
          </a:r>
          <a:endParaRPr lang="en-US" sz="1400" kern="1200" dirty="0"/>
        </a:p>
      </dsp:txBody>
      <dsp:txXfrm>
        <a:off x="5289331" y="748377"/>
        <a:ext cx="1960867" cy="597825"/>
      </dsp:txXfrm>
    </dsp:sp>
    <dsp:sp modelId="{1EF820CF-9E6A-B745-835C-544A152BFB73}">
      <dsp:nvSpPr>
        <dsp:cNvPr id="0" name=""/>
        <dsp:cNvSpPr/>
      </dsp:nvSpPr>
      <dsp:spPr>
        <a:xfrm>
          <a:off x="5289331" y="1495659"/>
          <a:ext cx="1960867" cy="59782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timestamp</a:t>
          </a:r>
          <a:endParaRPr lang="en-US" sz="1400" kern="1200" dirty="0"/>
        </a:p>
      </dsp:txBody>
      <dsp:txXfrm>
        <a:off x="5289331" y="1495659"/>
        <a:ext cx="1960867" cy="597825"/>
      </dsp:txXfrm>
    </dsp:sp>
    <dsp:sp modelId="{4E3ADD4A-C365-A24E-8040-83E073849FA9}">
      <dsp:nvSpPr>
        <dsp:cNvPr id="0" name=""/>
        <dsp:cNvSpPr/>
      </dsp:nvSpPr>
      <dsp:spPr>
        <a:xfrm>
          <a:off x="5289331" y="2242941"/>
          <a:ext cx="1960867" cy="59782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sdk errors</a:t>
          </a:r>
          <a:endParaRPr lang="en-US" sz="1400" kern="1200" dirty="0"/>
        </a:p>
      </dsp:txBody>
      <dsp:txXfrm>
        <a:off x="5289331" y="2242941"/>
        <a:ext cx="1960867" cy="597825"/>
      </dsp:txXfrm>
    </dsp:sp>
    <dsp:sp modelId="{A91E4F54-50B0-DB48-8677-C5B6A86CBFDF}">
      <dsp:nvSpPr>
        <dsp:cNvPr id="0" name=""/>
        <dsp:cNvSpPr/>
      </dsp:nvSpPr>
      <dsp:spPr>
        <a:xfrm>
          <a:off x="5289331" y="2990223"/>
          <a:ext cx="1960867" cy="59782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device_platform</a:t>
          </a:r>
          <a:endParaRPr lang="en-US" sz="1400" kern="1200" dirty="0"/>
        </a:p>
      </dsp:txBody>
      <dsp:txXfrm>
        <a:off x="5289331" y="2990223"/>
        <a:ext cx="1960867" cy="597825"/>
      </dsp:txXfrm>
    </dsp:sp>
    <dsp:sp modelId="{0C2D1C64-E6E8-8343-A670-847002B52456}">
      <dsp:nvSpPr>
        <dsp:cNvPr id="0" name=""/>
        <dsp:cNvSpPr/>
      </dsp:nvSpPr>
      <dsp:spPr>
        <a:xfrm>
          <a:off x="5289331" y="3737505"/>
          <a:ext cx="1960867" cy="597825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display resolution</a:t>
          </a:r>
          <a:endParaRPr lang="en-US" sz="1400" kern="1200" dirty="0"/>
        </a:p>
      </dsp:txBody>
      <dsp:txXfrm>
        <a:off x="5289331" y="3737505"/>
        <a:ext cx="1960867" cy="597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2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4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Analysis: neoEyedData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Raghav  Chalapathy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3350037"/>
              </p:ext>
            </p:extLst>
          </p:nvPr>
        </p:nvGraphicFramePr>
        <p:xfrm>
          <a:off x="3082914" y="1497523"/>
          <a:ext cx="6100012" cy="404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6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79" y="705817"/>
            <a:ext cx="10440297" cy="66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Features </a:t>
            </a:r>
            <a:r>
              <a:rPr lang="en-US" smtClean="0"/>
              <a:t>: Suggested Not to consider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820113"/>
              </p:ext>
            </p:extLst>
          </p:nvPr>
        </p:nvGraphicFramePr>
        <p:xfrm>
          <a:off x="-2312894" y="1970242"/>
          <a:ext cx="9574304" cy="417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991405"/>
              </p:ext>
            </p:extLst>
          </p:nvPr>
        </p:nvGraphicFramePr>
        <p:xfrm>
          <a:off x="2072339" y="1795430"/>
          <a:ext cx="11549531" cy="433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234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98" y="649674"/>
            <a:ext cx="10058400" cy="829503"/>
          </a:xfrm>
        </p:spPr>
        <p:txBody>
          <a:bodyPr/>
          <a:lstStyle/>
          <a:p>
            <a:r>
              <a:rPr lang="en-US" dirty="0" smtClean="0"/>
              <a:t>Sensor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21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42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Data Analysis: neoEyedData</vt:lpstr>
      <vt:lpstr>Features </vt:lpstr>
      <vt:lpstr>Functional Features : Suggested Not to consider</vt:lpstr>
      <vt:lpstr>Sensor Features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Analysis: neoEyedData</dc:title>
  <dc:creator>Microsoft Office User</dc:creator>
  <cp:lastModifiedBy>Microsoft Office User</cp:lastModifiedBy>
  <cp:revision>3</cp:revision>
  <dcterms:created xsi:type="dcterms:W3CDTF">2018-03-30T04:35:38Z</dcterms:created>
  <dcterms:modified xsi:type="dcterms:W3CDTF">2018-03-30T05:18:13Z</dcterms:modified>
</cp:coreProperties>
</file>