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91" r:id="rId4"/>
    <p:sldMasterId id="2147483792" r:id="rId5"/>
    <p:sldMasterId id="2147483793" r:id="rId6"/>
    <p:sldMasterId id="2147483794" r:id="rId7"/>
    <p:sldMasterId id="2147483795" r:id="rId8"/>
    <p:sldMasterId id="2147483796" r:id="rId9"/>
    <p:sldMasterId id="2147483797" r:id="rId10"/>
    <p:sldMasterId id="2147483798" r:id="rId11"/>
    <p:sldMasterId id="2147483799" r:id="rId12"/>
    <p:sldMasterId id="2147483800" r:id="rId13"/>
    <p:sldMasterId id="2147483801" r:id="rId14"/>
    <p:sldMasterId id="2147483802"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Lst>
  <p:sldSz cy="5143500" cx="9144000"/>
  <p:notesSz cx="6858000" cy="9144000"/>
  <p:embeddedFontLst>
    <p:embeddedFont>
      <p:font typeface="Crimson Tex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rimsonText-bold.fntdata"/><Relationship Id="rId20" Type="http://schemas.openxmlformats.org/officeDocument/2006/relationships/slide" Target="slides/slide4.xml"/><Relationship Id="rId42" Type="http://schemas.openxmlformats.org/officeDocument/2006/relationships/font" Target="fonts/CrimsonText-boldItalic.fntdata"/><Relationship Id="rId41" Type="http://schemas.openxmlformats.org/officeDocument/2006/relationships/font" Target="fonts/CrimsonText-italic.fntdata"/><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11" Type="http://schemas.openxmlformats.org/officeDocument/2006/relationships/slideMaster" Target="slideMasters/slideMaster8.xml"/><Relationship Id="rId33" Type="http://schemas.openxmlformats.org/officeDocument/2006/relationships/slide" Target="slides/slide17.xml"/><Relationship Id="rId10" Type="http://schemas.openxmlformats.org/officeDocument/2006/relationships/slideMaster" Target="slideMasters/slideMaster7.xml"/><Relationship Id="rId32" Type="http://schemas.openxmlformats.org/officeDocument/2006/relationships/slide" Target="slides/slide16.xml"/><Relationship Id="rId13" Type="http://schemas.openxmlformats.org/officeDocument/2006/relationships/slideMaster" Target="slideMasters/slideMaster10.xml"/><Relationship Id="rId35" Type="http://schemas.openxmlformats.org/officeDocument/2006/relationships/slide" Target="slides/slide19.xml"/><Relationship Id="rId12" Type="http://schemas.openxmlformats.org/officeDocument/2006/relationships/slideMaster" Target="slideMasters/slideMaster9.xml"/><Relationship Id="rId34" Type="http://schemas.openxmlformats.org/officeDocument/2006/relationships/slide" Target="slides/slide18.xml"/><Relationship Id="rId15" Type="http://schemas.openxmlformats.org/officeDocument/2006/relationships/slideMaster" Target="slideMasters/slideMaster12.xml"/><Relationship Id="rId37" Type="http://schemas.openxmlformats.org/officeDocument/2006/relationships/slide" Target="slides/slide21.xml"/><Relationship Id="rId14" Type="http://schemas.openxmlformats.org/officeDocument/2006/relationships/slideMaster" Target="slideMasters/slideMaster11.xml"/><Relationship Id="rId36" Type="http://schemas.openxmlformats.org/officeDocument/2006/relationships/slide" Target="slides/slide20.xml"/><Relationship Id="rId17" Type="http://schemas.openxmlformats.org/officeDocument/2006/relationships/slide" Target="slides/slide1.xml"/><Relationship Id="rId39" Type="http://schemas.openxmlformats.org/officeDocument/2006/relationships/font" Target="fonts/CrimsonText-regular.fntdata"/><Relationship Id="rId16" Type="http://schemas.openxmlformats.org/officeDocument/2006/relationships/notesMaster" Target="notesMasters/notesMaster1.xml"/><Relationship Id="rId38" Type="http://schemas.openxmlformats.org/officeDocument/2006/relationships/slide" Target="slides/slide22.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7947ffda1f_2_5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26" name="Google Shape;726;g7947ffda1f_2_55: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7947ffda1f_0_25: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02" name="Google Shape;802;g7947ffda1f_0_25: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7947ffda1f_0_3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11" name="Google Shape;811;g7947ffda1f_0_33: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7947ffda1f_0_4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20" name="Google Shape;820;g7947ffda1f_0_41: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7947ffda1f_2_40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29" name="Google Shape;829;g7947ffda1f_2_404: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7947ffda1f_2_72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36" name="Google Shape;836;g7947ffda1f_2_723: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7947ffda1f_0_9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50" name="Google Shape;850;g7947ffda1f_0_91: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947ffda1f_2_93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57" name="Google Shape;857;g7947ffda1f_2_937: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g7947ffda1f_2_100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68" name="Google Shape;868;g7947ffda1f_2_1007: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g7947ffda1f_0_9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78" name="Google Shape;878;g7947ffda1f_0_98: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7947ffda1f_2_206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85" name="Google Shape;885;g7947ffda1f_2_2060: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7947ffda1f_2_21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33" name="Google Shape;733;g7947ffda1f_2_210: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g7947ffda1f_0_104: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99" name="Google Shape;899;g7947ffda1f_0_104: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g7947ffda1f_0_11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06" name="Google Shape;906;g7947ffda1f_0_116: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g7947ffda1f_2_264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15" name="Google Shape;915;g7947ffda1f_2_2649: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7947ffda1f_2_11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46" name="Google Shape;746;g7947ffda1f_2_119: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7947ffda1f_2_12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55" name="Google Shape;755;g7947ffda1f_2_128: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7947ffda1f_0_6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63" name="Google Shape;763;g7947ffda1f_0_61: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7947ffda1f_0_8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71" name="Google Shape;771;g7947ffda1f_0_83: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7947ffda1f_2_27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79" name="Google Shape;779;g7947ffda1f_2_277: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947ffda1f_2_33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84" name="Google Shape;784;g7947ffda1f_2_338:notes"/>
          <p:cNvSpPr/>
          <p:nvPr>
            <p:ph idx="2" type="sldImg"/>
          </p:nvPr>
        </p:nvSpPr>
        <p:spPr>
          <a:xfrm>
            <a:off x="1143008" y="685791"/>
            <a:ext cx="45726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947ffda1f_0_17: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93" name="Google Shape;793;g7947ffda1f_0_17:notes"/>
          <p:cNvSpPr/>
          <p:nvPr>
            <p:ph idx="2" type="sldImg"/>
          </p:nvPr>
        </p:nvSpPr>
        <p:spPr>
          <a:xfrm>
            <a:off x="1143008" y="685791"/>
            <a:ext cx="4572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6" name="Shape 496"/>
        <p:cNvGrpSpPr/>
        <p:nvPr/>
      </p:nvGrpSpPr>
      <p:grpSpPr>
        <a:xfrm>
          <a:off x="0" y="0"/>
          <a:ext cx="0" cy="0"/>
          <a:chOff x="0" y="0"/>
          <a:chExt cx="0" cy="0"/>
        </a:xfrm>
      </p:grpSpPr>
      <p:sp>
        <p:nvSpPr>
          <p:cNvPr id="497" name="Google Shape;497;p10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498" name="Shape 498"/>
        <p:cNvGrpSpPr/>
        <p:nvPr/>
      </p:nvGrpSpPr>
      <p:grpSpPr>
        <a:xfrm>
          <a:off x="0" y="0"/>
          <a:ext cx="0" cy="0"/>
          <a:chOff x="0" y="0"/>
          <a:chExt cx="0" cy="0"/>
        </a:xfrm>
      </p:grpSpPr>
      <p:sp>
        <p:nvSpPr>
          <p:cNvPr id="499" name="Google Shape;499;p110"/>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500" name="Shape 500"/>
        <p:cNvGrpSpPr/>
        <p:nvPr/>
      </p:nvGrpSpPr>
      <p:grpSpPr>
        <a:xfrm>
          <a:off x="0" y="0"/>
          <a:ext cx="0" cy="0"/>
          <a:chOff x="0" y="0"/>
          <a:chExt cx="0" cy="0"/>
        </a:xfrm>
      </p:grpSpPr>
      <p:sp>
        <p:nvSpPr>
          <p:cNvPr id="501" name="Google Shape;501;p11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02" name="Google Shape;502;p111"/>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3" name="Google Shape;503;p111"/>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4" name="Google Shape;504;p111"/>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05" name="Shape 505"/>
        <p:cNvGrpSpPr/>
        <p:nvPr/>
      </p:nvGrpSpPr>
      <p:grpSpPr>
        <a:xfrm>
          <a:off x="0" y="0"/>
          <a:ext cx="0" cy="0"/>
          <a:chOff x="0" y="0"/>
          <a:chExt cx="0" cy="0"/>
        </a:xfrm>
      </p:grpSpPr>
      <p:sp>
        <p:nvSpPr>
          <p:cNvPr id="506" name="Google Shape;506;p11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07" name="Google Shape;507;p112"/>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8" name="Google Shape;508;p112"/>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09" name="Google Shape;509;p112"/>
          <p:cNvSpPr txBox="1"/>
          <p:nvPr>
            <p:ph idx="3"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510" name="Shape 510"/>
        <p:cNvGrpSpPr/>
        <p:nvPr/>
      </p:nvGrpSpPr>
      <p:grpSpPr>
        <a:xfrm>
          <a:off x="0" y="0"/>
          <a:ext cx="0" cy="0"/>
          <a:chOff x="0" y="0"/>
          <a:chExt cx="0" cy="0"/>
        </a:xfrm>
      </p:grpSpPr>
      <p:sp>
        <p:nvSpPr>
          <p:cNvPr id="511" name="Google Shape;511;p11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12" name="Google Shape;512;p113"/>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13" name="Google Shape;513;p113"/>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14" name="Google Shape;514;p113"/>
          <p:cNvSpPr txBox="1"/>
          <p:nvPr>
            <p:ph idx="3"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515" name="Shape 515"/>
        <p:cNvGrpSpPr/>
        <p:nvPr/>
      </p:nvGrpSpPr>
      <p:grpSpPr>
        <a:xfrm>
          <a:off x="0" y="0"/>
          <a:ext cx="0" cy="0"/>
          <a:chOff x="0" y="0"/>
          <a:chExt cx="0" cy="0"/>
        </a:xfrm>
      </p:grpSpPr>
      <p:sp>
        <p:nvSpPr>
          <p:cNvPr id="516" name="Google Shape;516;p11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17" name="Google Shape;517;p114"/>
          <p:cNvSpPr txBox="1"/>
          <p:nvPr>
            <p:ph idx="1" type="body"/>
          </p:nvPr>
        </p:nvSpPr>
        <p:spPr>
          <a:xfrm>
            <a:off x="485502" y="26798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18" name="Google Shape;518;p114"/>
          <p:cNvSpPr txBox="1"/>
          <p:nvPr>
            <p:ph idx="2"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9" name="Shape 519"/>
        <p:cNvGrpSpPr/>
        <p:nvPr/>
      </p:nvGrpSpPr>
      <p:grpSpPr>
        <a:xfrm>
          <a:off x="0" y="0"/>
          <a:ext cx="0" cy="0"/>
          <a:chOff x="0" y="0"/>
          <a:chExt cx="0" cy="0"/>
        </a:xfrm>
      </p:grpSpPr>
      <p:sp>
        <p:nvSpPr>
          <p:cNvPr id="520" name="Google Shape;520;p11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1" name="Google Shape;521;p115"/>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2" name="Google Shape;522;p115"/>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3" name="Google Shape;523;p115"/>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4" name="Google Shape;524;p115"/>
          <p:cNvSpPr txBox="1"/>
          <p:nvPr>
            <p:ph idx="4"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5" name="Shape 525"/>
        <p:cNvGrpSpPr/>
        <p:nvPr/>
      </p:nvGrpSpPr>
      <p:grpSpPr>
        <a:xfrm>
          <a:off x="0" y="0"/>
          <a:ext cx="0" cy="0"/>
          <a:chOff x="0" y="0"/>
          <a:chExt cx="0" cy="0"/>
        </a:xfrm>
      </p:grpSpPr>
      <p:sp>
        <p:nvSpPr>
          <p:cNvPr id="526" name="Google Shape;526;p11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7" name="Google Shape;527;p116"/>
          <p:cNvSpPr txBox="1"/>
          <p:nvPr>
            <p:ph idx="1" type="body"/>
          </p:nvPr>
        </p:nvSpPr>
        <p:spPr>
          <a:xfrm>
            <a:off x="485502"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8" name="Google Shape;528;p116"/>
          <p:cNvSpPr txBox="1"/>
          <p:nvPr>
            <p:ph idx="2" type="body"/>
          </p:nvPr>
        </p:nvSpPr>
        <p:spPr>
          <a:xfrm>
            <a:off x="3248744"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29" name="Google Shape;529;p116"/>
          <p:cNvSpPr txBox="1"/>
          <p:nvPr>
            <p:ph idx="3" type="body"/>
          </p:nvPr>
        </p:nvSpPr>
        <p:spPr>
          <a:xfrm>
            <a:off x="6011986"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30" name="Google Shape;530;p116"/>
          <p:cNvSpPr txBox="1"/>
          <p:nvPr>
            <p:ph idx="4" type="body"/>
          </p:nvPr>
        </p:nvSpPr>
        <p:spPr>
          <a:xfrm>
            <a:off x="485502"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31" name="Google Shape;531;p116"/>
          <p:cNvSpPr txBox="1"/>
          <p:nvPr>
            <p:ph idx="5" type="body"/>
          </p:nvPr>
        </p:nvSpPr>
        <p:spPr>
          <a:xfrm>
            <a:off x="3248744"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32" name="Google Shape;532;p116"/>
          <p:cNvSpPr txBox="1"/>
          <p:nvPr>
            <p:ph idx="6" type="body"/>
          </p:nvPr>
        </p:nvSpPr>
        <p:spPr>
          <a:xfrm>
            <a:off x="6011986"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45" name="Shape 545"/>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46" name="Shape 546"/>
        <p:cNvGrpSpPr/>
        <p:nvPr/>
      </p:nvGrpSpPr>
      <p:grpSpPr>
        <a:xfrm>
          <a:off x="0" y="0"/>
          <a:ext cx="0" cy="0"/>
          <a:chOff x="0" y="0"/>
          <a:chExt cx="0" cy="0"/>
        </a:xfrm>
      </p:grpSpPr>
      <p:sp>
        <p:nvSpPr>
          <p:cNvPr id="547" name="Google Shape;547;p11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48" name="Google Shape;548;p119"/>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49" name="Shape 549"/>
        <p:cNvGrpSpPr/>
        <p:nvPr/>
      </p:nvGrpSpPr>
      <p:grpSpPr>
        <a:xfrm>
          <a:off x="0" y="0"/>
          <a:ext cx="0" cy="0"/>
          <a:chOff x="0" y="0"/>
          <a:chExt cx="0" cy="0"/>
        </a:xfrm>
      </p:grpSpPr>
      <p:sp>
        <p:nvSpPr>
          <p:cNvPr id="550" name="Google Shape;550;p12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51" name="Google Shape;551;p120"/>
          <p:cNvSpPr txBox="1"/>
          <p:nvPr>
            <p:ph idx="1" type="body"/>
          </p:nvPr>
        </p:nvSpPr>
        <p:spPr>
          <a:xfrm>
            <a:off x="485502" y="2679840"/>
            <a:ext cx="8172895"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552" name="Shape 552"/>
        <p:cNvGrpSpPr/>
        <p:nvPr/>
      </p:nvGrpSpPr>
      <p:grpSpPr>
        <a:xfrm>
          <a:off x="0" y="0"/>
          <a:ext cx="0" cy="0"/>
          <a:chOff x="0" y="0"/>
          <a:chExt cx="0" cy="0"/>
        </a:xfrm>
      </p:grpSpPr>
      <p:sp>
        <p:nvSpPr>
          <p:cNvPr id="553" name="Google Shape;553;p12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54" name="Google Shape;554;p121"/>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55" name="Google Shape;555;p121"/>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6" name="Shape 556"/>
        <p:cNvGrpSpPr/>
        <p:nvPr/>
      </p:nvGrpSpPr>
      <p:grpSpPr>
        <a:xfrm>
          <a:off x="0" y="0"/>
          <a:ext cx="0" cy="0"/>
          <a:chOff x="0" y="0"/>
          <a:chExt cx="0" cy="0"/>
        </a:xfrm>
      </p:grpSpPr>
      <p:sp>
        <p:nvSpPr>
          <p:cNvPr id="557" name="Google Shape;557;p12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558" name="Shape 558"/>
        <p:cNvGrpSpPr/>
        <p:nvPr/>
      </p:nvGrpSpPr>
      <p:grpSpPr>
        <a:xfrm>
          <a:off x="0" y="0"/>
          <a:ext cx="0" cy="0"/>
          <a:chOff x="0" y="0"/>
          <a:chExt cx="0" cy="0"/>
        </a:xfrm>
      </p:grpSpPr>
      <p:sp>
        <p:nvSpPr>
          <p:cNvPr id="559" name="Google Shape;559;p123"/>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560" name="Shape 560"/>
        <p:cNvGrpSpPr/>
        <p:nvPr/>
      </p:nvGrpSpPr>
      <p:grpSpPr>
        <a:xfrm>
          <a:off x="0" y="0"/>
          <a:ext cx="0" cy="0"/>
          <a:chOff x="0" y="0"/>
          <a:chExt cx="0" cy="0"/>
        </a:xfrm>
      </p:grpSpPr>
      <p:sp>
        <p:nvSpPr>
          <p:cNvPr id="561" name="Google Shape;561;p12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62" name="Google Shape;562;p124"/>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3" name="Google Shape;563;p124"/>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4" name="Google Shape;564;p124"/>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65" name="Shape 565"/>
        <p:cNvGrpSpPr/>
        <p:nvPr/>
      </p:nvGrpSpPr>
      <p:grpSpPr>
        <a:xfrm>
          <a:off x="0" y="0"/>
          <a:ext cx="0" cy="0"/>
          <a:chOff x="0" y="0"/>
          <a:chExt cx="0" cy="0"/>
        </a:xfrm>
      </p:grpSpPr>
      <p:sp>
        <p:nvSpPr>
          <p:cNvPr id="566" name="Google Shape;566;p12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67" name="Google Shape;567;p125"/>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8" name="Google Shape;568;p125"/>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69" name="Google Shape;569;p125"/>
          <p:cNvSpPr txBox="1"/>
          <p:nvPr>
            <p:ph idx="3"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570" name="Shape 570"/>
        <p:cNvGrpSpPr/>
        <p:nvPr/>
      </p:nvGrpSpPr>
      <p:grpSpPr>
        <a:xfrm>
          <a:off x="0" y="0"/>
          <a:ext cx="0" cy="0"/>
          <a:chOff x="0" y="0"/>
          <a:chExt cx="0" cy="0"/>
        </a:xfrm>
      </p:grpSpPr>
      <p:sp>
        <p:nvSpPr>
          <p:cNvPr id="571" name="Google Shape;571;p12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72" name="Google Shape;572;p126"/>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73" name="Google Shape;573;p126"/>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74" name="Google Shape;574;p126"/>
          <p:cNvSpPr txBox="1"/>
          <p:nvPr>
            <p:ph idx="3"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575" name="Shape 575"/>
        <p:cNvGrpSpPr/>
        <p:nvPr/>
      </p:nvGrpSpPr>
      <p:grpSpPr>
        <a:xfrm>
          <a:off x="0" y="0"/>
          <a:ext cx="0" cy="0"/>
          <a:chOff x="0" y="0"/>
          <a:chExt cx="0" cy="0"/>
        </a:xfrm>
      </p:grpSpPr>
      <p:sp>
        <p:nvSpPr>
          <p:cNvPr id="576" name="Google Shape;576;p12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77" name="Google Shape;577;p127"/>
          <p:cNvSpPr txBox="1"/>
          <p:nvPr>
            <p:ph idx="1" type="body"/>
          </p:nvPr>
        </p:nvSpPr>
        <p:spPr>
          <a:xfrm>
            <a:off x="485502" y="26798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78" name="Google Shape;578;p127"/>
          <p:cNvSpPr txBox="1"/>
          <p:nvPr>
            <p:ph idx="2" type="body"/>
          </p:nvPr>
        </p:nvSpPr>
        <p:spPr>
          <a:xfrm>
            <a:off x="485502" y="2830140"/>
            <a:ext cx="8172895"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79" name="Shape 579"/>
        <p:cNvGrpSpPr/>
        <p:nvPr/>
      </p:nvGrpSpPr>
      <p:grpSpPr>
        <a:xfrm>
          <a:off x="0" y="0"/>
          <a:ext cx="0" cy="0"/>
          <a:chOff x="0" y="0"/>
          <a:chExt cx="0" cy="0"/>
        </a:xfrm>
      </p:grpSpPr>
      <p:sp>
        <p:nvSpPr>
          <p:cNvPr id="580" name="Google Shape;580;p12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1" name="Google Shape;581;p128"/>
          <p:cNvSpPr txBox="1"/>
          <p:nvPr>
            <p:ph idx="1" type="body"/>
          </p:nvPr>
        </p:nvSpPr>
        <p:spPr>
          <a:xfrm>
            <a:off x="485502"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2" name="Google Shape;582;p128"/>
          <p:cNvSpPr txBox="1"/>
          <p:nvPr>
            <p:ph idx="2" type="body"/>
          </p:nvPr>
        </p:nvSpPr>
        <p:spPr>
          <a:xfrm>
            <a:off x="4673389" y="26798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3" name="Google Shape;583;p128"/>
          <p:cNvSpPr txBox="1"/>
          <p:nvPr>
            <p:ph idx="3" type="body"/>
          </p:nvPr>
        </p:nvSpPr>
        <p:spPr>
          <a:xfrm>
            <a:off x="485502"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4" name="Google Shape;584;p128"/>
          <p:cNvSpPr txBox="1"/>
          <p:nvPr>
            <p:ph idx="4" type="body"/>
          </p:nvPr>
        </p:nvSpPr>
        <p:spPr>
          <a:xfrm>
            <a:off x="4673389" y="2830140"/>
            <a:ext cx="3988249"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85" name="Shape 585"/>
        <p:cNvGrpSpPr/>
        <p:nvPr/>
      </p:nvGrpSpPr>
      <p:grpSpPr>
        <a:xfrm>
          <a:off x="0" y="0"/>
          <a:ext cx="0" cy="0"/>
          <a:chOff x="0" y="0"/>
          <a:chExt cx="0" cy="0"/>
        </a:xfrm>
      </p:grpSpPr>
      <p:sp>
        <p:nvSpPr>
          <p:cNvPr id="586" name="Google Shape;586;p12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7" name="Google Shape;587;p129"/>
          <p:cNvSpPr txBox="1"/>
          <p:nvPr>
            <p:ph idx="1" type="body"/>
          </p:nvPr>
        </p:nvSpPr>
        <p:spPr>
          <a:xfrm>
            <a:off x="485502"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8" name="Google Shape;588;p129"/>
          <p:cNvSpPr txBox="1"/>
          <p:nvPr>
            <p:ph idx="2" type="body"/>
          </p:nvPr>
        </p:nvSpPr>
        <p:spPr>
          <a:xfrm>
            <a:off x="3248744"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89" name="Google Shape;589;p129"/>
          <p:cNvSpPr txBox="1"/>
          <p:nvPr>
            <p:ph idx="3" type="body"/>
          </p:nvPr>
        </p:nvSpPr>
        <p:spPr>
          <a:xfrm>
            <a:off x="6011986" y="26798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90" name="Google Shape;590;p129"/>
          <p:cNvSpPr txBox="1"/>
          <p:nvPr>
            <p:ph idx="4" type="body"/>
          </p:nvPr>
        </p:nvSpPr>
        <p:spPr>
          <a:xfrm>
            <a:off x="485502"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91" name="Google Shape;591;p129"/>
          <p:cNvSpPr txBox="1"/>
          <p:nvPr>
            <p:ph idx="5" type="body"/>
          </p:nvPr>
        </p:nvSpPr>
        <p:spPr>
          <a:xfrm>
            <a:off x="3248744"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592" name="Google Shape;592;p129"/>
          <p:cNvSpPr txBox="1"/>
          <p:nvPr>
            <p:ph idx="6" type="body"/>
          </p:nvPr>
        </p:nvSpPr>
        <p:spPr>
          <a:xfrm>
            <a:off x="6011986" y="2830140"/>
            <a:ext cx="2631470" cy="13716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7" name="Shape 57"/>
        <p:cNvGrpSpPr/>
        <p:nvPr/>
      </p:nvGrpSpPr>
      <p:grpSpPr>
        <a:xfrm>
          <a:off x="0" y="0"/>
          <a:ext cx="0" cy="0"/>
          <a:chOff x="0" y="0"/>
          <a:chExt cx="0" cy="0"/>
        </a:xfrm>
      </p:grpSpPr>
      <p:sp>
        <p:nvSpPr>
          <p:cNvPr id="58" name="Google Shape;58;p1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21" name="Shape 621"/>
        <p:cNvGrpSpPr/>
        <p:nvPr/>
      </p:nvGrpSpPr>
      <p:grpSpPr>
        <a:xfrm>
          <a:off x="0" y="0"/>
          <a:ext cx="0" cy="0"/>
          <a:chOff x="0" y="0"/>
          <a:chExt cx="0" cy="0"/>
        </a:xfrm>
      </p:grpSpPr>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2" name="Shape 622"/>
        <p:cNvGrpSpPr/>
        <p:nvPr/>
      </p:nvGrpSpPr>
      <p:grpSpPr>
        <a:xfrm>
          <a:off x="0" y="0"/>
          <a:ext cx="0" cy="0"/>
          <a:chOff x="0" y="0"/>
          <a:chExt cx="0" cy="0"/>
        </a:xfrm>
      </p:grpSpPr>
      <p:sp>
        <p:nvSpPr>
          <p:cNvPr id="623" name="Google Shape;623;p13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24" name="Google Shape;624;p132"/>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25" name="Shape 625"/>
        <p:cNvGrpSpPr/>
        <p:nvPr/>
      </p:nvGrpSpPr>
      <p:grpSpPr>
        <a:xfrm>
          <a:off x="0" y="0"/>
          <a:ext cx="0" cy="0"/>
          <a:chOff x="0" y="0"/>
          <a:chExt cx="0" cy="0"/>
        </a:xfrm>
      </p:grpSpPr>
      <p:sp>
        <p:nvSpPr>
          <p:cNvPr id="626" name="Google Shape;626;p13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27" name="Google Shape;627;p133"/>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28" name="Shape 628"/>
        <p:cNvGrpSpPr/>
        <p:nvPr/>
      </p:nvGrpSpPr>
      <p:grpSpPr>
        <a:xfrm>
          <a:off x="0" y="0"/>
          <a:ext cx="0" cy="0"/>
          <a:chOff x="0" y="0"/>
          <a:chExt cx="0" cy="0"/>
        </a:xfrm>
      </p:grpSpPr>
      <p:sp>
        <p:nvSpPr>
          <p:cNvPr id="629" name="Google Shape;629;p13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30" name="Google Shape;630;p134"/>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31" name="Google Shape;631;p134"/>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2" name="Shape 632"/>
        <p:cNvGrpSpPr/>
        <p:nvPr/>
      </p:nvGrpSpPr>
      <p:grpSpPr>
        <a:xfrm>
          <a:off x="0" y="0"/>
          <a:ext cx="0" cy="0"/>
          <a:chOff x="0" y="0"/>
          <a:chExt cx="0" cy="0"/>
        </a:xfrm>
      </p:grpSpPr>
      <p:sp>
        <p:nvSpPr>
          <p:cNvPr id="633" name="Google Shape;633;p13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634" name="Shape 634"/>
        <p:cNvGrpSpPr/>
        <p:nvPr/>
      </p:nvGrpSpPr>
      <p:grpSpPr>
        <a:xfrm>
          <a:off x="0" y="0"/>
          <a:ext cx="0" cy="0"/>
          <a:chOff x="0" y="0"/>
          <a:chExt cx="0" cy="0"/>
        </a:xfrm>
      </p:grpSpPr>
      <p:sp>
        <p:nvSpPr>
          <p:cNvPr id="635" name="Google Shape;635;p136"/>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36" name="Shape 636"/>
        <p:cNvGrpSpPr/>
        <p:nvPr/>
      </p:nvGrpSpPr>
      <p:grpSpPr>
        <a:xfrm>
          <a:off x="0" y="0"/>
          <a:ext cx="0" cy="0"/>
          <a:chOff x="0" y="0"/>
          <a:chExt cx="0" cy="0"/>
        </a:xfrm>
      </p:grpSpPr>
      <p:sp>
        <p:nvSpPr>
          <p:cNvPr id="637" name="Google Shape;637;p13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38" name="Google Shape;638;p137"/>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39" name="Google Shape;639;p137"/>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0" name="Google Shape;640;p137"/>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641" name="Shape 641"/>
        <p:cNvGrpSpPr/>
        <p:nvPr/>
      </p:nvGrpSpPr>
      <p:grpSpPr>
        <a:xfrm>
          <a:off x="0" y="0"/>
          <a:ext cx="0" cy="0"/>
          <a:chOff x="0" y="0"/>
          <a:chExt cx="0" cy="0"/>
        </a:xfrm>
      </p:grpSpPr>
      <p:sp>
        <p:nvSpPr>
          <p:cNvPr id="642" name="Google Shape;642;p13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3" name="Google Shape;643;p138"/>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4" name="Google Shape;644;p138"/>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5" name="Google Shape;645;p138"/>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646" name="Shape 646"/>
        <p:cNvGrpSpPr/>
        <p:nvPr/>
      </p:nvGrpSpPr>
      <p:grpSpPr>
        <a:xfrm>
          <a:off x="0" y="0"/>
          <a:ext cx="0" cy="0"/>
          <a:chOff x="0" y="0"/>
          <a:chExt cx="0" cy="0"/>
        </a:xfrm>
      </p:grpSpPr>
      <p:sp>
        <p:nvSpPr>
          <p:cNvPr id="647" name="Google Shape;647;p13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8" name="Google Shape;648;p139"/>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49" name="Google Shape;649;p139"/>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0" name="Google Shape;650;p139"/>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651" name="Shape 651"/>
        <p:cNvGrpSpPr/>
        <p:nvPr/>
      </p:nvGrpSpPr>
      <p:grpSpPr>
        <a:xfrm>
          <a:off x="0" y="0"/>
          <a:ext cx="0" cy="0"/>
          <a:chOff x="0" y="0"/>
          <a:chExt cx="0" cy="0"/>
        </a:xfrm>
      </p:grpSpPr>
      <p:sp>
        <p:nvSpPr>
          <p:cNvPr id="652" name="Google Shape;652;p14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3" name="Google Shape;653;p140"/>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4" name="Google Shape;654;p140"/>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655" name="Shape 655"/>
        <p:cNvGrpSpPr/>
        <p:nvPr/>
      </p:nvGrpSpPr>
      <p:grpSpPr>
        <a:xfrm>
          <a:off x="0" y="0"/>
          <a:ext cx="0" cy="0"/>
          <a:chOff x="0" y="0"/>
          <a:chExt cx="0" cy="0"/>
        </a:xfrm>
      </p:grpSpPr>
      <p:sp>
        <p:nvSpPr>
          <p:cNvPr id="656" name="Google Shape;656;p14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7" name="Google Shape;657;p141"/>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8" name="Google Shape;658;p14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59" name="Google Shape;659;p141"/>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0" name="Google Shape;660;p141"/>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661" name="Shape 661"/>
        <p:cNvGrpSpPr/>
        <p:nvPr/>
      </p:nvGrpSpPr>
      <p:grpSpPr>
        <a:xfrm>
          <a:off x="0" y="0"/>
          <a:ext cx="0" cy="0"/>
          <a:chOff x="0" y="0"/>
          <a:chExt cx="0" cy="0"/>
        </a:xfrm>
      </p:grpSpPr>
      <p:sp>
        <p:nvSpPr>
          <p:cNvPr id="662" name="Google Shape;662;p14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3" name="Google Shape;663;p142"/>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4" name="Google Shape;664;p142"/>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5" name="Google Shape;665;p142"/>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6" name="Google Shape;666;p142"/>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7" name="Google Shape;667;p142"/>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68" name="Google Shape;668;p142"/>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76" name="Shape 676"/>
        <p:cNvGrpSpPr/>
        <p:nvPr/>
      </p:nvGrpSpPr>
      <p:grpSpPr>
        <a:xfrm>
          <a:off x="0" y="0"/>
          <a:ext cx="0" cy="0"/>
          <a:chOff x="0" y="0"/>
          <a:chExt cx="0" cy="0"/>
        </a:xfrm>
      </p:grpSpPr>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7" name="Shape 677"/>
        <p:cNvGrpSpPr/>
        <p:nvPr/>
      </p:nvGrpSpPr>
      <p:grpSpPr>
        <a:xfrm>
          <a:off x="0" y="0"/>
          <a:ext cx="0" cy="0"/>
          <a:chOff x="0" y="0"/>
          <a:chExt cx="0" cy="0"/>
        </a:xfrm>
      </p:grpSpPr>
      <p:sp>
        <p:nvSpPr>
          <p:cNvPr id="678" name="Google Shape;678;p14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79" name="Google Shape;679;p145"/>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80" name="Shape 680"/>
        <p:cNvGrpSpPr/>
        <p:nvPr/>
      </p:nvGrpSpPr>
      <p:grpSpPr>
        <a:xfrm>
          <a:off x="0" y="0"/>
          <a:ext cx="0" cy="0"/>
          <a:chOff x="0" y="0"/>
          <a:chExt cx="0" cy="0"/>
        </a:xfrm>
      </p:grpSpPr>
      <p:sp>
        <p:nvSpPr>
          <p:cNvPr id="681" name="Google Shape;681;p14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82" name="Google Shape;682;p146"/>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83" name="Shape 683"/>
        <p:cNvGrpSpPr/>
        <p:nvPr/>
      </p:nvGrpSpPr>
      <p:grpSpPr>
        <a:xfrm>
          <a:off x="0" y="0"/>
          <a:ext cx="0" cy="0"/>
          <a:chOff x="0" y="0"/>
          <a:chExt cx="0" cy="0"/>
        </a:xfrm>
      </p:grpSpPr>
      <p:sp>
        <p:nvSpPr>
          <p:cNvPr id="684" name="Google Shape;684;p14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85" name="Google Shape;685;p147"/>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86" name="Google Shape;686;p147"/>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7" name="Shape 687"/>
        <p:cNvGrpSpPr/>
        <p:nvPr/>
      </p:nvGrpSpPr>
      <p:grpSpPr>
        <a:xfrm>
          <a:off x="0" y="0"/>
          <a:ext cx="0" cy="0"/>
          <a:chOff x="0" y="0"/>
          <a:chExt cx="0" cy="0"/>
        </a:xfrm>
      </p:grpSpPr>
      <p:sp>
        <p:nvSpPr>
          <p:cNvPr id="688" name="Google Shape;688;p14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689" name="Shape 689"/>
        <p:cNvGrpSpPr/>
        <p:nvPr/>
      </p:nvGrpSpPr>
      <p:grpSpPr>
        <a:xfrm>
          <a:off x="0" y="0"/>
          <a:ext cx="0" cy="0"/>
          <a:chOff x="0" y="0"/>
          <a:chExt cx="0" cy="0"/>
        </a:xfrm>
      </p:grpSpPr>
      <p:sp>
        <p:nvSpPr>
          <p:cNvPr id="690" name="Google Shape;690;p149"/>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91" name="Shape 691"/>
        <p:cNvGrpSpPr/>
        <p:nvPr/>
      </p:nvGrpSpPr>
      <p:grpSpPr>
        <a:xfrm>
          <a:off x="0" y="0"/>
          <a:ext cx="0" cy="0"/>
          <a:chOff x="0" y="0"/>
          <a:chExt cx="0" cy="0"/>
        </a:xfrm>
      </p:grpSpPr>
      <p:sp>
        <p:nvSpPr>
          <p:cNvPr id="692" name="Google Shape;692;p15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93" name="Google Shape;693;p150"/>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94" name="Google Shape;694;p150"/>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95" name="Google Shape;695;p150"/>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696" name="Shape 696"/>
        <p:cNvGrpSpPr/>
        <p:nvPr/>
      </p:nvGrpSpPr>
      <p:grpSpPr>
        <a:xfrm>
          <a:off x="0" y="0"/>
          <a:ext cx="0" cy="0"/>
          <a:chOff x="0" y="0"/>
          <a:chExt cx="0" cy="0"/>
        </a:xfrm>
      </p:grpSpPr>
      <p:sp>
        <p:nvSpPr>
          <p:cNvPr id="697" name="Google Shape;697;p15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98" name="Google Shape;698;p151"/>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99" name="Google Shape;699;p15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0" name="Google Shape;700;p151"/>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3" name="Google Shape;63;p16"/>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701" name="Shape 701"/>
        <p:cNvGrpSpPr/>
        <p:nvPr/>
      </p:nvGrpSpPr>
      <p:grpSpPr>
        <a:xfrm>
          <a:off x="0" y="0"/>
          <a:ext cx="0" cy="0"/>
          <a:chOff x="0" y="0"/>
          <a:chExt cx="0" cy="0"/>
        </a:xfrm>
      </p:grpSpPr>
      <p:sp>
        <p:nvSpPr>
          <p:cNvPr id="702" name="Google Shape;702;p15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3" name="Google Shape;703;p152"/>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4" name="Google Shape;704;p152"/>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5" name="Google Shape;705;p152"/>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706" name="Shape 706"/>
        <p:cNvGrpSpPr/>
        <p:nvPr/>
      </p:nvGrpSpPr>
      <p:grpSpPr>
        <a:xfrm>
          <a:off x="0" y="0"/>
          <a:ext cx="0" cy="0"/>
          <a:chOff x="0" y="0"/>
          <a:chExt cx="0" cy="0"/>
        </a:xfrm>
      </p:grpSpPr>
      <p:sp>
        <p:nvSpPr>
          <p:cNvPr id="707" name="Google Shape;707;p15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8" name="Google Shape;708;p153"/>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9" name="Google Shape;709;p153"/>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710" name="Shape 710"/>
        <p:cNvGrpSpPr/>
        <p:nvPr/>
      </p:nvGrpSpPr>
      <p:grpSpPr>
        <a:xfrm>
          <a:off x="0" y="0"/>
          <a:ext cx="0" cy="0"/>
          <a:chOff x="0" y="0"/>
          <a:chExt cx="0" cy="0"/>
        </a:xfrm>
      </p:grpSpPr>
      <p:sp>
        <p:nvSpPr>
          <p:cNvPr id="711" name="Google Shape;711;p15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2" name="Google Shape;712;p154"/>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3" name="Google Shape;713;p15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4" name="Google Shape;714;p154"/>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5" name="Google Shape;715;p154"/>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716" name="Shape 716"/>
        <p:cNvGrpSpPr/>
        <p:nvPr/>
      </p:nvGrpSpPr>
      <p:grpSpPr>
        <a:xfrm>
          <a:off x="0" y="0"/>
          <a:ext cx="0" cy="0"/>
          <a:chOff x="0" y="0"/>
          <a:chExt cx="0" cy="0"/>
        </a:xfrm>
      </p:grpSpPr>
      <p:sp>
        <p:nvSpPr>
          <p:cNvPr id="717" name="Google Shape;717;p15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8" name="Google Shape;718;p155"/>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19" name="Google Shape;719;p155"/>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0" name="Google Shape;720;p155"/>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1" name="Google Shape;721;p155"/>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2" name="Google Shape;722;p155"/>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23" name="Google Shape;723;p155"/>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Google Shape;65;p1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 name="Google Shape;66;p17"/>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7" name="Google Shape;67;p17"/>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Google Shape;71;p19"/>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4" name="Google Shape;74;p20"/>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5" name="Google Shape;75;p20"/>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6" name="Google Shape;76;p20"/>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9" name="Google Shape;79;p21"/>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0" name="Google Shape;80;p2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1" name="Google Shape;81;p21"/>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22"/>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5" name="Google Shape;85;p22"/>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6" name="Google Shape;86;p22"/>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9" name="Google Shape;89;p23"/>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0" name="Google Shape;90;p23"/>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Google Shape;92;p2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24"/>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4" name="Google Shape;94;p2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5" name="Google Shape;95;p24"/>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96" name="Google Shape;96;p24"/>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Google Shape;98;p2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9" name="Google Shape;99;p25"/>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0" name="Google Shape;100;p25"/>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1" name="Google Shape;101;p25"/>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2" name="Google Shape;102;p25"/>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3" name="Google Shape;103;p25"/>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04" name="Google Shape;104;p25"/>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5" name="Shape 115"/>
        <p:cNvGrpSpPr/>
        <p:nvPr/>
      </p:nvGrpSpPr>
      <p:grpSpPr>
        <a:xfrm>
          <a:off x="0" y="0"/>
          <a:ext cx="0" cy="0"/>
          <a:chOff x="0" y="0"/>
          <a:chExt cx="0" cy="0"/>
        </a:xfrm>
      </p:grpSpPr>
      <p:sp>
        <p:nvSpPr>
          <p:cNvPr id="116" name="Google Shape;116;p2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8"/>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8" name="Shape 118"/>
        <p:cNvGrpSpPr/>
        <p:nvPr/>
      </p:nvGrpSpPr>
      <p:grpSpPr>
        <a:xfrm>
          <a:off x="0" y="0"/>
          <a:ext cx="0" cy="0"/>
          <a:chOff x="0" y="0"/>
          <a:chExt cx="0" cy="0"/>
        </a:xfrm>
      </p:grpSpPr>
      <p:sp>
        <p:nvSpPr>
          <p:cNvPr id="119" name="Google Shape;119;p2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0" name="Google Shape;120;p29"/>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1" name="Shape 121"/>
        <p:cNvGrpSpPr/>
        <p:nvPr/>
      </p:nvGrpSpPr>
      <p:grpSpPr>
        <a:xfrm>
          <a:off x="0" y="0"/>
          <a:ext cx="0" cy="0"/>
          <a:chOff x="0" y="0"/>
          <a:chExt cx="0" cy="0"/>
        </a:xfrm>
      </p:grpSpPr>
      <p:sp>
        <p:nvSpPr>
          <p:cNvPr id="122" name="Google Shape;122;p3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30"/>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24" name="Google Shape;124;p30"/>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5" name="Shape 125"/>
        <p:cNvGrpSpPr/>
        <p:nvPr/>
      </p:nvGrpSpPr>
      <p:grpSpPr>
        <a:xfrm>
          <a:off x="0" y="0"/>
          <a:ext cx="0" cy="0"/>
          <a:chOff x="0" y="0"/>
          <a:chExt cx="0" cy="0"/>
        </a:xfrm>
      </p:grpSpPr>
      <p:sp>
        <p:nvSpPr>
          <p:cNvPr id="126" name="Google Shape;126;p3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7" name="Shape 127"/>
        <p:cNvGrpSpPr/>
        <p:nvPr/>
      </p:nvGrpSpPr>
      <p:grpSpPr>
        <a:xfrm>
          <a:off x="0" y="0"/>
          <a:ext cx="0" cy="0"/>
          <a:chOff x="0" y="0"/>
          <a:chExt cx="0" cy="0"/>
        </a:xfrm>
      </p:grpSpPr>
      <p:sp>
        <p:nvSpPr>
          <p:cNvPr id="128" name="Google Shape;128;p32"/>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3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1" name="Google Shape;131;p33"/>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2" name="Google Shape;132;p33"/>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3" name="Google Shape;133;p33"/>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3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6" name="Google Shape;136;p34"/>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7" name="Google Shape;137;p3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38" name="Google Shape;138;p34"/>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3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1" name="Google Shape;141;p35"/>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42" name="Google Shape;142;p35"/>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43" name="Google Shape;143;p35"/>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3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6" name="Google Shape;146;p36"/>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47" name="Google Shape;147;p36"/>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8" name="Shape 148"/>
        <p:cNvGrpSpPr/>
        <p:nvPr/>
      </p:nvGrpSpPr>
      <p:grpSpPr>
        <a:xfrm>
          <a:off x="0" y="0"/>
          <a:ext cx="0" cy="0"/>
          <a:chOff x="0" y="0"/>
          <a:chExt cx="0" cy="0"/>
        </a:xfrm>
      </p:grpSpPr>
      <p:sp>
        <p:nvSpPr>
          <p:cNvPr id="149" name="Google Shape;149;p3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0" name="Google Shape;150;p37"/>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1" name="Google Shape;151;p37"/>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2" name="Google Shape;152;p37"/>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3" name="Google Shape;153;p37"/>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4" name="Shape 154"/>
        <p:cNvGrpSpPr/>
        <p:nvPr/>
      </p:nvGrpSpPr>
      <p:grpSpPr>
        <a:xfrm>
          <a:off x="0" y="0"/>
          <a:ext cx="0" cy="0"/>
          <a:chOff x="0" y="0"/>
          <a:chExt cx="0" cy="0"/>
        </a:xfrm>
      </p:grpSpPr>
      <p:sp>
        <p:nvSpPr>
          <p:cNvPr id="155" name="Google Shape;155;p3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6" name="Google Shape;156;p38"/>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7" name="Google Shape;157;p38"/>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8" name="Google Shape;158;p38"/>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59" name="Google Shape;159;p38"/>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60" name="Google Shape;160;p38"/>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61" name="Google Shape;161;p38"/>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8" name="Shape 18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9" name="Shape 189"/>
        <p:cNvGrpSpPr/>
        <p:nvPr/>
      </p:nvGrpSpPr>
      <p:grpSpPr>
        <a:xfrm>
          <a:off x="0" y="0"/>
          <a:ext cx="0" cy="0"/>
          <a:chOff x="0" y="0"/>
          <a:chExt cx="0" cy="0"/>
        </a:xfrm>
      </p:grpSpPr>
      <p:sp>
        <p:nvSpPr>
          <p:cNvPr id="190" name="Google Shape;190;p4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1" name="Google Shape;191;p41"/>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92" name="Shape 192"/>
        <p:cNvGrpSpPr/>
        <p:nvPr/>
      </p:nvGrpSpPr>
      <p:grpSpPr>
        <a:xfrm>
          <a:off x="0" y="0"/>
          <a:ext cx="0" cy="0"/>
          <a:chOff x="0" y="0"/>
          <a:chExt cx="0" cy="0"/>
        </a:xfrm>
      </p:grpSpPr>
      <p:sp>
        <p:nvSpPr>
          <p:cNvPr id="193" name="Google Shape;193;p4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4" name="Google Shape;194;p42"/>
          <p:cNvSpPr txBox="1"/>
          <p:nvPr>
            <p:ph idx="1" type="body"/>
          </p:nvPr>
        </p:nvSpPr>
        <p:spPr>
          <a:xfrm>
            <a:off x="485502" y="2679840"/>
            <a:ext cx="8172895"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5" name="Shape 195"/>
        <p:cNvGrpSpPr/>
        <p:nvPr/>
      </p:nvGrpSpPr>
      <p:grpSpPr>
        <a:xfrm>
          <a:off x="0" y="0"/>
          <a:ext cx="0" cy="0"/>
          <a:chOff x="0" y="0"/>
          <a:chExt cx="0" cy="0"/>
        </a:xfrm>
      </p:grpSpPr>
      <p:sp>
        <p:nvSpPr>
          <p:cNvPr id="196" name="Google Shape;196;p4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7" name="Google Shape;197;p43"/>
          <p:cNvSpPr txBox="1"/>
          <p:nvPr>
            <p:ph idx="1" type="body"/>
          </p:nvPr>
        </p:nvSpPr>
        <p:spPr>
          <a:xfrm>
            <a:off x="485502"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198" name="Google Shape;198;p43"/>
          <p:cNvSpPr txBox="1"/>
          <p:nvPr>
            <p:ph idx="2" type="body"/>
          </p:nvPr>
        </p:nvSpPr>
        <p:spPr>
          <a:xfrm>
            <a:off x="4673389"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Google Shape;200;p4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01" name="Shape 201"/>
        <p:cNvGrpSpPr/>
        <p:nvPr/>
      </p:nvGrpSpPr>
      <p:grpSpPr>
        <a:xfrm>
          <a:off x="0" y="0"/>
          <a:ext cx="0" cy="0"/>
          <a:chOff x="0" y="0"/>
          <a:chExt cx="0" cy="0"/>
        </a:xfrm>
      </p:grpSpPr>
      <p:sp>
        <p:nvSpPr>
          <p:cNvPr id="202" name="Google Shape;202;p45"/>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03" name="Shape 203"/>
        <p:cNvGrpSpPr/>
        <p:nvPr/>
      </p:nvGrpSpPr>
      <p:grpSpPr>
        <a:xfrm>
          <a:off x="0" y="0"/>
          <a:ext cx="0" cy="0"/>
          <a:chOff x="0" y="0"/>
          <a:chExt cx="0" cy="0"/>
        </a:xfrm>
      </p:grpSpPr>
      <p:sp>
        <p:nvSpPr>
          <p:cNvPr id="204" name="Google Shape;204;p4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5" name="Google Shape;205;p46"/>
          <p:cNvSpPr txBox="1"/>
          <p:nvPr>
            <p:ph idx="1" type="body"/>
          </p:nvPr>
        </p:nvSpPr>
        <p:spPr>
          <a:xfrm>
            <a:off x="485502"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06" name="Google Shape;206;p46"/>
          <p:cNvSpPr txBox="1"/>
          <p:nvPr>
            <p:ph idx="2" type="body"/>
          </p:nvPr>
        </p:nvSpPr>
        <p:spPr>
          <a:xfrm>
            <a:off x="4673389"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07" name="Google Shape;207;p46"/>
          <p:cNvSpPr txBox="1"/>
          <p:nvPr>
            <p:ph idx="3" type="body"/>
          </p:nvPr>
        </p:nvSpPr>
        <p:spPr>
          <a:xfrm>
            <a:off x="485502"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08" name="Shape 208"/>
        <p:cNvGrpSpPr/>
        <p:nvPr/>
      </p:nvGrpSpPr>
      <p:grpSpPr>
        <a:xfrm>
          <a:off x="0" y="0"/>
          <a:ext cx="0" cy="0"/>
          <a:chOff x="0" y="0"/>
          <a:chExt cx="0" cy="0"/>
        </a:xfrm>
      </p:grpSpPr>
      <p:sp>
        <p:nvSpPr>
          <p:cNvPr id="209" name="Google Shape;209;p4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0" name="Google Shape;210;p47"/>
          <p:cNvSpPr txBox="1"/>
          <p:nvPr>
            <p:ph idx="1" type="body"/>
          </p:nvPr>
        </p:nvSpPr>
        <p:spPr>
          <a:xfrm>
            <a:off x="485502" y="2679840"/>
            <a:ext cx="3988249" cy="28782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1" name="Google Shape;211;p47"/>
          <p:cNvSpPr txBox="1"/>
          <p:nvPr>
            <p:ph idx="2" type="body"/>
          </p:nvPr>
        </p:nvSpPr>
        <p:spPr>
          <a:xfrm>
            <a:off x="4673389"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2" name="Google Shape;212;p47"/>
          <p:cNvSpPr txBox="1"/>
          <p:nvPr>
            <p:ph idx="3" type="body"/>
          </p:nvPr>
        </p:nvSpPr>
        <p:spPr>
          <a:xfrm>
            <a:off x="4673389"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13" name="Shape 213"/>
        <p:cNvGrpSpPr/>
        <p:nvPr/>
      </p:nvGrpSpPr>
      <p:grpSpPr>
        <a:xfrm>
          <a:off x="0" y="0"/>
          <a:ext cx="0" cy="0"/>
          <a:chOff x="0" y="0"/>
          <a:chExt cx="0" cy="0"/>
        </a:xfrm>
      </p:grpSpPr>
      <p:sp>
        <p:nvSpPr>
          <p:cNvPr id="214" name="Google Shape;214;p4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5" name="Google Shape;215;p48"/>
          <p:cNvSpPr txBox="1"/>
          <p:nvPr>
            <p:ph idx="1" type="body"/>
          </p:nvPr>
        </p:nvSpPr>
        <p:spPr>
          <a:xfrm>
            <a:off x="485502"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6" name="Google Shape;216;p48"/>
          <p:cNvSpPr txBox="1"/>
          <p:nvPr>
            <p:ph idx="2" type="body"/>
          </p:nvPr>
        </p:nvSpPr>
        <p:spPr>
          <a:xfrm>
            <a:off x="4673389"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17" name="Google Shape;217;p48"/>
          <p:cNvSpPr txBox="1"/>
          <p:nvPr>
            <p:ph idx="3" type="body"/>
          </p:nvPr>
        </p:nvSpPr>
        <p:spPr>
          <a:xfrm>
            <a:off x="485502" y="2830140"/>
            <a:ext cx="8172895"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18" name="Shape 218"/>
        <p:cNvGrpSpPr/>
        <p:nvPr/>
      </p:nvGrpSpPr>
      <p:grpSpPr>
        <a:xfrm>
          <a:off x="0" y="0"/>
          <a:ext cx="0" cy="0"/>
          <a:chOff x="0" y="0"/>
          <a:chExt cx="0" cy="0"/>
        </a:xfrm>
      </p:grpSpPr>
      <p:sp>
        <p:nvSpPr>
          <p:cNvPr id="219" name="Google Shape;219;p4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20" name="Google Shape;220;p49"/>
          <p:cNvSpPr txBox="1"/>
          <p:nvPr>
            <p:ph idx="1" type="body"/>
          </p:nvPr>
        </p:nvSpPr>
        <p:spPr>
          <a:xfrm>
            <a:off x="485502" y="2679840"/>
            <a:ext cx="8172895"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1" name="Google Shape;221;p49"/>
          <p:cNvSpPr txBox="1"/>
          <p:nvPr>
            <p:ph idx="2" type="body"/>
          </p:nvPr>
        </p:nvSpPr>
        <p:spPr>
          <a:xfrm>
            <a:off x="485502" y="2830140"/>
            <a:ext cx="8172895"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22" name="Shape 222"/>
        <p:cNvGrpSpPr/>
        <p:nvPr/>
      </p:nvGrpSpPr>
      <p:grpSpPr>
        <a:xfrm>
          <a:off x="0" y="0"/>
          <a:ext cx="0" cy="0"/>
          <a:chOff x="0" y="0"/>
          <a:chExt cx="0" cy="0"/>
        </a:xfrm>
      </p:grpSpPr>
      <p:sp>
        <p:nvSpPr>
          <p:cNvPr id="223" name="Google Shape;223;p5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24" name="Google Shape;224;p50"/>
          <p:cNvSpPr txBox="1"/>
          <p:nvPr>
            <p:ph idx="1" type="body"/>
          </p:nvPr>
        </p:nvSpPr>
        <p:spPr>
          <a:xfrm>
            <a:off x="485502"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5" name="Google Shape;225;p50"/>
          <p:cNvSpPr txBox="1"/>
          <p:nvPr>
            <p:ph idx="2" type="body"/>
          </p:nvPr>
        </p:nvSpPr>
        <p:spPr>
          <a:xfrm>
            <a:off x="4673389" y="26798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6" name="Google Shape;226;p50"/>
          <p:cNvSpPr txBox="1"/>
          <p:nvPr>
            <p:ph idx="3" type="body"/>
          </p:nvPr>
        </p:nvSpPr>
        <p:spPr>
          <a:xfrm>
            <a:off x="485502"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27" name="Google Shape;227;p50"/>
          <p:cNvSpPr txBox="1"/>
          <p:nvPr>
            <p:ph idx="4" type="body"/>
          </p:nvPr>
        </p:nvSpPr>
        <p:spPr>
          <a:xfrm>
            <a:off x="4673389" y="2830140"/>
            <a:ext cx="3988249"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28" name="Shape 228"/>
        <p:cNvGrpSpPr/>
        <p:nvPr/>
      </p:nvGrpSpPr>
      <p:grpSpPr>
        <a:xfrm>
          <a:off x="0" y="0"/>
          <a:ext cx="0" cy="0"/>
          <a:chOff x="0" y="0"/>
          <a:chExt cx="0" cy="0"/>
        </a:xfrm>
      </p:grpSpPr>
      <p:sp>
        <p:nvSpPr>
          <p:cNvPr id="229" name="Google Shape;229;p5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30" name="Google Shape;230;p51"/>
          <p:cNvSpPr txBox="1"/>
          <p:nvPr>
            <p:ph idx="1" type="body"/>
          </p:nvPr>
        </p:nvSpPr>
        <p:spPr>
          <a:xfrm>
            <a:off x="485502" y="26798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1" name="Google Shape;231;p51"/>
          <p:cNvSpPr txBox="1"/>
          <p:nvPr>
            <p:ph idx="2" type="body"/>
          </p:nvPr>
        </p:nvSpPr>
        <p:spPr>
          <a:xfrm>
            <a:off x="3248744" y="26798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2" name="Google Shape;232;p51"/>
          <p:cNvSpPr txBox="1"/>
          <p:nvPr>
            <p:ph idx="3" type="body"/>
          </p:nvPr>
        </p:nvSpPr>
        <p:spPr>
          <a:xfrm>
            <a:off x="6011986" y="26798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3" name="Google Shape;233;p51"/>
          <p:cNvSpPr txBox="1"/>
          <p:nvPr>
            <p:ph idx="4" type="body"/>
          </p:nvPr>
        </p:nvSpPr>
        <p:spPr>
          <a:xfrm>
            <a:off x="485502" y="28301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4" name="Google Shape;234;p51"/>
          <p:cNvSpPr txBox="1"/>
          <p:nvPr>
            <p:ph idx="5" type="body"/>
          </p:nvPr>
        </p:nvSpPr>
        <p:spPr>
          <a:xfrm>
            <a:off x="3248744" y="28301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35" name="Google Shape;235;p51"/>
          <p:cNvSpPr txBox="1"/>
          <p:nvPr>
            <p:ph idx="6" type="body"/>
          </p:nvPr>
        </p:nvSpPr>
        <p:spPr>
          <a:xfrm>
            <a:off x="6011986" y="2830140"/>
            <a:ext cx="2631470" cy="137160"/>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43" name="Shape 24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44" name="Shape 244"/>
        <p:cNvGrpSpPr/>
        <p:nvPr/>
      </p:nvGrpSpPr>
      <p:grpSpPr>
        <a:xfrm>
          <a:off x="0" y="0"/>
          <a:ext cx="0" cy="0"/>
          <a:chOff x="0" y="0"/>
          <a:chExt cx="0" cy="0"/>
        </a:xfrm>
      </p:grpSpPr>
      <p:sp>
        <p:nvSpPr>
          <p:cNvPr id="245" name="Google Shape;245;p5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46" name="Google Shape;246;p54"/>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47" name="Shape 247"/>
        <p:cNvGrpSpPr/>
        <p:nvPr/>
      </p:nvGrpSpPr>
      <p:grpSpPr>
        <a:xfrm>
          <a:off x="0" y="0"/>
          <a:ext cx="0" cy="0"/>
          <a:chOff x="0" y="0"/>
          <a:chExt cx="0" cy="0"/>
        </a:xfrm>
      </p:grpSpPr>
      <p:sp>
        <p:nvSpPr>
          <p:cNvPr id="248" name="Google Shape;248;p5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49" name="Google Shape;249;p55"/>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50" name="Shape 250"/>
        <p:cNvGrpSpPr/>
        <p:nvPr/>
      </p:nvGrpSpPr>
      <p:grpSpPr>
        <a:xfrm>
          <a:off x="0" y="0"/>
          <a:ext cx="0" cy="0"/>
          <a:chOff x="0" y="0"/>
          <a:chExt cx="0" cy="0"/>
        </a:xfrm>
      </p:grpSpPr>
      <p:sp>
        <p:nvSpPr>
          <p:cNvPr id="251" name="Google Shape;251;p5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52" name="Google Shape;252;p56"/>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53" name="Google Shape;253;p56"/>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4" name="Shape 254"/>
        <p:cNvGrpSpPr/>
        <p:nvPr/>
      </p:nvGrpSpPr>
      <p:grpSpPr>
        <a:xfrm>
          <a:off x="0" y="0"/>
          <a:ext cx="0" cy="0"/>
          <a:chOff x="0" y="0"/>
          <a:chExt cx="0" cy="0"/>
        </a:xfrm>
      </p:grpSpPr>
      <p:sp>
        <p:nvSpPr>
          <p:cNvPr id="255" name="Google Shape;255;p5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6" name="Shape 256"/>
        <p:cNvGrpSpPr/>
        <p:nvPr/>
      </p:nvGrpSpPr>
      <p:grpSpPr>
        <a:xfrm>
          <a:off x="0" y="0"/>
          <a:ext cx="0" cy="0"/>
          <a:chOff x="0" y="0"/>
          <a:chExt cx="0" cy="0"/>
        </a:xfrm>
      </p:grpSpPr>
      <p:sp>
        <p:nvSpPr>
          <p:cNvPr id="257" name="Google Shape;257;p58"/>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8" name="Shape 258"/>
        <p:cNvGrpSpPr/>
        <p:nvPr/>
      </p:nvGrpSpPr>
      <p:grpSpPr>
        <a:xfrm>
          <a:off x="0" y="0"/>
          <a:ext cx="0" cy="0"/>
          <a:chOff x="0" y="0"/>
          <a:chExt cx="0" cy="0"/>
        </a:xfrm>
      </p:grpSpPr>
      <p:sp>
        <p:nvSpPr>
          <p:cNvPr id="259" name="Google Shape;259;p5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0" name="Google Shape;260;p59"/>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1" name="Google Shape;261;p59"/>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2" name="Google Shape;262;p59"/>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63" name="Shape 263"/>
        <p:cNvGrpSpPr/>
        <p:nvPr/>
      </p:nvGrpSpPr>
      <p:grpSpPr>
        <a:xfrm>
          <a:off x="0" y="0"/>
          <a:ext cx="0" cy="0"/>
          <a:chOff x="0" y="0"/>
          <a:chExt cx="0" cy="0"/>
        </a:xfrm>
      </p:grpSpPr>
      <p:sp>
        <p:nvSpPr>
          <p:cNvPr id="264" name="Google Shape;264;p6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5" name="Google Shape;265;p60"/>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6" name="Google Shape;266;p60"/>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67" name="Google Shape;267;p60"/>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68" name="Shape 268"/>
        <p:cNvGrpSpPr/>
        <p:nvPr/>
      </p:nvGrpSpPr>
      <p:grpSpPr>
        <a:xfrm>
          <a:off x="0" y="0"/>
          <a:ext cx="0" cy="0"/>
          <a:chOff x="0" y="0"/>
          <a:chExt cx="0" cy="0"/>
        </a:xfrm>
      </p:grpSpPr>
      <p:sp>
        <p:nvSpPr>
          <p:cNvPr id="269" name="Google Shape;269;p6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70" name="Google Shape;270;p61"/>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71" name="Google Shape;271;p61"/>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72" name="Google Shape;272;p61"/>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73" name="Shape 273"/>
        <p:cNvGrpSpPr/>
        <p:nvPr/>
      </p:nvGrpSpPr>
      <p:grpSpPr>
        <a:xfrm>
          <a:off x="0" y="0"/>
          <a:ext cx="0" cy="0"/>
          <a:chOff x="0" y="0"/>
          <a:chExt cx="0" cy="0"/>
        </a:xfrm>
      </p:grpSpPr>
      <p:sp>
        <p:nvSpPr>
          <p:cNvPr id="274" name="Google Shape;274;p6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75" name="Google Shape;275;p62"/>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76" name="Google Shape;276;p62"/>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77" name="Shape 277"/>
        <p:cNvGrpSpPr/>
        <p:nvPr/>
      </p:nvGrpSpPr>
      <p:grpSpPr>
        <a:xfrm>
          <a:off x="0" y="0"/>
          <a:ext cx="0" cy="0"/>
          <a:chOff x="0" y="0"/>
          <a:chExt cx="0" cy="0"/>
        </a:xfrm>
      </p:grpSpPr>
      <p:sp>
        <p:nvSpPr>
          <p:cNvPr id="278" name="Google Shape;278;p6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79" name="Google Shape;279;p63"/>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0" name="Google Shape;280;p63"/>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1" name="Google Shape;281;p63"/>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2" name="Google Shape;282;p63"/>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83" name="Shape 283"/>
        <p:cNvGrpSpPr/>
        <p:nvPr/>
      </p:nvGrpSpPr>
      <p:grpSpPr>
        <a:xfrm>
          <a:off x="0" y="0"/>
          <a:ext cx="0" cy="0"/>
          <a:chOff x="0" y="0"/>
          <a:chExt cx="0" cy="0"/>
        </a:xfrm>
      </p:grpSpPr>
      <p:sp>
        <p:nvSpPr>
          <p:cNvPr id="284" name="Google Shape;284;p6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85" name="Google Shape;285;p64"/>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6" name="Google Shape;286;p64"/>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7" name="Google Shape;287;p64"/>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8" name="Google Shape;288;p64"/>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89" name="Google Shape;289;p64"/>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290" name="Google Shape;290;p64"/>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99" name="Shape 299"/>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300" name="Shape 300"/>
        <p:cNvGrpSpPr/>
        <p:nvPr/>
      </p:nvGrpSpPr>
      <p:grpSpPr>
        <a:xfrm>
          <a:off x="0" y="0"/>
          <a:ext cx="0" cy="0"/>
          <a:chOff x="0" y="0"/>
          <a:chExt cx="0" cy="0"/>
        </a:xfrm>
      </p:grpSpPr>
      <p:sp>
        <p:nvSpPr>
          <p:cNvPr id="301" name="Google Shape;301;p6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02" name="Google Shape;302;p67"/>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303" name="Shape 303"/>
        <p:cNvGrpSpPr/>
        <p:nvPr/>
      </p:nvGrpSpPr>
      <p:grpSpPr>
        <a:xfrm>
          <a:off x="0" y="0"/>
          <a:ext cx="0" cy="0"/>
          <a:chOff x="0" y="0"/>
          <a:chExt cx="0" cy="0"/>
        </a:xfrm>
      </p:grpSpPr>
      <p:sp>
        <p:nvSpPr>
          <p:cNvPr id="304" name="Google Shape;304;p6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05" name="Google Shape;305;p68"/>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306" name="Shape 306"/>
        <p:cNvGrpSpPr/>
        <p:nvPr/>
      </p:nvGrpSpPr>
      <p:grpSpPr>
        <a:xfrm>
          <a:off x="0" y="0"/>
          <a:ext cx="0" cy="0"/>
          <a:chOff x="0" y="0"/>
          <a:chExt cx="0" cy="0"/>
        </a:xfrm>
      </p:grpSpPr>
      <p:sp>
        <p:nvSpPr>
          <p:cNvPr id="307" name="Google Shape;307;p6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08" name="Google Shape;308;p69"/>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09" name="Google Shape;309;p69"/>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0" name="Shape 310"/>
        <p:cNvGrpSpPr/>
        <p:nvPr/>
      </p:nvGrpSpPr>
      <p:grpSpPr>
        <a:xfrm>
          <a:off x="0" y="0"/>
          <a:ext cx="0" cy="0"/>
          <a:chOff x="0" y="0"/>
          <a:chExt cx="0" cy="0"/>
        </a:xfrm>
      </p:grpSpPr>
      <p:sp>
        <p:nvSpPr>
          <p:cNvPr id="311" name="Google Shape;311;p7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12" name="Shape 312"/>
        <p:cNvGrpSpPr/>
        <p:nvPr/>
      </p:nvGrpSpPr>
      <p:grpSpPr>
        <a:xfrm>
          <a:off x="0" y="0"/>
          <a:ext cx="0" cy="0"/>
          <a:chOff x="0" y="0"/>
          <a:chExt cx="0" cy="0"/>
        </a:xfrm>
      </p:grpSpPr>
      <p:sp>
        <p:nvSpPr>
          <p:cNvPr id="313" name="Google Shape;313;p71"/>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14" name="Shape 314"/>
        <p:cNvGrpSpPr/>
        <p:nvPr/>
      </p:nvGrpSpPr>
      <p:grpSpPr>
        <a:xfrm>
          <a:off x="0" y="0"/>
          <a:ext cx="0" cy="0"/>
          <a:chOff x="0" y="0"/>
          <a:chExt cx="0" cy="0"/>
        </a:xfrm>
      </p:grpSpPr>
      <p:sp>
        <p:nvSpPr>
          <p:cNvPr id="315" name="Google Shape;315;p7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16" name="Google Shape;316;p72"/>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17" name="Google Shape;317;p72"/>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18" name="Google Shape;318;p72"/>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9" name="Shape 319"/>
        <p:cNvGrpSpPr/>
        <p:nvPr/>
      </p:nvGrpSpPr>
      <p:grpSpPr>
        <a:xfrm>
          <a:off x="0" y="0"/>
          <a:ext cx="0" cy="0"/>
          <a:chOff x="0" y="0"/>
          <a:chExt cx="0" cy="0"/>
        </a:xfrm>
      </p:grpSpPr>
      <p:sp>
        <p:nvSpPr>
          <p:cNvPr id="320" name="Google Shape;320;p7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1" name="Google Shape;321;p73"/>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2" name="Google Shape;322;p73"/>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3" name="Google Shape;323;p73"/>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24" name="Shape 324"/>
        <p:cNvGrpSpPr/>
        <p:nvPr/>
      </p:nvGrpSpPr>
      <p:grpSpPr>
        <a:xfrm>
          <a:off x="0" y="0"/>
          <a:ext cx="0" cy="0"/>
          <a:chOff x="0" y="0"/>
          <a:chExt cx="0" cy="0"/>
        </a:xfrm>
      </p:grpSpPr>
      <p:sp>
        <p:nvSpPr>
          <p:cNvPr id="325" name="Google Shape;325;p74"/>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6" name="Google Shape;326;p74"/>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7" name="Google Shape;327;p74"/>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28" name="Google Shape;328;p74"/>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29" name="Shape 329"/>
        <p:cNvGrpSpPr/>
        <p:nvPr/>
      </p:nvGrpSpPr>
      <p:grpSpPr>
        <a:xfrm>
          <a:off x="0" y="0"/>
          <a:ext cx="0" cy="0"/>
          <a:chOff x="0" y="0"/>
          <a:chExt cx="0" cy="0"/>
        </a:xfrm>
      </p:grpSpPr>
      <p:sp>
        <p:nvSpPr>
          <p:cNvPr id="330" name="Google Shape;330;p7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31" name="Google Shape;331;p75"/>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2" name="Google Shape;332;p75"/>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333" name="Shape 333"/>
        <p:cNvGrpSpPr/>
        <p:nvPr/>
      </p:nvGrpSpPr>
      <p:grpSpPr>
        <a:xfrm>
          <a:off x="0" y="0"/>
          <a:ext cx="0" cy="0"/>
          <a:chOff x="0" y="0"/>
          <a:chExt cx="0" cy="0"/>
        </a:xfrm>
      </p:grpSpPr>
      <p:sp>
        <p:nvSpPr>
          <p:cNvPr id="334" name="Google Shape;334;p7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35" name="Google Shape;335;p76"/>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6" name="Google Shape;336;p76"/>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7" name="Google Shape;337;p76"/>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38" name="Google Shape;338;p76"/>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339" name="Shape 339"/>
        <p:cNvGrpSpPr/>
        <p:nvPr/>
      </p:nvGrpSpPr>
      <p:grpSpPr>
        <a:xfrm>
          <a:off x="0" y="0"/>
          <a:ext cx="0" cy="0"/>
          <a:chOff x="0" y="0"/>
          <a:chExt cx="0" cy="0"/>
        </a:xfrm>
      </p:grpSpPr>
      <p:sp>
        <p:nvSpPr>
          <p:cNvPr id="340" name="Google Shape;340;p7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41" name="Google Shape;341;p77"/>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2" name="Google Shape;342;p77"/>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3" name="Google Shape;343;p77"/>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4" name="Google Shape;344;p77"/>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5" name="Google Shape;345;p77"/>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46" name="Google Shape;346;p77"/>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357" name="Shape 357"/>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358" name="Shape 358"/>
        <p:cNvGrpSpPr/>
        <p:nvPr/>
      </p:nvGrpSpPr>
      <p:grpSpPr>
        <a:xfrm>
          <a:off x="0" y="0"/>
          <a:ext cx="0" cy="0"/>
          <a:chOff x="0" y="0"/>
          <a:chExt cx="0" cy="0"/>
        </a:xfrm>
      </p:grpSpPr>
      <p:sp>
        <p:nvSpPr>
          <p:cNvPr id="359" name="Google Shape;359;p8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60" name="Google Shape;360;p80"/>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361" name="Shape 361"/>
        <p:cNvGrpSpPr/>
        <p:nvPr/>
      </p:nvGrpSpPr>
      <p:grpSpPr>
        <a:xfrm>
          <a:off x="0" y="0"/>
          <a:ext cx="0" cy="0"/>
          <a:chOff x="0" y="0"/>
          <a:chExt cx="0" cy="0"/>
        </a:xfrm>
      </p:grpSpPr>
      <p:sp>
        <p:nvSpPr>
          <p:cNvPr id="362" name="Google Shape;362;p81"/>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63" name="Google Shape;363;p81"/>
          <p:cNvSpPr txBox="1"/>
          <p:nvPr>
            <p:ph idx="1" type="body"/>
          </p:nvPr>
        </p:nvSpPr>
        <p:spPr>
          <a:xfrm>
            <a:off x="485502" y="2679840"/>
            <a:ext cx="8172895"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364" name="Shape 364"/>
        <p:cNvGrpSpPr/>
        <p:nvPr/>
      </p:nvGrpSpPr>
      <p:grpSpPr>
        <a:xfrm>
          <a:off x="0" y="0"/>
          <a:ext cx="0" cy="0"/>
          <a:chOff x="0" y="0"/>
          <a:chExt cx="0" cy="0"/>
        </a:xfrm>
      </p:grpSpPr>
      <p:sp>
        <p:nvSpPr>
          <p:cNvPr id="365" name="Google Shape;365;p82"/>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66" name="Google Shape;366;p82"/>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67" name="Google Shape;367;p82"/>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8" name="Shape 368"/>
        <p:cNvGrpSpPr/>
        <p:nvPr/>
      </p:nvGrpSpPr>
      <p:grpSpPr>
        <a:xfrm>
          <a:off x="0" y="0"/>
          <a:ext cx="0" cy="0"/>
          <a:chOff x="0" y="0"/>
          <a:chExt cx="0" cy="0"/>
        </a:xfrm>
      </p:grpSpPr>
      <p:sp>
        <p:nvSpPr>
          <p:cNvPr id="369" name="Google Shape;369;p83"/>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70" name="Shape 370"/>
        <p:cNvGrpSpPr/>
        <p:nvPr/>
      </p:nvGrpSpPr>
      <p:grpSpPr>
        <a:xfrm>
          <a:off x="0" y="0"/>
          <a:ext cx="0" cy="0"/>
          <a:chOff x="0" y="0"/>
          <a:chExt cx="0" cy="0"/>
        </a:xfrm>
      </p:grpSpPr>
      <p:sp>
        <p:nvSpPr>
          <p:cNvPr id="371" name="Google Shape;371;p84"/>
          <p:cNvSpPr txBox="1"/>
          <p:nvPr>
            <p:ph idx="1" type="subTitle"/>
          </p:nvPr>
        </p:nvSpPr>
        <p:spPr>
          <a:xfrm>
            <a:off x="457240" y="2031840"/>
            <a:ext cx="8229420" cy="33373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72" name="Shape 372"/>
        <p:cNvGrpSpPr/>
        <p:nvPr/>
      </p:nvGrpSpPr>
      <p:grpSpPr>
        <a:xfrm>
          <a:off x="0" y="0"/>
          <a:ext cx="0" cy="0"/>
          <a:chOff x="0" y="0"/>
          <a:chExt cx="0" cy="0"/>
        </a:xfrm>
      </p:grpSpPr>
      <p:sp>
        <p:nvSpPr>
          <p:cNvPr id="373" name="Google Shape;373;p85"/>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74" name="Google Shape;374;p85"/>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75" name="Google Shape;375;p85"/>
          <p:cNvSpPr txBox="1"/>
          <p:nvPr>
            <p:ph idx="2" type="body"/>
          </p:nvPr>
        </p:nvSpPr>
        <p:spPr>
          <a:xfrm>
            <a:off x="4673389"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76" name="Google Shape;376;p85"/>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7" name="Shape 377"/>
        <p:cNvGrpSpPr/>
        <p:nvPr/>
      </p:nvGrpSpPr>
      <p:grpSpPr>
        <a:xfrm>
          <a:off x="0" y="0"/>
          <a:ext cx="0" cy="0"/>
          <a:chOff x="0" y="0"/>
          <a:chExt cx="0" cy="0"/>
        </a:xfrm>
      </p:grpSpPr>
      <p:sp>
        <p:nvSpPr>
          <p:cNvPr id="378" name="Google Shape;378;p8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79" name="Google Shape;379;p86"/>
          <p:cNvSpPr txBox="1"/>
          <p:nvPr>
            <p:ph idx="1" type="body"/>
          </p:nvPr>
        </p:nvSpPr>
        <p:spPr>
          <a:xfrm>
            <a:off x="485502" y="2679840"/>
            <a:ext cx="3988249" cy="2878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0" name="Google Shape;380;p86"/>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1" name="Google Shape;381;p86"/>
          <p:cNvSpPr txBox="1"/>
          <p:nvPr>
            <p:ph idx="3"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82" name="Shape 382"/>
        <p:cNvGrpSpPr/>
        <p:nvPr/>
      </p:nvGrpSpPr>
      <p:grpSpPr>
        <a:xfrm>
          <a:off x="0" y="0"/>
          <a:ext cx="0" cy="0"/>
          <a:chOff x="0" y="0"/>
          <a:chExt cx="0" cy="0"/>
        </a:xfrm>
      </p:grpSpPr>
      <p:sp>
        <p:nvSpPr>
          <p:cNvPr id="383" name="Google Shape;383;p8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4" name="Google Shape;384;p87"/>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5" name="Google Shape;385;p87"/>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86" name="Google Shape;386;p87"/>
          <p:cNvSpPr txBox="1"/>
          <p:nvPr>
            <p:ph idx="3"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7" name="Shape 387"/>
        <p:cNvGrpSpPr/>
        <p:nvPr/>
      </p:nvGrpSpPr>
      <p:grpSpPr>
        <a:xfrm>
          <a:off x="0" y="0"/>
          <a:ext cx="0" cy="0"/>
          <a:chOff x="0" y="0"/>
          <a:chExt cx="0" cy="0"/>
        </a:xfrm>
      </p:grpSpPr>
      <p:sp>
        <p:nvSpPr>
          <p:cNvPr id="388" name="Google Shape;388;p8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9" name="Google Shape;389;p88"/>
          <p:cNvSpPr txBox="1"/>
          <p:nvPr>
            <p:ph idx="1" type="body"/>
          </p:nvPr>
        </p:nvSpPr>
        <p:spPr>
          <a:xfrm>
            <a:off x="485502" y="26798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0" name="Google Shape;390;p88"/>
          <p:cNvSpPr txBox="1"/>
          <p:nvPr>
            <p:ph idx="2" type="body"/>
          </p:nvPr>
        </p:nvSpPr>
        <p:spPr>
          <a:xfrm>
            <a:off x="485502" y="2830140"/>
            <a:ext cx="8172895"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391" name="Shape 391"/>
        <p:cNvGrpSpPr/>
        <p:nvPr/>
      </p:nvGrpSpPr>
      <p:grpSpPr>
        <a:xfrm>
          <a:off x="0" y="0"/>
          <a:ext cx="0" cy="0"/>
          <a:chOff x="0" y="0"/>
          <a:chExt cx="0" cy="0"/>
        </a:xfrm>
      </p:grpSpPr>
      <p:sp>
        <p:nvSpPr>
          <p:cNvPr id="392" name="Google Shape;392;p89"/>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3" name="Google Shape;393;p89"/>
          <p:cNvSpPr txBox="1"/>
          <p:nvPr>
            <p:ph idx="1" type="body"/>
          </p:nvPr>
        </p:nvSpPr>
        <p:spPr>
          <a:xfrm>
            <a:off x="485502"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4" name="Google Shape;394;p89"/>
          <p:cNvSpPr txBox="1"/>
          <p:nvPr>
            <p:ph idx="2" type="body"/>
          </p:nvPr>
        </p:nvSpPr>
        <p:spPr>
          <a:xfrm>
            <a:off x="4673389" y="26798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5" name="Google Shape;395;p89"/>
          <p:cNvSpPr txBox="1"/>
          <p:nvPr>
            <p:ph idx="3" type="body"/>
          </p:nvPr>
        </p:nvSpPr>
        <p:spPr>
          <a:xfrm>
            <a:off x="485502"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396" name="Google Shape;396;p89"/>
          <p:cNvSpPr txBox="1"/>
          <p:nvPr>
            <p:ph idx="4" type="body"/>
          </p:nvPr>
        </p:nvSpPr>
        <p:spPr>
          <a:xfrm>
            <a:off x="4673389" y="2830140"/>
            <a:ext cx="3988249"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397" name="Shape 397"/>
        <p:cNvGrpSpPr/>
        <p:nvPr/>
      </p:nvGrpSpPr>
      <p:grpSpPr>
        <a:xfrm>
          <a:off x="0" y="0"/>
          <a:ext cx="0" cy="0"/>
          <a:chOff x="0" y="0"/>
          <a:chExt cx="0" cy="0"/>
        </a:xfrm>
      </p:grpSpPr>
      <p:sp>
        <p:nvSpPr>
          <p:cNvPr id="398" name="Google Shape;398;p90"/>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9" name="Google Shape;399;p90"/>
          <p:cNvSpPr txBox="1"/>
          <p:nvPr>
            <p:ph idx="1" type="body"/>
          </p:nvPr>
        </p:nvSpPr>
        <p:spPr>
          <a:xfrm>
            <a:off x="485502"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0" name="Google Shape;400;p90"/>
          <p:cNvSpPr txBox="1"/>
          <p:nvPr>
            <p:ph idx="2" type="body"/>
          </p:nvPr>
        </p:nvSpPr>
        <p:spPr>
          <a:xfrm>
            <a:off x="3248744"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1" name="Google Shape;401;p90"/>
          <p:cNvSpPr txBox="1"/>
          <p:nvPr>
            <p:ph idx="3" type="body"/>
          </p:nvPr>
        </p:nvSpPr>
        <p:spPr>
          <a:xfrm>
            <a:off x="6011986" y="26798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2" name="Google Shape;402;p90"/>
          <p:cNvSpPr txBox="1"/>
          <p:nvPr>
            <p:ph idx="4" type="body"/>
          </p:nvPr>
        </p:nvSpPr>
        <p:spPr>
          <a:xfrm>
            <a:off x="485502"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3" name="Google Shape;403;p90"/>
          <p:cNvSpPr txBox="1"/>
          <p:nvPr>
            <p:ph idx="5" type="body"/>
          </p:nvPr>
        </p:nvSpPr>
        <p:spPr>
          <a:xfrm>
            <a:off x="3248744"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04" name="Google Shape;404;p90"/>
          <p:cNvSpPr txBox="1"/>
          <p:nvPr>
            <p:ph idx="6" type="body"/>
          </p:nvPr>
        </p:nvSpPr>
        <p:spPr>
          <a:xfrm>
            <a:off x="6011986" y="2830140"/>
            <a:ext cx="2631470" cy="137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421" name="Shape 421"/>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422" name="Shape 422"/>
        <p:cNvGrpSpPr/>
        <p:nvPr/>
      </p:nvGrpSpPr>
      <p:grpSpPr>
        <a:xfrm>
          <a:off x="0" y="0"/>
          <a:ext cx="0" cy="0"/>
          <a:chOff x="0" y="0"/>
          <a:chExt cx="0" cy="0"/>
        </a:xfrm>
      </p:grpSpPr>
      <p:sp>
        <p:nvSpPr>
          <p:cNvPr id="423" name="Google Shape;423;p93"/>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24" name="Google Shape;424;p93"/>
          <p:cNvSpPr txBox="1"/>
          <p:nvPr>
            <p:ph idx="1" type="subTitle"/>
          </p:nvPr>
        </p:nvSpPr>
        <p:spPr>
          <a:xfrm>
            <a:off x="485502" y="2679840"/>
            <a:ext cx="8172900" cy="287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425" name="Shape 425"/>
        <p:cNvGrpSpPr/>
        <p:nvPr/>
      </p:nvGrpSpPr>
      <p:grpSpPr>
        <a:xfrm>
          <a:off x="0" y="0"/>
          <a:ext cx="0" cy="0"/>
          <a:chOff x="0" y="0"/>
          <a:chExt cx="0" cy="0"/>
        </a:xfrm>
      </p:grpSpPr>
      <p:sp>
        <p:nvSpPr>
          <p:cNvPr id="426" name="Google Shape;426;p94"/>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27" name="Google Shape;427;p94"/>
          <p:cNvSpPr txBox="1"/>
          <p:nvPr>
            <p:ph idx="1" type="body"/>
          </p:nvPr>
        </p:nvSpPr>
        <p:spPr>
          <a:xfrm>
            <a:off x="485502" y="2679840"/>
            <a:ext cx="81729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428" name="Shape 428"/>
        <p:cNvGrpSpPr/>
        <p:nvPr/>
      </p:nvGrpSpPr>
      <p:grpSpPr>
        <a:xfrm>
          <a:off x="0" y="0"/>
          <a:ext cx="0" cy="0"/>
          <a:chOff x="0" y="0"/>
          <a:chExt cx="0" cy="0"/>
        </a:xfrm>
      </p:grpSpPr>
      <p:sp>
        <p:nvSpPr>
          <p:cNvPr id="429" name="Google Shape;429;p95"/>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30" name="Google Shape;430;p95"/>
          <p:cNvSpPr txBox="1"/>
          <p:nvPr>
            <p:ph idx="1" type="body"/>
          </p:nvPr>
        </p:nvSpPr>
        <p:spPr>
          <a:xfrm>
            <a:off x="485502"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31" name="Google Shape;431;p95"/>
          <p:cNvSpPr txBox="1"/>
          <p:nvPr>
            <p:ph idx="2" type="body"/>
          </p:nvPr>
        </p:nvSpPr>
        <p:spPr>
          <a:xfrm>
            <a:off x="4673389"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2" name="Shape 432"/>
        <p:cNvGrpSpPr/>
        <p:nvPr/>
      </p:nvGrpSpPr>
      <p:grpSpPr>
        <a:xfrm>
          <a:off x="0" y="0"/>
          <a:ext cx="0" cy="0"/>
          <a:chOff x="0" y="0"/>
          <a:chExt cx="0" cy="0"/>
        </a:xfrm>
      </p:grpSpPr>
      <p:sp>
        <p:nvSpPr>
          <p:cNvPr id="433" name="Google Shape;433;p96"/>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434" name="Shape 434"/>
        <p:cNvGrpSpPr/>
        <p:nvPr/>
      </p:nvGrpSpPr>
      <p:grpSpPr>
        <a:xfrm>
          <a:off x="0" y="0"/>
          <a:ext cx="0" cy="0"/>
          <a:chOff x="0" y="0"/>
          <a:chExt cx="0" cy="0"/>
        </a:xfrm>
      </p:grpSpPr>
      <p:sp>
        <p:nvSpPr>
          <p:cNvPr id="435" name="Google Shape;435;p97"/>
          <p:cNvSpPr txBox="1"/>
          <p:nvPr>
            <p:ph idx="1" type="subTitle"/>
          </p:nvPr>
        </p:nvSpPr>
        <p:spPr>
          <a:xfrm>
            <a:off x="457240" y="2031840"/>
            <a:ext cx="8229300" cy="33375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436" name="Shape 436"/>
        <p:cNvGrpSpPr/>
        <p:nvPr/>
      </p:nvGrpSpPr>
      <p:grpSpPr>
        <a:xfrm>
          <a:off x="0" y="0"/>
          <a:ext cx="0" cy="0"/>
          <a:chOff x="0" y="0"/>
          <a:chExt cx="0" cy="0"/>
        </a:xfrm>
      </p:grpSpPr>
      <p:sp>
        <p:nvSpPr>
          <p:cNvPr id="437" name="Google Shape;437;p98"/>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38" name="Google Shape;438;p98"/>
          <p:cNvSpPr txBox="1"/>
          <p:nvPr>
            <p:ph idx="1" type="body"/>
          </p:nvPr>
        </p:nvSpPr>
        <p:spPr>
          <a:xfrm>
            <a:off x="485502"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39" name="Google Shape;439;p98"/>
          <p:cNvSpPr txBox="1"/>
          <p:nvPr>
            <p:ph idx="2" type="body"/>
          </p:nvPr>
        </p:nvSpPr>
        <p:spPr>
          <a:xfrm>
            <a:off x="4673389"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0" name="Google Shape;440;p98"/>
          <p:cNvSpPr txBox="1"/>
          <p:nvPr>
            <p:ph idx="3" type="body"/>
          </p:nvPr>
        </p:nvSpPr>
        <p:spPr>
          <a:xfrm>
            <a:off x="485502"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441" name="Shape 441"/>
        <p:cNvGrpSpPr/>
        <p:nvPr/>
      </p:nvGrpSpPr>
      <p:grpSpPr>
        <a:xfrm>
          <a:off x="0" y="0"/>
          <a:ext cx="0" cy="0"/>
          <a:chOff x="0" y="0"/>
          <a:chExt cx="0" cy="0"/>
        </a:xfrm>
      </p:grpSpPr>
      <p:sp>
        <p:nvSpPr>
          <p:cNvPr id="442" name="Google Shape;442;p99"/>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43" name="Google Shape;443;p99"/>
          <p:cNvSpPr txBox="1"/>
          <p:nvPr>
            <p:ph idx="1" type="body"/>
          </p:nvPr>
        </p:nvSpPr>
        <p:spPr>
          <a:xfrm>
            <a:off x="485502" y="2679840"/>
            <a:ext cx="3988200" cy="287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4" name="Google Shape;444;p99"/>
          <p:cNvSpPr txBox="1"/>
          <p:nvPr>
            <p:ph idx="2" type="body"/>
          </p:nvPr>
        </p:nvSpPr>
        <p:spPr>
          <a:xfrm>
            <a:off x="4673389"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5" name="Google Shape;445;p99"/>
          <p:cNvSpPr txBox="1"/>
          <p:nvPr>
            <p:ph idx="3" type="body"/>
          </p:nvPr>
        </p:nvSpPr>
        <p:spPr>
          <a:xfrm>
            <a:off x="4673389"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46" name="Shape 446"/>
        <p:cNvGrpSpPr/>
        <p:nvPr/>
      </p:nvGrpSpPr>
      <p:grpSpPr>
        <a:xfrm>
          <a:off x="0" y="0"/>
          <a:ext cx="0" cy="0"/>
          <a:chOff x="0" y="0"/>
          <a:chExt cx="0" cy="0"/>
        </a:xfrm>
      </p:grpSpPr>
      <p:sp>
        <p:nvSpPr>
          <p:cNvPr id="447" name="Google Shape;447;p100"/>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48" name="Google Shape;448;p100"/>
          <p:cNvSpPr txBox="1"/>
          <p:nvPr>
            <p:ph idx="1" type="body"/>
          </p:nvPr>
        </p:nvSpPr>
        <p:spPr>
          <a:xfrm>
            <a:off x="485502"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49" name="Google Shape;449;p100"/>
          <p:cNvSpPr txBox="1"/>
          <p:nvPr>
            <p:ph idx="2" type="body"/>
          </p:nvPr>
        </p:nvSpPr>
        <p:spPr>
          <a:xfrm>
            <a:off x="4673389"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0" name="Google Shape;450;p100"/>
          <p:cNvSpPr txBox="1"/>
          <p:nvPr>
            <p:ph idx="3" type="body"/>
          </p:nvPr>
        </p:nvSpPr>
        <p:spPr>
          <a:xfrm>
            <a:off x="485502" y="2830140"/>
            <a:ext cx="81729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51" name="Shape 451"/>
        <p:cNvGrpSpPr/>
        <p:nvPr/>
      </p:nvGrpSpPr>
      <p:grpSpPr>
        <a:xfrm>
          <a:off x="0" y="0"/>
          <a:ext cx="0" cy="0"/>
          <a:chOff x="0" y="0"/>
          <a:chExt cx="0" cy="0"/>
        </a:xfrm>
      </p:grpSpPr>
      <p:sp>
        <p:nvSpPr>
          <p:cNvPr id="452" name="Google Shape;452;p101"/>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53" name="Google Shape;453;p101"/>
          <p:cNvSpPr txBox="1"/>
          <p:nvPr>
            <p:ph idx="1" type="body"/>
          </p:nvPr>
        </p:nvSpPr>
        <p:spPr>
          <a:xfrm>
            <a:off x="485502" y="2679840"/>
            <a:ext cx="81729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4" name="Google Shape;454;p101"/>
          <p:cNvSpPr txBox="1"/>
          <p:nvPr>
            <p:ph idx="2" type="body"/>
          </p:nvPr>
        </p:nvSpPr>
        <p:spPr>
          <a:xfrm>
            <a:off x="485502" y="2830140"/>
            <a:ext cx="81729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5" name="Shape 455"/>
        <p:cNvGrpSpPr/>
        <p:nvPr/>
      </p:nvGrpSpPr>
      <p:grpSpPr>
        <a:xfrm>
          <a:off x="0" y="0"/>
          <a:ext cx="0" cy="0"/>
          <a:chOff x="0" y="0"/>
          <a:chExt cx="0" cy="0"/>
        </a:xfrm>
      </p:grpSpPr>
      <p:sp>
        <p:nvSpPr>
          <p:cNvPr id="456" name="Google Shape;456;p102"/>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57" name="Google Shape;457;p102"/>
          <p:cNvSpPr txBox="1"/>
          <p:nvPr>
            <p:ph idx="1" type="body"/>
          </p:nvPr>
        </p:nvSpPr>
        <p:spPr>
          <a:xfrm>
            <a:off x="485502"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8" name="Google Shape;458;p102"/>
          <p:cNvSpPr txBox="1"/>
          <p:nvPr>
            <p:ph idx="2" type="body"/>
          </p:nvPr>
        </p:nvSpPr>
        <p:spPr>
          <a:xfrm>
            <a:off x="4673389" y="26798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59" name="Google Shape;459;p102"/>
          <p:cNvSpPr txBox="1"/>
          <p:nvPr>
            <p:ph idx="3" type="body"/>
          </p:nvPr>
        </p:nvSpPr>
        <p:spPr>
          <a:xfrm>
            <a:off x="485502"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0" name="Google Shape;460;p102"/>
          <p:cNvSpPr txBox="1"/>
          <p:nvPr>
            <p:ph idx="4" type="body"/>
          </p:nvPr>
        </p:nvSpPr>
        <p:spPr>
          <a:xfrm>
            <a:off x="4673389" y="2830140"/>
            <a:ext cx="39882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61" name="Shape 461"/>
        <p:cNvGrpSpPr/>
        <p:nvPr/>
      </p:nvGrpSpPr>
      <p:grpSpPr>
        <a:xfrm>
          <a:off x="0" y="0"/>
          <a:ext cx="0" cy="0"/>
          <a:chOff x="0" y="0"/>
          <a:chExt cx="0" cy="0"/>
        </a:xfrm>
      </p:grpSpPr>
      <p:sp>
        <p:nvSpPr>
          <p:cNvPr id="462" name="Google Shape;462;p103"/>
          <p:cNvSpPr txBox="1"/>
          <p:nvPr>
            <p:ph type="title"/>
          </p:nvPr>
        </p:nvSpPr>
        <p:spPr>
          <a:xfrm>
            <a:off x="457240" y="2031840"/>
            <a:ext cx="8229300" cy="719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463" name="Google Shape;463;p103"/>
          <p:cNvSpPr txBox="1"/>
          <p:nvPr>
            <p:ph idx="1" type="body"/>
          </p:nvPr>
        </p:nvSpPr>
        <p:spPr>
          <a:xfrm>
            <a:off x="485502" y="26798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4" name="Google Shape;464;p103"/>
          <p:cNvSpPr txBox="1"/>
          <p:nvPr>
            <p:ph idx="2" type="body"/>
          </p:nvPr>
        </p:nvSpPr>
        <p:spPr>
          <a:xfrm>
            <a:off x="3248744" y="26798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5" name="Google Shape;465;p103"/>
          <p:cNvSpPr txBox="1"/>
          <p:nvPr>
            <p:ph idx="3" type="body"/>
          </p:nvPr>
        </p:nvSpPr>
        <p:spPr>
          <a:xfrm>
            <a:off x="6011986" y="26798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6" name="Google Shape;466;p103"/>
          <p:cNvSpPr txBox="1"/>
          <p:nvPr>
            <p:ph idx="4" type="body"/>
          </p:nvPr>
        </p:nvSpPr>
        <p:spPr>
          <a:xfrm>
            <a:off x="485502" y="28301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7" name="Google Shape;467;p103"/>
          <p:cNvSpPr txBox="1"/>
          <p:nvPr>
            <p:ph idx="5" type="body"/>
          </p:nvPr>
        </p:nvSpPr>
        <p:spPr>
          <a:xfrm>
            <a:off x="3248744" y="28301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468" name="Google Shape;468;p103"/>
          <p:cNvSpPr txBox="1"/>
          <p:nvPr>
            <p:ph idx="6" type="body"/>
          </p:nvPr>
        </p:nvSpPr>
        <p:spPr>
          <a:xfrm>
            <a:off x="6011986" y="2830140"/>
            <a:ext cx="2631600" cy="137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485" name="Shape 485"/>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486" name="Shape 486"/>
        <p:cNvGrpSpPr/>
        <p:nvPr/>
      </p:nvGrpSpPr>
      <p:grpSpPr>
        <a:xfrm>
          <a:off x="0" y="0"/>
          <a:ext cx="0" cy="0"/>
          <a:chOff x="0" y="0"/>
          <a:chExt cx="0" cy="0"/>
        </a:xfrm>
      </p:grpSpPr>
      <p:sp>
        <p:nvSpPr>
          <p:cNvPr id="487" name="Google Shape;487;p106"/>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88" name="Google Shape;488;p106"/>
          <p:cNvSpPr txBox="1"/>
          <p:nvPr>
            <p:ph idx="1" type="subTitle"/>
          </p:nvPr>
        </p:nvSpPr>
        <p:spPr>
          <a:xfrm>
            <a:off x="485502" y="2679840"/>
            <a:ext cx="8172895" cy="287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489" name="Shape 489"/>
        <p:cNvGrpSpPr/>
        <p:nvPr/>
      </p:nvGrpSpPr>
      <p:grpSpPr>
        <a:xfrm>
          <a:off x="0" y="0"/>
          <a:ext cx="0" cy="0"/>
          <a:chOff x="0" y="0"/>
          <a:chExt cx="0" cy="0"/>
        </a:xfrm>
      </p:grpSpPr>
      <p:sp>
        <p:nvSpPr>
          <p:cNvPr id="490" name="Google Shape;490;p107"/>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91" name="Google Shape;491;p107"/>
          <p:cNvSpPr txBox="1"/>
          <p:nvPr>
            <p:ph idx="1" type="body"/>
          </p:nvPr>
        </p:nvSpPr>
        <p:spPr>
          <a:xfrm>
            <a:off x="485502" y="2679840"/>
            <a:ext cx="8172895"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492" name="Shape 492"/>
        <p:cNvGrpSpPr/>
        <p:nvPr/>
      </p:nvGrpSpPr>
      <p:grpSpPr>
        <a:xfrm>
          <a:off x="0" y="0"/>
          <a:ext cx="0" cy="0"/>
          <a:chOff x="0" y="0"/>
          <a:chExt cx="0" cy="0"/>
        </a:xfrm>
      </p:grpSpPr>
      <p:sp>
        <p:nvSpPr>
          <p:cNvPr id="493" name="Google Shape;493;p108"/>
          <p:cNvSpPr txBox="1"/>
          <p:nvPr>
            <p:ph type="title"/>
          </p:nvPr>
        </p:nvSpPr>
        <p:spPr>
          <a:xfrm>
            <a:off x="457240" y="2031840"/>
            <a:ext cx="8229420" cy="7198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94" name="Google Shape;494;p108"/>
          <p:cNvSpPr txBox="1"/>
          <p:nvPr>
            <p:ph idx="1" type="body"/>
          </p:nvPr>
        </p:nvSpPr>
        <p:spPr>
          <a:xfrm>
            <a:off x="485502"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495" name="Google Shape;495;p108"/>
          <p:cNvSpPr txBox="1"/>
          <p:nvPr>
            <p:ph idx="2" type="body"/>
          </p:nvPr>
        </p:nvSpPr>
        <p:spPr>
          <a:xfrm>
            <a:off x="4673389" y="2679840"/>
            <a:ext cx="3988249" cy="2878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8.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8.xml"/><Relationship Id="rId10" Type="http://schemas.openxmlformats.org/officeDocument/2006/relationships/slideLayout" Target="../slideLayouts/slideLayout117.xml"/><Relationship Id="rId13" Type="http://schemas.openxmlformats.org/officeDocument/2006/relationships/theme" Target="../theme/theme3.xml"/><Relationship Id="rId12" Type="http://schemas.openxmlformats.org/officeDocument/2006/relationships/slideLayout" Target="../slideLayouts/slideLayout119.xml"/><Relationship Id="rId1" Type="http://schemas.openxmlformats.org/officeDocument/2006/relationships/slideLayout" Target="../slideLayouts/slideLayout108.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30.xml"/><Relationship Id="rId10" Type="http://schemas.openxmlformats.org/officeDocument/2006/relationships/slideLayout" Target="../slideLayouts/slideLayout129.xml"/><Relationship Id="rId13" Type="http://schemas.openxmlformats.org/officeDocument/2006/relationships/theme" Target="../theme/theme5.xml"/><Relationship Id="rId12" Type="http://schemas.openxmlformats.org/officeDocument/2006/relationships/slideLayout" Target="../slideLayouts/slideLayout131.xml"/><Relationship Id="rId1" Type="http://schemas.openxmlformats.org/officeDocument/2006/relationships/slideLayout" Target="../slideLayouts/slideLayout120.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2.xml"/><Relationship Id="rId10" Type="http://schemas.openxmlformats.org/officeDocument/2006/relationships/slideLayout" Target="../slideLayouts/slideLayout141.xml"/><Relationship Id="rId13" Type="http://schemas.openxmlformats.org/officeDocument/2006/relationships/theme" Target="../theme/theme2.xml"/><Relationship Id="rId12" Type="http://schemas.openxmlformats.org/officeDocument/2006/relationships/slideLayout" Target="../slideLayouts/slideLayout143.xml"/><Relationship Id="rId1" Type="http://schemas.openxmlformats.org/officeDocument/2006/relationships/slideLayout" Target="../slideLayouts/slideLayout13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theme" Target="../theme/theme7.xml"/><Relationship Id="rId12" Type="http://schemas.openxmlformats.org/officeDocument/2006/relationships/slideLayout" Target="../slideLayouts/slideLayout47.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theme" Target="../theme/theme11.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theme" Target="../theme/theme13.xml"/><Relationship Id="rId12" Type="http://schemas.openxmlformats.org/officeDocument/2006/relationships/slideLayout" Target="../slideLayouts/slideLayout71.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2.xml"/><Relationship Id="rId10" Type="http://schemas.openxmlformats.org/officeDocument/2006/relationships/slideLayout" Target="../slideLayouts/slideLayout81.xml"/><Relationship Id="rId13" Type="http://schemas.openxmlformats.org/officeDocument/2006/relationships/theme" Target="../theme/theme10.xml"/><Relationship Id="rId12" Type="http://schemas.openxmlformats.org/officeDocument/2006/relationships/slideLayout" Target="../slideLayouts/slideLayout83.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9" Type="http://schemas.openxmlformats.org/officeDocument/2006/relationships/slideLayout" Target="../slideLayouts/slideLayout80.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4.xml"/><Relationship Id="rId10" Type="http://schemas.openxmlformats.org/officeDocument/2006/relationships/slideLayout" Target="../slideLayouts/slideLayout93.xml"/><Relationship Id="rId13" Type="http://schemas.openxmlformats.org/officeDocument/2006/relationships/theme" Target="../theme/theme4.xml"/><Relationship Id="rId12" Type="http://schemas.openxmlformats.org/officeDocument/2006/relationships/slideLayout" Target="../slideLayouts/slideLayout95.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9" Type="http://schemas.openxmlformats.org/officeDocument/2006/relationships/slideLayout" Target="../slideLayouts/slideLayout92.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3" Type="http://schemas.openxmlformats.org/officeDocument/2006/relationships/theme" Target="../theme/theme12.xml"/><Relationship Id="rId12" Type="http://schemas.openxmlformats.org/officeDocument/2006/relationships/slideLayout" Target="../slideLayouts/slideLayout107.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533" name="Shape 533"/>
        <p:cNvGrpSpPr/>
        <p:nvPr/>
      </p:nvGrpSpPr>
      <p:grpSpPr>
        <a:xfrm>
          <a:off x="0" y="0"/>
          <a:ext cx="0" cy="0"/>
          <a:chOff x="0" y="0"/>
          <a:chExt cx="0" cy="0"/>
        </a:xfrm>
      </p:grpSpPr>
      <p:cxnSp>
        <p:nvCxnSpPr>
          <p:cNvPr id="534" name="Google Shape;534;p117"/>
          <p:cNvCxnSpPr/>
          <p:nvPr/>
        </p:nvCxnSpPr>
        <p:spPr>
          <a:xfrm>
            <a:off x="4572400" y="0"/>
            <a:ext cx="180" cy="5143500"/>
          </a:xfrm>
          <a:prstGeom prst="straightConnector1">
            <a:avLst/>
          </a:prstGeom>
          <a:noFill/>
          <a:ln cap="flat" cmpd="sng" w="9525">
            <a:solidFill>
              <a:srgbClr val="75CBF2"/>
            </a:solidFill>
            <a:prstDash val="solid"/>
            <a:round/>
            <a:headEnd len="sm" w="sm" type="none"/>
            <a:tailEnd len="sm" w="sm" type="none"/>
          </a:ln>
        </p:spPr>
      </p:cxnSp>
      <p:sp>
        <p:nvSpPr>
          <p:cNvPr id="535" name="Google Shape;535;p117"/>
          <p:cNvSpPr/>
          <p:nvPr/>
        </p:nvSpPr>
        <p:spPr>
          <a:xfrm>
            <a:off x="4446389" y="60948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6" name="Google Shape;536;p117"/>
          <p:cNvSpPr txBox="1"/>
          <p:nvPr>
            <p:ph idx="1" type="body"/>
          </p:nvPr>
        </p:nvSpPr>
        <p:spPr>
          <a:xfrm>
            <a:off x="2294841" y="41148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37" name="Google Shape;537;p117"/>
          <p:cNvSpPr txBox="1"/>
          <p:nvPr>
            <p:ph idx="2" type="body"/>
          </p:nvPr>
        </p:nvSpPr>
        <p:spPr>
          <a:xfrm>
            <a:off x="251122" y="951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38" name="Google Shape;538;p117"/>
          <p:cNvSpPr/>
          <p:nvPr/>
        </p:nvSpPr>
        <p:spPr>
          <a:xfrm>
            <a:off x="4446389" y="212166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9" name="Google Shape;539;p117"/>
          <p:cNvSpPr txBox="1"/>
          <p:nvPr>
            <p:ph idx="3" type="body"/>
          </p:nvPr>
        </p:nvSpPr>
        <p:spPr>
          <a:xfrm>
            <a:off x="4752056" y="192366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0" name="Google Shape;540;p117"/>
          <p:cNvSpPr txBox="1"/>
          <p:nvPr>
            <p:ph idx="4" type="body"/>
          </p:nvPr>
        </p:nvSpPr>
        <p:spPr>
          <a:xfrm>
            <a:off x="4752056" y="2463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1" name="Google Shape;541;p117"/>
          <p:cNvSpPr/>
          <p:nvPr/>
        </p:nvSpPr>
        <p:spPr>
          <a:xfrm>
            <a:off x="4446389" y="366984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42" name="Google Shape;542;p117"/>
          <p:cNvSpPr txBox="1"/>
          <p:nvPr>
            <p:ph idx="5" type="body"/>
          </p:nvPr>
        </p:nvSpPr>
        <p:spPr>
          <a:xfrm>
            <a:off x="2294841" y="347184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3" name="Google Shape;543;p117"/>
          <p:cNvSpPr txBox="1"/>
          <p:nvPr>
            <p:ph idx="6" type="body"/>
          </p:nvPr>
        </p:nvSpPr>
        <p:spPr>
          <a:xfrm>
            <a:off x="251122" y="401184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44" name="Google Shape;544;p117"/>
          <p:cNvSpPr txBox="1"/>
          <p:nvPr>
            <p:ph type="title"/>
          </p:nvPr>
        </p:nvSpPr>
        <p:spPr>
          <a:xfrm>
            <a:off x="457060" y="205200"/>
            <a:ext cx="8229420" cy="8587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593" name="Shape 593"/>
        <p:cNvGrpSpPr/>
        <p:nvPr/>
      </p:nvGrpSpPr>
      <p:grpSpPr>
        <a:xfrm>
          <a:off x="0" y="0"/>
          <a:ext cx="0" cy="0"/>
          <a:chOff x="0" y="0"/>
          <a:chExt cx="0" cy="0"/>
        </a:xfrm>
      </p:grpSpPr>
      <p:sp>
        <p:nvSpPr>
          <p:cNvPr id="594" name="Google Shape;594;p130"/>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595" name="Google Shape;595;p130"/>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596" name="Google Shape;596;p130"/>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97" name="Google Shape;597;p130"/>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98" name="Google Shape;598;p130"/>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99" name="Google Shape;599;p130"/>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00" name="Google Shape;600;p130"/>
          <p:cNvGrpSpPr/>
          <p:nvPr/>
        </p:nvGrpSpPr>
        <p:grpSpPr>
          <a:xfrm>
            <a:off x="3239743" y="915480"/>
            <a:ext cx="776228" cy="776700"/>
            <a:chOff x="6478920" y="1830960"/>
            <a:chExt cx="1552320" cy="1553400"/>
          </a:xfrm>
        </p:grpSpPr>
        <p:sp>
          <p:nvSpPr>
            <p:cNvPr id="601" name="Google Shape;601;p130"/>
            <p:cNvSpPr/>
            <p:nvPr/>
          </p:nvSpPr>
          <p:spPr>
            <a:xfrm>
              <a:off x="6478920" y="183096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1</a:t>
              </a:r>
              <a:endParaRPr b="0" sz="4800" strike="noStrike">
                <a:latin typeface="Arial"/>
                <a:ea typeface="Arial"/>
                <a:cs typeface="Arial"/>
                <a:sym typeface="Arial"/>
              </a:endParaRPr>
            </a:p>
          </p:txBody>
        </p:sp>
        <p:cxnSp>
          <p:nvCxnSpPr>
            <p:cNvPr id="602" name="Google Shape;602;p130"/>
            <p:cNvCxnSpPr/>
            <p:nvPr/>
          </p:nvCxnSpPr>
          <p:spPr>
            <a:xfrm flipH="1" rot="10800000">
              <a:off x="8030880" y="203004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03" name="Google Shape;603;p130"/>
          <p:cNvSpPr txBox="1"/>
          <p:nvPr>
            <p:ph idx="2" type="body"/>
          </p:nvPr>
        </p:nvSpPr>
        <p:spPr>
          <a:xfrm>
            <a:off x="4103999" y="102366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04" name="Google Shape;604;p130"/>
          <p:cNvGrpSpPr/>
          <p:nvPr/>
        </p:nvGrpSpPr>
        <p:grpSpPr>
          <a:xfrm>
            <a:off x="3239743" y="1671660"/>
            <a:ext cx="776228" cy="776700"/>
            <a:chOff x="6478920" y="3343320"/>
            <a:chExt cx="1552320" cy="1553400"/>
          </a:xfrm>
        </p:grpSpPr>
        <p:sp>
          <p:nvSpPr>
            <p:cNvPr id="605" name="Google Shape;605;p130"/>
            <p:cNvSpPr/>
            <p:nvPr/>
          </p:nvSpPr>
          <p:spPr>
            <a:xfrm>
              <a:off x="6478920" y="334332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2</a:t>
              </a:r>
              <a:endParaRPr b="0" sz="4800" strike="noStrike">
                <a:latin typeface="Arial"/>
                <a:ea typeface="Arial"/>
                <a:cs typeface="Arial"/>
                <a:sym typeface="Arial"/>
              </a:endParaRPr>
            </a:p>
          </p:txBody>
        </p:sp>
        <p:cxnSp>
          <p:nvCxnSpPr>
            <p:cNvPr id="606" name="Google Shape;606;p130"/>
            <p:cNvCxnSpPr/>
            <p:nvPr/>
          </p:nvCxnSpPr>
          <p:spPr>
            <a:xfrm flipH="1" rot="10800000">
              <a:off x="8030880" y="349416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07" name="Google Shape;607;p130"/>
          <p:cNvSpPr txBox="1"/>
          <p:nvPr>
            <p:ph idx="3" type="body"/>
          </p:nvPr>
        </p:nvSpPr>
        <p:spPr>
          <a:xfrm>
            <a:off x="4103999" y="175572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08" name="Google Shape;608;p130"/>
          <p:cNvGrpSpPr/>
          <p:nvPr/>
        </p:nvGrpSpPr>
        <p:grpSpPr>
          <a:xfrm>
            <a:off x="3239743" y="2427660"/>
            <a:ext cx="776228" cy="776700"/>
            <a:chOff x="6478920" y="4855320"/>
            <a:chExt cx="1552320" cy="1553400"/>
          </a:xfrm>
        </p:grpSpPr>
        <p:sp>
          <p:nvSpPr>
            <p:cNvPr id="609" name="Google Shape;609;p130"/>
            <p:cNvSpPr/>
            <p:nvPr/>
          </p:nvSpPr>
          <p:spPr>
            <a:xfrm>
              <a:off x="6478920" y="485532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3</a:t>
              </a:r>
              <a:endParaRPr b="0" sz="4800" strike="noStrike">
                <a:latin typeface="Arial"/>
                <a:ea typeface="Arial"/>
                <a:cs typeface="Arial"/>
                <a:sym typeface="Arial"/>
              </a:endParaRPr>
            </a:p>
          </p:txBody>
        </p:sp>
        <p:cxnSp>
          <p:nvCxnSpPr>
            <p:cNvPr id="610" name="Google Shape;610;p130"/>
            <p:cNvCxnSpPr/>
            <p:nvPr/>
          </p:nvCxnSpPr>
          <p:spPr>
            <a:xfrm flipH="1" rot="10800000">
              <a:off x="8030880" y="4996440"/>
              <a:ext cx="360" cy="1296360"/>
            </a:xfrm>
            <a:prstGeom prst="straightConnector1">
              <a:avLst/>
            </a:prstGeom>
            <a:noFill/>
            <a:ln cap="flat" cmpd="sng" w="9525">
              <a:solidFill>
                <a:srgbClr val="75CBF2"/>
              </a:solidFill>
              <a:prstDash val="solid"/>
              <a:round/>
              <a:headEnd len="sm" w="sm" type="none"/>
              <a:tailEnd len="sm" w="sm" type="none"/>
            </a:ln>
          </p:spPr>
        </p:cxnSp>
      </p:grpSp>
      <p:sp>
        <p:nvSpPr>
          <p:cNvPr id="611" name="Google Shape;611;p130"/>
          <p:cNvSpPr txBox="1"/>
          <p:nvPr>
            <p:ph idx="4" type="body"/>
          </p:nvPr>
        </p:nvSpPr>
        <p:spPr>
          <a:xfrm>
            <a:off x="4103999" y="250686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12" name="Google Shape;612;p130"/>
          <p:cNvGrpSpPr/>
          <p:nvPr/>
        </p:nvGrpSpPr>
        <p:grpSpPr>
          <a:xfrm>
            <a:off x="3239743" y="3147840"/>
            <a:ext cx="776228" cy="776700"/>
            <a:chOff x="6478920" y="6295680"/>
            <a:chExt cx="1552320" cy="1553400"/>
          </a:xfrm>
        </p:grpSpPr>
        <p:sp>
          <p:nvSpPr>
            <p:cNvPr id="613" name="Google Shape;613;p130"/>
            <p:cNvSpPr/>
            <p:nvPr/>
          </p:nvSpPr>
          <p:spPr>
            <a:xfrm>
              <a:off x="6478920" y="629568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4</a:t>
              </a:r>
              <a:endParaRPr b="0" sz="4800" strike="noStrike">
                <a:latin typeface="Arial"/>
                <a:ea typeface="Arial"/>
                <a:cs typeface="Arial"/>
                <a:sym typeface="Arial"/>
              </a:endParaRPr>
            </a:p>
          </p:txBody>
        </p:sp>
        <p:cxnSp>
          <p:nvCxnSpPr>
            <p:cNvPr id="614" name="Google Shape;614;p130"/>
            <p:cNvCxnSpPr/>
            <p:nvPr/>
          </p:nvCxnSpPr>
          <p:spPr>
            <a:xfrm flipH="1" rot="10800000">
              <a:off x="8030880" y="649224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15" name="Google Shape;615;p130"/>
          <p:cNvSpPr txBox="1"/>
          <p:nvPr>
            <p:ph idx="5" type="body"/>
          </p:nvPr>
        </p:nvSpPr>
        <p:spPr>
          <a:xfrm>
            <a:off x="4103999" y="325476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616" name="Google Shape;616;p130"/>
          <p:cNvGrpSpPr/>
          <p:nvPr/>
        </p:nvGrpSpPr>
        <p:grpSpPr>
          <a:xfrm>
            <a:off x="3239743" y="3939840"/>
            <a:ext cx="776228" cy="776700"/>
            <a:chOff x="6478920" y="7879680"/>
            <a:chExt cx="1552320" cy="1553400"/>
          </a:xfrm>
        </p:grpSpPr>
        <p:sp>
          <p:nvSpPr>
            <p:cNvPr id="617" name="Google Shape;617;p130"/>
            <p:cNvSpPr/>
            <p:nvPr/>
          </p:nvSpPr>
          <p:spPr>
            <a:xfrm>
              <a:off x="6478920" y="787968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lang="en" sz="4800" strike="noStrike">
                  <a:solidFill>
                    <a:srgbClr val="808080"/>
                  </a:solidFill>
                  <a:latin typeface="Crimson Text"/>
                  <a:ea typeface="Crimson Text"/>
                  <a:cs typeface="Crimson Text"/>
                  <a:sym typeface="Crimson Text"/>
                </a:rPr>
                <a:t>5</a:t>
              </a:r>
              <a:endParaRPr b="0" sz="4800" strike="noStrike">
                <a:latin typeface="Arial"/>
                <a:ea typeface="Arial"/>
                <a:cs typeface="Arial"/>
                <a:sym typeface="Arial"/>
              </a:endParaRPr>
            </a:p>
          </p:txBody>
        </p:sp>
        <p:cxnSp>
          <p:nvCxnSpPr>
            <p:cNvPr id="618" name="Google Shape;618;p130"/>
            <p:cNvCxnSpPr/>
            <p:nvPr/>
          </p:nvCxnSpPr>
          <p:spPr>
            <a:xfrm flipH="1" rot="10800000">
              <a:off x="8030880" y="8030880"/>
              <a:ext cx="360" cy="1296000"/>
            </a:xfrm>
            <a:prstGeom prst="straightConnector1">
              <a:avLst/>
            </a:prstGeom>
            <a:noFill/>
            <a:ln cap="flat" cmpd="sng" w="9525">
              <a:solidFill>
                <a:srgbClr val="75CBF2"/>
              </a:solidFill>
              <a:prstDash val="solid"/>
              <a:round/>
              <a:headEnd len="sm" w="sm" type="none"/>
              <a:tailEnd len="sm" w="sm" type="none"/>
            </a:ln>
          </p:spPr>
        </p:cxnSp>
      </p:grpSp>
      <p:sp>
        <p:nvSpPr>
          <p:cNvPr id="619" name="Google Shape;619;p130"/>
          <p:cNvSpPr txBox="1"/>
          <p:nvPr>
            <p:ph idx="6" type="body"/>
          </p:nvPr>
        </p:nvSpPr>
        <p:spPr>
          <a:xfrm>
            <a:off x="4103999" y="4024080"/>
            <a:ext cx="4644766" cy="611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620" name="Google Shape;620;p130"/>
          <p:cNvSpPr txBox="1"/>
          <p:nvPr>
            <p:ph idx="7" type="body"/>
          </p:nvPr>
        </p:nvSpPr>
        <p:spPr>
          <a:xfrm>
            <a:off x="395135" y="1769760"/>
            <a:ext cx="3096451" cy="206208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669" name="Shape 669"/>
        <p:cNvGrpSpPr/>
        <p:nvPr/>
      </p:nvGrpSpPr>
      <p:grpSpPr>
        <a:xfrm>
          <a:off x="0" y="0"/>
          <a:ext cx="0" cy="0"/>
          <a:chOff x="0" y="0"/>
          <a:chExt cx="0" cy="0"/>
        </a:xfrm>
      </p:grpSpPr>
      <p:sp>
        <p:nvSpPr>
          <p:cNvPr id="670" name="Google Shape;670;p143"/>
          <p:cNvSpPr txBox="1"/>
          <p:nvPr>
            <p:ph type="title"/>
          </p:nvPr>
        </p:nvSpPr>
        <p:spPr>
          <a:xfrm>
            <a:off x="457240" y="2031840"/>
            <a:ext cx="8229420" cy="71982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671" name="Google Shape;671;p143"/>
          <p:cNvSpPr txBox="1"/>
          <p:nvPr>
            <p:ph idx="1" type="body"/>
          </p:nvPr>
        </p:nvSpPr>
        <p:spPr>
          <a:xfrm>
            <a:off x="485502" y="2679840"/>
            <a:ext cx="8172895"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672" name="Google Shape;672;p143"/>
          <p:cNvSpPr txBox="1"/>
          <p:nvPr>
            <p:ph idx="2" type="body"/>
          </p:nvPr>
        </p:nvSpPr>
        <p:spPr>
          <a:xfrm>
            <a:off x="485502" y="4083840"/>
            <a:ext cx="8172895" cy="935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673" name="Google Shape;673;p143"/>
          <p:cNvCxnSpPr/>
          <p:nvPr/>
        </p:nvCxnSpPr>
        <p:spPr>
          <a:xfrm flipH="1" rot="10800000">
            <a:off x="4406966" y="1131480"/>
            <a:ext cx="330689" cy="504000"/>
          </a:xfrm>
          <a:prstGeom prst="straightConnector1">
            <a:avLst/>
          </a:prstGeom>
          <a:noFill/>
          <a:ln cap="flat" cmpd="sng" w="9525">
            <a:solidFill>
              <a:srgbClr val="75CBF2"/>
            </a:solidFill>
            <a:prstDash val="solid"/>
            <a:round/>
            <a:headEnd len="sm" w="sm" type="none"/>
            <a:tailEnd len="sm" w="sm" type="none"/>
          </a:ln>
        </p:spPr>
      </p:cxnSp>
      <p:cxnSp>
        <p:nvCxnSpPr>
          <p:cNvPr id="674" name="Google Shape;674;p143"/>
          <p:cNvCxnSpPr/>
          <p:nvPr/>
        </p:nvCxnSpPr>
        <p:spPr>
          <a:xfrm flipH="1" rot="10800000">
            <a:off x="4406966" y="1311480"/>
            <a:ext cx="330689" cy="504180"/>
          </a:xfrm>
          <a:prstGeom prst="straightConnector1">
            <a:avLst/>
          </a:prstGeom>
          <a:noFill/>
          <a:ln cap="flat" cmpd="sng" w="9525">
            <a:solidFill>
              <a:srgbClr val="75CBF2"/>
            </a:solidFill>
            <a:prstDash val="solid"/>
            <a:round/>
            <a:headEnd len="sm" w="sm" type="none"/>
            <a:tailEnd len="sm" w="sm" type="none"/>
          </a:ln>
        </p:spPr>
      </p:cxnSp>
      <p:cxnSp>
        <p:nvCxnSpPr>
          <p:cNvPr id="675" name="Google Shape;675;p143"/>
          <p:cNvCxnSpPr/>
          <p:nvPr/>
        </p:nvCxnSpPr>
        <p:spPr>
          <a:xfrm flipH="1" rot="10800000">
            <a:off x="4406966" y="1491480"/>
            <a:ext cx="330689" cy="504180"/>
          </a:xfrm>
          <a:prstGeom prst="straightConnector1">
            <a:avLst/>
          </a:prstGeom>
          <a:noFill/>
          <a:ln cap="flat" cmpd="sng" w="9525">
            <a:solidFill>
              <a:srgbClr val="75CBF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40" y="2031840"/>
            <a:ext cx="8229420" cy="71982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52" name="Google Shape;52;p13"/>
          <p:cNvSpPr txBox="1"/>
          <p:nvPr>
            <p:ph idx="1" type="body"/>
          </p:nvPr>
        </p:nvSpPr>
        <p:spPr>
          <a:xfrm>
            <a:off x="485502" y="2679840"/>
            <a:ext cx="8172895"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53" name="Google Shape;53;p13"/>
          <p:cNvSpPr txBox="1"/>
          <p:nvPr>
            <p:ph idx="2" type="body"/>
          </p:nvPr>
        </p:nvSpPr>
        <p:spPr>
          <a:xfrm>
            <a:off x="485502" y="4732020"/>
            <a:ext cx="8172895"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54" name="Google Shape;54;p13"/>
          <p:cNvCxnSpPr/>
          <p:nvPr/>
        </p:nvCxnSpPr>
        <p:spPr>
          <a:xfrm flipH="1" rot="10800000">
            <a:off x="4406966" y="1131480"/>
            <a:ext cx="330689" cy="504000"/>
          </a:xfrm>
          <a:prstGeom prst="straightConnector1">
            <a:avLst/>
          </a:prstGeom>
          <a:noFill/>
          <a:ln cap="flat" cmpd="sng" w="9525">
            <a:solidFill>
              <a:srgbClr val="75CBF2"/>
            </a:solidFill>
            <a:prstDash val="solid"/>
            <a:round/>
            <a:headEnd len="sm" w="sm" type="none"/>
            <a:tailEnd len="sm" w="sm" type="none"/>
          </a:ln>
        </p:spPr>
      </p:cxnSp>
      <p:cxnSp>
        <p:nvCxnSpPr>
          <p:cNvPr id="55" name="Google Shape;55;p13"/>
          <p:cNvCxnSpPr/>
          <p:nvPr/>
        </p:nvCxnSpPr>
        <p:spPr>
          <a:xfrm flipH="1" rot="10800000">
            <a:off x="4406966" y="1311480"/>
            <a:ext cx="330689" cy="504180"/>
          </a:xfrm>
          <a:prstGeom prst="straightConnector1">
            <a:avLst/>
          </a:prstGeom>
          <a:noFill/>
          <a:ln cap="flat" cmpd="sng" w="9525">
            <a:solidFill>
              <a:srgbClr val="75CBF2"/>
            </a:solidFill>
            <a:prstDash val="solid"/>
            <a:round/>
            <a:headEnd len="sm" w="sm" type="none"/>
            <a:tailEnd len="sm" w="sm" type="none"/>
          </a:ln>
        </p:spPr>
      </p:cxnSp>
      <p:cxnSp>
        <p:nvCxnSpPr>
          <p:cNvPr id="56" name="Google Shape;56;p13"/>
          <p:cNvCxnSpPr/>
          <p:nvPr/>
        </p:nvCxnSpPr>
        <p:spPr>
          <a:xfrm flipH="1" rot="10800000">
            <a:off x="4406966" y="1491480"/>
            <a:ext cx="330689" cy="504180"/>
          </a:xfrm>
          <a:prstGeom prst="straightConnector1">
            <a:avLst/>
          </a:prstGeom>
          <a:noFill/>
          <a:ln cap="flat" cmpd="sng" w="9525">
            <a:solidFill>
              <a:srgbClr val="75CBF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05" name="Shape 105"/>
        <p:cNvGrpSpPr/>
        <p:nvPr/>
      </p:nvGrpSpPr>
      <p:grpSpPr>
        <a:xfrm>
          <a:off x="0" y="0"/>
          <a:ext cx="0" cy="0"/>
          <a:chOff x="0" y="0"/>
          <a:chExt cx="0" cy="0"/>
        </a:xfrm>
      </p:grpSpPr>
      <p:sp>
        <p:nvSpPr>
          <p:cNvPr id="106" name="Google Shape;106;p26"/>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107" name="Google Shape;107;p26"/>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108" name="Google Shape;108;p26"/>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109" name="Google Shape;109;p26"/>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110" name="Google Shape;110;p26"/>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i="0" sz="1800" u="none" cap="none"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1" name="Google Shape;111;p26"/>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12" name="Google Shape;112;p26"/>
          <p:cNvSpPr txBox="1"/>
          <p:nvPr>
            <p:ph idx="2" type="body"/>
          </p:nvPr>
        </p:nvSpPr>
        <p:spPr>
          <a:xfrm>
            <a:off x="593152" y="1959660"/>
            <a:ext cx="7957416"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13" name="Google Shape;113;p26"/>
          <p:cNvSpPr txBox="1"/>
          <p:nvPr>
            <p:ph idx="3" type="body"/>
          </p:nvPr>
        </p:nvSpPr>
        <p:spPr>
          <a:xfrm>
            <a:off x="593152" y="2427660"/>
            <a:ext cx="7957416" cy="1044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162" name="Shape 162"/>
        <p:cNvGrpSpPr/>
        <p:nvPr/>
      </p:nvGrpSpPr>
      <p:grpSpPr>
        <a:xfrm>
          <a:off x="0" y="0"/>
          <a:ext cx="0" cy="0"/>
          <a:chOff x="0" y="0"/>
          <a:chExt cx="0" cy="0"/>
        </a:xfrm>
      </p:grpSpPr>
      <p:sp>
        <p:nvSpPr>
          <p:cNvPr id="163" name="Google Shape;163;p39"/>
          <p:cNvSpPr txBox="1"/>
          <p:nvPr>
            <p:ph type="title"/>
          </p:nvPr>
        </p:nvSpPr>
        <p:spPr>
          <a:xfrm>
            <a:off x="539147" y="2064240"/>
            <a:ext cx="3096451" cy="1008000"/>
          </a:xfrm>
          <a:prstGeom prst="rect">
            <a:avLst/>
          </a:prstGeom>
          <a:noFill/>
          <a:ln>
            <a:noFill/>
          </a:ln>
        </p:spPr>
        <p:txBody>
          <a:bodyPr anchorCtr="0" anchor="ctr"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grpSp>
        <p:nvGrpSpPr>
          <p:cNvPr id="164" name="Google Shape;164;p39"/>
          <p:cNvGrpSpPr/>
          <p:nvPr/>
        </p:nvGrpSpPr>
        <p:grpSpPr>
          <a:xfrm>
            <a:off x="3419759" y="631440"/>
            <a:ext cx="776228" cy="864180"/>
            <a:chOff x="6838920" y="1262880"/>
            <a:chExt cx="1552319" cy="1728360"/>
          </a:xfrm>
        </p:grpSpPr>
        <p:sp>
          <p:nvSpPr>
            <p:cNvPr id="165" name="Google Shape;165;p39"/>
            <p:cNvSpPr/>
            <p:nvPr/>
          </p:nvSpPr>
          <p:spPr>
            <a:xfrm>
              <a:off x="6838920" y="134244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1</a:t>
              </a:r>
              <a:endParaRPr b="0" i="0" sz="4800" u="none" cap="none" strike="noStrike">
                <a:latin typeface="Arial"/>
                <a:ea typeface="Arial"/>
                <a:cs typeface="Arial"/>
                <a:sym typeface="Arial"/>
              </a:endParaRPr>
            </a:p>
          </p:txBody>
        </p:sp>
        <p:cxnSp>
          <p:nvCxnSpPr>
            <p:cNvPr id="166" name="Google Shape;166;p39"/>
            <p:cNvCxnSpPr/>
            <p:nvPr/>
          </p:nvCxnSpPr>
          <p:spPr>
            <a:xfrm flipH="1" rot="10800000">
              <a:off x="8390880" y="1262880"/>
              <a:ext cx="360" cy="1728360"/>
            </a:xfrm>
            <a:prstGeom prst="straightConnector1">
              <a:avLst/>
            </a:prstGeom>
            <a:noFill/>
            <a:ln cap="flat" cmpd="sng" w="9525">
              <a:solidFill>
                <a:srgbClr val="75CBF2"/>
              </a:solidFill>
              <a:prstDash val="solid"/>
              <a:round/>
              <a:headEnd len="sm" w="sm" type="none"/>
              <a:tailEnd len="sm" w="sm" type="none"/>
            </a:ln>
          </p:spPr>
        </p:cxnSp>
      </p:grpSp>
      <p:grpSp>
        <p:nvGrpSpPr>
          <p:cNvPr id="167" name="Google Shape;167;p39"/>
          <p:cNvGrpSpPr/>
          <p:nvPr/>
        </p:nvGrpSpPr>
        <p:grpSpPr>
          <a:xfrm>
            <a:off x="3419759" y="1675620"/>
            <a:ext cx="776228" cy="864000"/>
            <a:chOff x="6838920" y="3351240"/>
            <a:chExt cx="1552319" cy="1728000"/>
          </a:xfrm>
        </p:grpSpPr>
        <p:sp>
          <p:nvSpPr>
            <p:cNvPr id="168" name="Google Shape;168;p39"/>
            <p:cNvSpPr/>
            <p:nvPr/>
          </p:nvSpPr>
          <p:spPr>
            <a:xfrm>
              <a:off x="6838920" y="343080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2</a:t>
              </a:r>
              <a:endParaRPr b="0" i="0" sz="4800" u="none" cap="none" strike="noStrike">
                <a:latin typeface="Arial"/>
                <a:ea typeface="Arial"/>
                <a:cs typeface="Arial"/>
                <a:sym typeface="Arial"/>
              </a:endParaRPr>
            </a:p>
          </p:txBody>
        </p:sp>
        <p:cxnSp>
          <p:nvCxnSpPr>
            <p:cNvPr id="169" name="Google Shape;169;p39"/>
            <p:cNvCxnSpPr/>
            <p:nvPr/>
          </p:nvCxnSpPr>
          <p:spPr>
            <a:xfrm flipH="1" rot="10800000">
              <a:off x="8390880" y="3351240"/>
              <a:ext cx="360" cy="1728000"/>
            </a:xfrm>
            <a:prstGeom prst="straightConnector1">
              <a:avLst/>
            </a:prstGeom>
            <a:noFill/>
            <a:ln cap="flat" cmpd="sng" w="9525">
              <a:solidFill>
                <a:srgbClr val="75CBF2"/>
              </a:solidFill>
              <a:prstDash val="solid"/>
              <a:round/>
              <a:headEnd len="sm" w="sm" type="none"/>
              <a:tailEnd len="sm" w="sm" type="none"/>
            </a:ln>
          </p:spPr>
        </p:cxnSp>
      </p:grpSp>
      <p:grpSp>
        <p:nvGrpSpPr>
          <p:cNvPr id="170" name="Google Shape;170;p39"/>
          <p:cNvGrpSpPr/>
          <p:nvPr/>
        </p:nvGrpSpPr>
        <p:grpSpPr>
          <a:xfrm>
            <a:off x="3419759" y="2719620"/>
            <a:ext cx="776228" cy="864180"/>
            <a:chOff x="6838920" y="5439240"/>
            <a:chExt cx="1552319" cy="1728360"/>
          </a:xfrm>
        </p:grpSpPr>
        <p:sp>
          <p:nvSpPr>
            <p:cNvPr id="171" name="Google Shape;171;p39"/>
            <p:cNvSpPr/>
            <p:nvPr/>
          </p:nvSpPr>
          <p:spPr>
            <a:xfrm>
              <a:off x="6838920" y="551880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3</a:t>
              </a:r>
              <a:endParaRPr b="0" i="0" sz="4800" u="none" cap="none" strike="noStrike">
                <a:latin typeface="Arial"/>
                <a:ea typeface="Arial"/>
                <a:cs typeface="Arial"/>
                <a:sym typeface="Arial"/>
              </a:endParaRPr>
            </a:p>
          </p:txBody>
        </p:sp>
        <p:cxnSp>
          <p:nvCxnSpPr>
            <p:cNvPr id="172" name="Google Shape;172;p39"/>
            <p:cNvCxnSpPr/>
            <p:nvPr/>
          </p:nvCxnSpPr>
          <p:spPr>
            <a:xfrm flipH="1" rot="10800000">
              <a:off x="8390880" y="5439240"/>
              <a:ext cx="360" cy="1728360"/>
            </a:xfrm>
            <a:prstGeom prst="straightConnector1">
              <a:avLst/>
            </a:prstGeom>
            <a:noFill/>
            <a:ln cap="flat" cmpd="sng" w="9525">
              <a:solidFill>
                <a:srgbClr val="75CBF2"/>
              </a:solidFill>
              <a:prstDash val="solid"/>
              <a:round/>
              <a:headEnd len="sm" w="sm" type="none"/>
              <a:tailEnd len="sm" w="sm" type="none"/>
            </a:ln>
          </p:spPr>
        </p:cxnSp>
      </p:grpSp>
      <p:grpSp>
        <p:nvGrpSpPr>
          <p:cNvPr id="173" name="Google Shape;173;p39"/>
          <p:cNvGrpSpPr/>
          <p:nvPr/>
        </p:nvGrpSpPr>
        <p:grpSpPr>
          <a:xfrm>
            <a:off x="3419759" y="3763800"/>
            <a:ext cx="776228" cy="864180"/>
            <a:chOff x="6838920" y="7527600"/>
            <a:chExt cx="1552319" cy="1728360"/>
          </a:xfrm>
        </p:grpSpPr>
        <p:sp>
          <p:nvSpPr>
            <p:cNvPr id="174" name="Google Shape;174;p39"/>
            <p:cNvSpPr/>
            <p:nvPr/>
          </p:nvSpPr>
          <p:spPr>
            <a:xfrm>
              <a:off x="6838920" y="7607160"/>
              <a:ext cx="1407600" cy="1553400"/>
            </a:xfrm>
            <a:prstGeom prst="rect">
              <a:avLst/>
            </a:prstGeom>
            <a:noFill/>
            <a:ln>
              <a:noFill/>
            </a:ln>
          </p:spPr>
          <p:txBody>
            <a:bodyPr anchorCtr="0" anchor="t" bIns="22500" lIns="45000" spcFirstLastPara="1" rIns="45000" wrap="square" tIns="22500">
              <a:noAutofit/>
            </a:bodyPr>
            <a:lstStyle/>
            <a:p>
              <a:pPr indent="0" lvl="0" marL="0" marR="0" rtl="0" algn="r">
                <a:lnSpc>
                  <a:spcPct val="100000"/>
                </a:lnSpc>
                <a:spcBef>
                  <a:spcPts val="0"/>
                </a:spcBef>
                <a:spcAft>
                  <a:spcPts val="0"/>
                </a:spcAft>
                <a:buNone/>
              </a:pPr>
              <a:r>
                <a:rPr b="0" i="0" lang="en" sz="4800" u="none" cap="none" strike="noStrike">
                  <a:solidFill>
                    <a:srgbClr val="808080"/>
                  </a:solidFill>
                  <a:latin typeface="Crimson Text"/>
                  <a:ea typeface="Crimson Text"/>
                  <a:cs typeface="Crimson Text"/>
                  <a:sym typeface="Crimson Text"/>
                </a:rPr>
                <a:t>4</a:t>
              </a:r>
              <a:endParaRPr b="0" i="0" sz="4800" u="none" cap="none" strike="noStrike">
                <a:latin typeface="Arial"/>
                <a:ea typeface="Arial"/>
                <a:cs typeface="Arial"/>
                <a:sym typeface="Arial"/>
              </a:endParaRPr>
            </a:p>
          </p:txBody>
        </p:sp>
        <p:cxnSp>
          <p:nvCxnSpPr>
            <p:cNvPr id="175" name="Google Shape;175;p39"/>
            <p:cNvCxnSpPr/>
            <p:nvPr/>
          </p:nvCxnSpPr>
          <p:spPr>
            <a:xfrm flipH="1" rot="10800000">
              <a:off x="8390880" y="7527600"/>
              <a:ext cx="360" cy="1728360"/>
            </a:xfrm>
            <a:prstGeom prst="straightConnector1">
              <a:avLst/>
            </a:prstGeom>
            <a:noFill/>
            <a:ln cap="flat" cmpd="sng" w="9525">
              <a:solidFill>
                <a:srgbClr val="75CBF2"/>
              </a:solidFill>
              <a:prstDash val="solid"/>
              <a:round/>
              <a:headEnd len="sm" w="sm" type="none"/>
              <a:tailEnd len="sm" w="sm" type="none"/>
            </a:ln>
          </p:spPr>
        </p:cxnSp>
      </p:grpSp>
      <p:sp>
        <p:nvSpPr>
          <p:cNvPr id="176" name="Google Shape;176;p39"/>
          <p:cNvSpPr txBox="1"/>
          <p:nvPr>
            <p:ph idx="1" type="body"/>
          </p:nvPr>
        </p:nvSpPr>
        <p:spPr>
          <a:xfrm>
            <a:off x="4284015" y="58806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77" name="Google Shape;177;p39"/>
          <p:cNvSpPr txBox="1"/>
          <p:nvPr>
            <p:ph idx="2" type="body"/>
          </p:nvPr>
        </p:nvSpPr>
        <p:spPr>
          <a:xfrm>
            <a:off x="4284015" y="97650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78" name="Google Shape;178;p39"/>
          <p:cNvSpPr txBox="1"/>
          <p:nvPr>
            <p:ph idx="3" type="body"/>
          </p:nvPr>
        </p:nvSpPr>
        <p:spPr>
          <a:xfrm>
            <a:off x="4284015" y="162378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79" name="Google Shape;179;p39"/>
          <p:cNvSpPr txBox="1"/>
          <p:nvPr>
            <p:ph idx="4" type="body"/>
          </p:nvPr>
        </p:nvSpPr>
        <p:spPr>
          <a:xfrm>
            <a:off x="4284015" y="201240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0" name="Google Shape;180;p39"/>
          <p:cNvSpPr txBox="1"/>
          <p:nvPr>
            <p:ph idx="5" type="body"/>
          </p:nvPr>
        </p:nvSpPr>
        <p:spPr>
          <a:xfrm>
            <a:off x="4284015" y="265968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1" name="Google Shape;181;p39"/>
          <p:cNvSpPr txBox="1"/>
          <p:nvPr>
            <p:ph idx="6" type="body"/>
          </p:nvPr>
        </p:nvSpPr>
        <p:spPr>
          <a:xfrm>
            <a:off x="4284015" y="304812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2" name="Google Shape;182;p39"/>
          <p:cNvSpPr txBox="1"/>
          <p:nvPr>
            <p:ph idx="7" type="body"/>
          </p:nvPr>
        </p:nvSpPr>
        <p:spPr>
          <a:xfrm>
            <a:off x="4284015" y="3695400"/>
            <a:ext cx="4284735"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183" name="Google Shape;183;p39"/>
          <p:cNvSpPr txBox="1"/>
          <p:nvPr>
            <p:ph idx="8" type="body"/>
          </p:nvPr>
        </p:nvSpPr>
        <p:spPr>
          <a:xfrm>
            <a:off x="4284015" y="4083840"/>
            <a:ext cx="4284735" cy="611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184" name="Google Shape;184;p39"/>
          <p:cNvGrpSpPr/>
          <p:nvPr/>
        </p:nvGrpSpPr>
        <p:grpSpPr>
          <a:xfrm>
            <a:off x="287125" y="1740060"/>
            <a:ext cx="330689" cy="864180"/>
            <a:chOff x="574200" y="3480120"/>
            <a:chExt cx="661320" cy="1728360"/>
          </a:xfrm>
        </p:grpSpPr>
        <p:cxnSp>
          <p:nvCxnSpPr>
            <p:cNvPr id="185" name="Google Shape;185;p39"/>
            <p:cNvCxnSpPr/>
            <p:nvPr/>
          </p:nvCxnSpPr>
          <p:spPr>
            <a:xfrm flipH="1" rot="10800000">
              <a:off x="574200" y="3480120"/>
              <a:ext cx="661320" cy="1008000"/>
            </a:xfrm>
            <a:prstGeom prst="straightConnector1">
              <a:avLst/>
            </a:prstGeom>
            <a:noFill/>
            <a:ln cap="flat" cmpd="sng" w="9525">
              <a:solidFill>
                <a:srgbClr val="75CBF2"/>
              </a:solidFill>
              <a:prstDash val="solid"/>
              <a:round/>
              <a:headEnd len="sm" w="sm" type="none"/>
              <a:tailEnd len="sm" w="sm" type="none"/>
            </a:ln>
          </p:spPr>
        </p:cxnSp>
        <p:cxnSp>
          <p:nvCxnSpPr>
            <p:cNvPr id="186" name="Google Shape;186;p39"/>
            <p:cNvCxnSpPr/>
            <p:nvPr/>
          </p:nvCxnSpPr>
          <p:spPr>
            <a:xfrm flipH="1" rot="10800000">
              <a:off x="574200" y="3840120"/>
              <a:ext cx="661320" cy="1008360"/>
            </a:xfrm>
            <a:prstGeom prst="straightConnector1">
              <a:avLst/>
            </a:prstGeom>
            <a:noFill/>
            <a:ln cap="flat" cmpd="sng" w="9525">
              <a:solidFill>
                <a:srgbClr val="75CBF2"/>
              </a:solidFill>
              <a:prstDash val="solid"/>
              <a:round/>
              <a:headEnd len="sm" w="sm" type="none"/>
              <a:tailEnd len="sm" w="sm" type="none"/>
            </a:ln>
          </p:spPr>
        </p:cxnSp>
        <p:cxnSp>
          <p:nvCxnSpPr>
            <p:cNvPr id="187" name="Google Shape;187;p39"/>
            <p:cNvCxnSpPr/>
            <p:nvPr/>
          </p:nvCxnSpPr>
          <p:spPr>
            <a:xfrm flipH="1" rot="10800000">
              <a:off x="574200" y="4200120"/>
              <a:ext cx="661320" cy="1008360"/>
            </a:xfrm>
            <a:prstGeom prst="straightConnector1">
              <a:avLst/>
            </a:prstGeom>
            <a:noFill/>
            <a:ln cap="flat" cmpd="sng" w="9525">
              <a:solidFill>
                <a:srgbClr val="75CBF2"/>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236" name="Shape 236"/>
        <p:cNvGrpSpPr/>
        <p:nvPr/>
      </p:nvGrpSpPr>
      <p:grpSpPr>
        <a:xfrm>
          <a:off x="0" y="0"/>
          <a:ext cx="0" cy="0"/>
          <a:chOff x="0" y="0"/>
          <a:chExt cx="0" cy="0"/>
        </a:xfrm>
      </p:grpSpPr>
      <p:sp>
        <p:nvSpPr>
          <p:cNvPr id="237" name="Google Shape;237;p52"/>
          <p:cNvSpPr txBox="1"/>
          <p:nvPr>
            <p:ph type="title"/>
          </p:nvPr>
        </p:nvSpPr>
        <p:spPr>
          <a:xfrm>
            <a:off x="539147" y="3867840"/>
            <a:ext cx="6779213" cy="71982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238" name="Google Shape;238;p52"/>
          <p:cNvSpPr txBox="1"/>
          <p:nvPr>
            <p:ph idx="1" type="body"/>
          </p:nvPr>
        </p:nvSpPr>
        <p:spPr>
          <a:xfrm>
            <a:off x="539147" y="4479840"/>
            <a:ext cx="6732589"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grpSp>
        <p:nvGrpSpPr>
          <p:cNvPr id="239" name="Google Shape;239;p52"/>
          <p:cNvGrpSpPr/>
          <p:nvPr/>
        </p:nvGrpSpPr>
        <p:grpSpPr>
          <a:xfrm>
            <a:off x="336269" y="3371580"/>
            <a:ext cx="330869" cy="864000"/>
            <a:chOff x="672480" y="6743160"/>
            <a:chExt cx="661680" cy="1728000"/>
          </a:xfrm>
        </p:grpSpPr>
        <p:cxnSp>
          <p:nvCxnSpPr>
            <p:cNvPr id="240" name="Google Shape;240;p52"/>
            <p:cNvCxnSpPr/>
            <p:nvPr/>
          </p:nvCxnSpPr>
          <p:spPr>
            <a:xfrm flipH="1" rot="10800000">
              <a:off x="672480" y="6743160"/>
              <a:ext cx="661680" cy="1008000"/>
            </a:xfrm>
            <a:prstGeom prst="straightConnector1">
              <a:avLst/>
            </a:prstGeom>
            <a:noFill/>
            <a:ln cap="flat" cmpd="sng" w="9525">
              <a:solidFill>
                <a:srgbClr val="75CBF2"/>
              </a:solidFill>
              <a:prstDash val="solid"/>
              <a:round/>
              <a:headEnd len="sm" w="sm" type="none"/>
              <a:tailEnd len="sm" w="sm" type="none"/>
            </a:ln>
          </p:spPr>
        </p:cxnSp>
        <p:cxnSp>
          <p:nvCxnSpPr>
            <p:cNvPr id="241" name="Google Shape;241;p52"/>
            <p:cNvCxnSpPr/>
            <p:nvPr/>
          </p:nvCxnSpPr>
          <p:spPr>
            <a:xfrm flipH="1" rot="10800000">
              <a:off x="672480" y="7103160"/>
              <a:ext cx="661680" cy="1008000"/>
            </a:xfrm>
            <a:prstGeom prst="straightConnector1">
              <a:avLst/>
            </a:prstGeom>
            <a:noFill/>
            <a:ln cap="flat" cmpd="sng" w="9525">
              <a:solidFill>
                <a:srgbClr val="75CBF2"/>
              </a:solidFill>
              <a:prstDash val="solid"/>
              <a:round/>
              <a:headEnd len="sm" w="sm" type="none"/>
              <a:tailEnd len="sm" w="sm" type="none"/>
            </a:ln>
          </p:spPr>
        </p:cxnSp>
        <p:cxnSp>
          <p:nvCxnSpPr>
            <p:cNvPr id="242" name="Google Shape;242;p52"/>
            <p:cNvCxnSpPr/>
            <p:nvPr/>
          </p:nvCxnSpPr>
          <p:spPr>
            <a:xfrm flipH="1" rot="10800000">
              <a:off x="672480" y="7463160"/>
              <a:ext cx="661680" cy="1008000"/>
            </a:xfrm>
            <a:prstGeom prst="straightConnector1">
              <a:avLst/>
            </a:prstGeom>
            <a:noFill/>
            <a:ln cap="flat" cmpd="sng" w="9525">
              <a:solidFill>
                <a:srgbClr val="75CBF2"/>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291" name="Shape 291"/>
        <p:cNvGrpSpPr/>
        <p:nvPr/>
      </p:nvGrpSpPr>
      <p:grpSpPr>
        <a:xfrm>
          <a:off x="0" y="0"/>
          <a:ext cx="0" cy="0"/>
          <a:chOff x="0" y="0"/>
          <a:chExt cx="0" cy="0"/>
        </a:xfrm>
      </p:grpSpPr>
      <p:sp>
        <p:nvSpPr>
          <p:cNvPr id="292" name="Google Shape;292;p65"/>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293" name="Google Shape;293;p65"/>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294" name="Google Shape;294;p65"/>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295" name="Google Shape;295;p65"/>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296" name="Google Shape;296;p65"/>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97" name="Google Shape;297;p65"/>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298" name="Google Shape;298;p65"/>
          <p:cNvSpPr txBox="1"/>
          <p:nvPr>
            <p:ph idx="2" type="body"/>
          </p:nvPr>
        </p:nvSpPr>
        <p:spPr>
          <a:xfrm>
            <a:off x="593152" y="1419660"/>
            <a:ext cx="7957416" cy="280818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347" name="Shape 347"/>
        <p:cNvGrpSpPr/>
        <p:nvPr/>
      </p:nvGrpSpPr>
      <p:grpSpPr>
        <a:xfrm>
          <a:off x="0" y="0"/>
          <a:ext cx="0" cy="0"/>
          <a:chOff x="0" y="0"/>
          <a:chExt cx="0" cy="0"/>
        </a:xfrm>
      </p:grpSpPr>
      <p:sp>
        <p:nvSpPr>
          <p:cNvPr id="348" name="Google Shape;348;p78"/>
          <p:cNvSpPr/>
          <p:nvPr/>
        </p:nvSpPr>
        <p:spPr>
          <a:xfrm>
            <a:off x="0" y="581040"/>
            <a:ext cx="9143900" cy="28782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349" name="Google Shape;349;p78"/>
          <p:cNvCxnSpPr/>
          <p:nvPr/>
        </p:nvCxnSpPr>
        <p:spPr>
          <a:xfrm>
            <a:off x="8640756" y="4819320"/>
            <a:ext cx="180" cy="324180"/>
          </a:xfrm>
          <a:prstGeom prst="straightConnector1">
            <a:avLst/>
          </a:prstGeom>
          <a:noFill/>
          <a:ln cap="flat" cmpd="sng" w="9525">
            <a:solidFill>
              <a:srgbClr val="FFFFFF"/>
            </a:solidFill>
            <a:prstDash val="solid"/>
            <a:round/>
            <a:headEnd len="sm" w="sm" type="none"/>
            <a:tailEnd len="sm" w="sm" type="none"/>
          </a:ln>
        </p:spPr>
      </p:cxnSp>
      <p:sp>
        <p:nvSpPr>
          <p:cNvPr id="350" name="Google Shape;350;p78"/>
          <p:cNvSpPr txBox="1"/>
          <p:nvPr>
            <p:ph type="title"/>
          </p:nvPr>
        </p:nvSpPr>
        <p:spPr>
          <a:xfrm>
            <a:off x="395135" y="0"/>
            <a:ext cx="8229420" cy="61686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351" name="Google Shape;351;p78"/>
          <p:cNvSpPr txBox="1"/>
          <p:nvPr>
            <p:ph idx="11" type="ftr"/>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352" name="Google Shape;352;p78"/>
          <p:cNvSpPr txBox="1"/>
          <p:nvPr>
            <p:ph idx="12" type="sldNum"/>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353" name="Google Shape;353;p78"/>
          <p:cNvSpPr txBox="1"/>
          <p:nvPr>
            <p:ph idx="1" type="body"/>
          </p:nvPr>
        </p:nvSpPr>
        <p:spPr>
          <a:xfrm>
            <a:off x="395135" y="591480"/>
            <a:ext cx="8137252" cy="28782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354" name="Google Shape;354;p78"/>
          <p:cNvSpPr txBox="1"/>
          <p:nvPr>
            <p:ph idx="2" type="body"/>
          </p:nvPr>
        </p:nvSpPr>
        <p:spPr>
          <a:xfrm>
            <a:off x="3959807" y="1995480"/>
            <a:ext cx="4590762" cy="431820"/>
          </a:xfrm>
          <a:prstGeom prst="rect">
            <a:avLst/>
          </a:prstGeom>
          <a:noFill/>
          <a:ln>
            <a:noFill/>
          </a:ln>
        </p:spPr>
        <p:txBody>
          <a:bodyPr anchorCtr="0" anchor="b"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355" name="Google Shape;355;p78"/>
          <p:cNvSpPr txBox="1"/>
          <p:nvPr>
            <p:ph idx="3" type="body"/>
          </p:nvPr>
        </p:nvSpPr>
        <p:spPr>
          <a:xfrm>
            <a:off x="3959807" y="2391660"/>
            <a:ext cx="4590762" cy="1152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356" name="Google Shape;356;p78"/>
          <p:cNvSpPr txBox="1"/>
          <p:nvPr>
            <p:ph idx="4" type="body"/>
          </p:nvPr>
        </p:nvSpPr>
        <p:spPr>
          <a:xfrm>
            <a:off x="395315" y="1131120"/>
            <a:ext cx="3456122" cy="3456540"/>
          </a:xfrm>
          <a:prstGeom prst="rect">
            <a:avLst/>
          </a:prstGeom>
          <a:noFill/>
          <a:ln>
            <a:noFill/>
          </a:ln>
        </p:spPr>
        <p:txBody>
          <a:bodyPr anchorCtr="0" anchor="t" bIns="22500" lIns="45000" spcFirstLastPara="1" rIns="45000" wrap="square" tIns="2250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405" name="Shape 405"/>
        <p:cNvGrpSpPr/>
        <p:nvPr/>
      </p:nvGrpSpPr>
      <p:grpSpPr>
        <a:xfrm>
          <a:off x="0" y="0"/>
          <a:ext cx="0" cy="0"/>
          <a:chOff x="0" y="0"/>
          <a:chExt cx="0" cy="0"/>
        </a:xfrm>
      </p:grpSpPr>
      <p:sp>
        <p:nvSpPr>
          <p:cNvPr id="406" name="Google Shape;406;p91"/>
          <p:cNvSpPr/>
          <p:nvPr/>
        </p:nvSpPr>
        <p:spPr>
          <a:xfrm>
            <a:off x="0" y="581040"/>
            <a:ext cx="9144000" cy="287700"/>
          </a:xfrm>
          <a:prstGeom prst="rect">
            <a:avLst/>
          </a:prstGeom>
          <a:gradFill>
            <a:gsLst>
              <a:gs pos="0">
                <a:srgbClr val="1E1C11"/>
              </a:gs>
              <a:gs pos="100000">
                <a:srgbClr val="000000"/>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407" name="Google Shape;407;p91"/>
          <p:cNvCxnSpPr/>
          <p:nvPr/>
        </p:nvCxnSpPr>
        <p:spPr>
          <a:xfrm>
            <a:off x="8640756" y="4819320"/>
            <a:ext cx="300" cy="324300"/>
          </a:xfrm>
          <a:prstGeom prst="straightConnector1">
            <a:avLst/>
          </a:prstGeom>
          <a:noFill/>
          <a:ln cap="flat" cmpd="sng" w="9525">
            <a:solidFill>
              <a:srgbClr val="FFFFFF"/>
            </a:solidFill>
            <a:prstDash val="solid"/>
            <a:round/>
            <a:headEnd len="sm" w="sm" type="none"/>
            <a:tailEnd len="sm" w="sm" type="none"/>
          </a:ln>
        </p:spPr>
      </p:cxnSp>
      <p:sp>
        <p:nvSpPr>
          <p:cNvPr id="408" name="Google Shape;408;p91"/>
          <p:cNvSpPr txBox="1"/>
          <p:nvPr>
            <p:ph type="title"/>
          </p:nvPr>
        </p:nvSpPr>
        <p:spPr>
          <a:xfrm>
            <a:off x="395135" y="0"/>
            <a:ext cx="8229300" cy="6168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409" name="Google Shape;409;p91"/>
          <p:cNvSpPr txBox="1"/>
          <p:nvPr>
            <p:ph idx="11" type="ftr"/>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lvl1pPr lvl="0" marR="0" rtl="0" algn="l">
              <a:spcBef>
                <a:spcPts val="0"/>
              </a:spcBef>
              <a:spcAft>
                <a:spcPts val="0"/>
              </a:spcAft>
              <a:buSzPts val="700"/>
              <a:buNone/>
              <a:defRPr sz="900"/>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sp>
        <p:nvSpPr>
          <p:cNvPr id="410" name="Google Shape;410;p91"/>
          <p:cNvSpPr txBox="1"/>
          <p:nvPr>
            <p:ph idx="12" type="sldNum"/>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lvl1pPr indent="0" lvl="0"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1pPr>
            <a:lvl2pPr indent="0" lvl="1"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2pPr>
            <a:lvl3pPr indent="0" lvl="2"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3pPr>
            <a:lvl4pPr indent="0" lvl="3"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4pPr>
            <a:lvl5pPr indent="0" lvl="4"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5pPr>
            <a:lvl6pPr indent="0" lvl="5"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6pPr>
            <a:lvl7pPr indent="0" lvl="6"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7pPr>
            <a:lvl8pPr indent="0" lvl="7"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8pPr>
            <a:lvl9pPr indent="0" lvl="8" marL="0" marR="0" rtl="0" algn="l">
              <a:lnSpc>
                <a:spcPct val="100000"/>
              </a:lnSpc>
              <a:spcBef>
                <a:spcPts val="0"/>
              </a:spcBef>
              <a:buNone/>
              <a:defRPr b="0" sz="1800" strike="noStrike">
                <a:solidFill>
                  <a:srgbClr val="FFFFFF"/>
                </a:solidFill>
                <a:latin typeface="Crimson Text"/>
                <a:ea typeface="Crimson Text"/>
                <a:cs typeface="Crimson Text"/>
                <a:sym typeface="Crimson Text"/>
              </a:defRPr>
            </a:lvl9pPr>
          </a:lstStyle>
          <a:p>
            <a:pPr indent="0" lvl="0" marL="0" rtl="0" algn="l">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411" name="Google Shape;411;p91"/>
          <p:cNvSpPr txBox="1"/>
          <p:nvPr>
            <p:ph idx="1" type="body"/>
          </p:nvPr>
        </p:nvSpPr>
        <p:spPr>
          <a:xfrm>
            <a:off x="395135" y="591480"/>
            <a:ext cx="8137200" cy="2877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2" name="Google Shape;412;p91"/>
          <p:cNvSpPr txBox="1"/>
          <p:nvPr>
            <p:ph idx="2" type="body"/>
          </p:nvPr>
        </p:nvSpPr>
        <p:spPr>
          <a:xfrm>
            <a:off x="395135" y="1275660"/>
            <a:ext cx="2844300" cy="6477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3" name="Google Shape;413;p91"/>
          <p:cNvSpPr txBox="1"/>
          <p:nvPr>
            <p:ph idx="3" type="body"/>
          </p:nvPr>
        </p:nvSpPr>
        <p:spPr>
          <a:xfrm>
            <a:off x="3419759" y="1131660"/>
            <a:ext cx="5184900" cy="9360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414" name="Google Shape;414;p91"/>
          <p:cNvCxnSpPr/>
          <p:nvPr/>
        </p:nvCxnSpPr>
        <p:spPr>
          <a:xfrm>
            <a:off x="3311750" y="1131480"/>
            <a:ext cx="300" cy="936300"/>
          </a:xfrm>
          <a:prstGeom prst="straightConnector1">
            <a:avLst/>
          </a:prstGeom>
          <a:noFill/>
          <a:ln cap="flat" cmpd="sng" w="9525">
            <a:solidFill>
              <a:srgbClr val="75CBF2"/>
            </a:solidFill>
            <a:prstDash val="solid"/>
            <a:round/>
            <a:headEnd len="sm" w="sm" type="none"/>
            <a:tailEnd len="sm" w="sm" type="none"/>
          </a:ln>
        </p:spPr>
      </p:cxnSp>
      <p:sp>
        <p:nvSpPr>
          <p:cNvPr id="415" name="Google Shape;415;p91"/>
          <p:cNvSpPr txBox="1"/>
          <p:nvPr>
            <p:ph idx="4" type="body"/>
          </p:nvPr>
        </p:nvSpPr>
        <p:spPr>
          <a:xfrm>
            <a:off x="395135" y="2499660"/>
            <a:ext cx="2844300" cy="6477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6" name="Google Shape;416;p91"/>
          <p:cNvSpPr txBox="1"/>
          <p:nvPr>
            <p:ph idx="5" type="body"/>
          </p:nvPr>
        </p:nvSpPr>
        <p:spPr>
          <a:xfrm>
            <a:off x="3419759" y="2355660"/>
            <a:ext cx="5184900" cy="9360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417" name="Google Shape;417;p91"/>
          <p:cNvCxnSpPr/>
          <p:nvPr/>
        </p:nvCxnSpPr>
        <p:spPr>
          <a:xfrm>
            <a:off x="3311750" y="2355660"/>
            <a:ext cx="300" cy="936000"/>
          </a:xfrm>
          <a:prstGeom prst="straightConnector1">
            <a:avLst/>
          </a:prstGeom>
          <a:noFill/>
          <a:ln cap="flat" cmpd="sng" w="9525">
            <a:solidFill>
              <a:srgbClr val="75CBF2"/>
            </a:solidFill>
            <a:prstDash val="solid"/>
            <a:round/>
            <a:headEnd len="sm" w="sm" type="none"/>
            <a:tailEnd len="sm" w="sm" type="none"/>
          </a:ln>
        </p:spPr>
      </p:cxnSp>
      <p:sp>
        <p:nvSpPr>
          <p:cNvPr id="418" name="Google Shape;418;p91"/>
          <p:cNvSpPr txBox="1"/>
          <p:nvPr>
            <p:ph idx="6" type="body"/>
          </p:nvPr>
        </p:nvSpPr>
        <p:spPr>
          <a:xfrm>
            <a:off x="395135" y="3723840"/>
            <a:ext cx="2844300" cy="6477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19" name="Google Shape;419;p91"/>
          <p:cNvSpPr txBox="1"/>
          <p:nvPr>
            <p:ph idx="7" type="body"/>
          </p:nvPr>
        </p:nvSpPr>
        <p:spPr>
          <a:xfrm>
            <a:off x="3419759" y="3579840"/>
            <a:ext cx="5184900" cy="93600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cxnSp>
        <p:nvCxnSpPr>
          <p:cNvPr id="420" name="Google Shape;420;p91"/>
          <p:cNvCxnSpPr/>
          <p:nvPr/>
        </p:nvCxnSpPr>
        <p:spPr>
          <a:xfrm>
            <a:off x="3311750" y="3579840"/>
            <a:ext cx="300" cy="936000"/>
          </a:xfrm>
          <a:prstGeom prst="straightConnector1">
            <a:avLst/>
          </a:prstGeom>
          <a:noFill/>
          <a:ln cap="flat" cmpd="sng" w="9525">
            <a:solidFill>
              <a:srgbClr val="75CBF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62626"/>
        </a:solidFill>
      </p:bgPr>
    </p:bg>
    <p:spTree>
      <p:nvGrpSpPr>
        <p:cNvPr id="469" name="Shape 469"/>
        <p:cNvGrpSpPr/>
        <p:nvPr/>
      </p:nvGrpSpPr>
      <p:grpSpPr>
        <a:xfrm>
          <a:off x="0" y="0"/>
          <a:ext cx="0" cy="0"/>
          <a:chOff x="0" y="0"/>
          <a:chExt cx="0" cy="0"/>
        </a:xfrm>
      </p:grpSpPr>
      <p:sp>
        <p:nvSpPr>
          <p:cNvPr id="470" name="Google Shape;470;p104"/>
          <p:cNvSpPr txBox="1"/>
          <p:nvPr>
            <p:ph type="title"/>
          </p:nvPr>
        </p:nvSpPr>
        <p:spPr>
          <a:xfrm>
            <a:off x="539147" y="555480"/>
            <a:ext cx="3096451" cy="1008000"/>
          </a:xfrm>
          <a:prstGeom prst="rect">
            <a:avLst/>
          </a:prstGeom>
          <a:noFill/>
          <a:ln>
            <a:noFill/>
          </a:ln>
        </p:spPr>
        <p:txBody>
          <a:bodyPr anchorCtr="0" anchor="ctr" bIns="40850" lIns="81725" spcFirstLastPara="1" rIns="81725" wrap="square" tIns="40850">
            <a:noAutofit/>
          </a:bodyPr>
          <a:lstStyle>
            <a:lvl1pPr lvl="0" marR="0" rtl="0" algn="l">
              <a:spcBef>
                <a:spcPts val="0"/>
              </a:spcBef>
              <a:spcAft>
                <a:spcPts val="0"/>
              </a:spcAft>
              <a:buSzPts val="700"/>
              <a:buNone/>
              <a:defRPr b="0" i="0" sz="900" u="none" cap="none" strike="noStrike"/>
            </a:lvl1pPr>
            <a:lvl2pPr lvl="1" marR="0" rtl="0" algn="l">
              <a:spcBef>
                <a:spcPts val="0"/>
              </a:spcBef>
              <a:spcAft>
                <a:spcPts val="0"/>
              </a:spcAft>
              <a:buSzPts val="700"/>
              <a:buNone/>
              <a:defRPr b="0" i="0" sz="900" u="none" cap="none" strike="noStrike"/>
            </a:lvl2pPr>
            <a:lvl3pPr lvl="2" marR="0" rtl="0" algn="l">
              <a:spcBef>
                <a:spcPts val="0"/>
              </a:spcBef>
              <a:spcAft>
                <a:spcPts val="0"/>
              </a:spcAft>
              <a:buSzPts val="700"/>
              <a:buNone/>
              <a:defRPr b="0" i="0" sz="900" u="none" cap="none" strike="noStrike"/>
            </a:lvl3pPr>
            <a:lvl4pPr lvl="3" marR="0" rtl="0" algn="l">
              <a:spcBef>
                <a:spcPts val="0"/>
              </a:spcBef>
              <a:spcAft>
                <a:spcPts val="0"/>
              </a:spcAft>
              <a:buSzPts val="700"/>
              <a:buNone/>
              <a:defRPr b="0" i="0" sz="900" u="none" cap="none" strike="noStrike"/>
            </a:lvl4pPr>
            <a:lvl5pPr lvl="4" marR="0" rtl="0" algn="l">
              <a:spcBef>
                <a:spcPts val="0"/>
              </a:spcBef>
              <a:spcAft>
                <a:spcPts val="0"/>
              </a:spcAft>
              <a:buSzPts val="700"/>
              <a:buNone/>
              <a:defRPr b="0" i="0" sz="900" u="none" cap="none" strike="noStrike"/>
            </a:lvl5pPr>
            <a:lvl6pPr lvl="5" marR="0" rtl="0" algn="l">
              <a:spcBef>
                <a:spcPts val="0"/>
              </a:spcBef>
              <a:spcAft>
                <a:spcPts val="0"/>
              </a:spcAft>
              <a:buSzPts val="700"/>
              <a:buNone/>
              <a:defRPr b="0" i="0" sz="900" u="none" cap="none" strike="noStrike"/>
            </a:lvl6pPr>
            <a:lvl7pPr lvl="6" marR="0" rtl="0" algn="l">
              <a:spcBef>
                <a:spcPts val="0"/>
              </a:spcBef>
              <a:spcAft>
                <a:spcPts val="0"/>
              </a:spcAft>
              <a:buSzPts val="700"/>
              <a:buNone/>
              <a:defRPr b="0" i="0" sz="900" u="none" cap="none" strike="noStrike"/>
            </a:lvl7pPr>
            <a:lvl8pPr lvl="7" marR="0" rtl="0" algn="l">
              <a:spcBef>
                <a:spcPts val="0"/>
              </a:spcBef>
              <a:spcAft>
                <a:spcPts val="0"/>
              </a:spcAft>
              <a:buSzPts val="700"/>
              <a:buNone/>
              <a:defRPr b="0" i="0" sz="900" u="none" cap="none" strike="noStrike"/>
            </a:lvl8pPr>
            <a:lvl9pPr lvl="8" marR="0" rtl="0" algn="l">
              <a:spcBef>
                <a:spcPts val="0"/>
              </a:spcBef>
              <a:spcAft>
                <a:spcPts val="0"/>
              </a:spcAft>
              <a:buSzPts val="700"/>
              <a:buNone/>
              <a:defRPr b="0" i="0" sz="900" u="none" cap="none" strike="noStrike"/>
            </a:lvl9pPr>
          </a:lstStyle>
          <a:p/>
        </p:txBody>
      </p:sp>
      <p:grpSp>
        <p:nvGrpSpPr>
          <p:cNvPr id="471" name="Google Shape;471;p104"/>
          <p:cNvGrpSpPr/>
          <p:nvPr/>
        </p:nvGrpSpPr>
        <p:grpSpPr>
          <a:xfrm>
            <a:off x="287125" y="231480"/>
            <a:ext cx="330689" cy="864000"/>
            <a:chOff x="574200" y="462960"/>
            <a:chExt cx="661320" cy="1728000"/>
          </a:xfrm>
        </p:grpSpPr>
        <p:cxnSp>
          <p:nvCxnSpPr>
            <p:cNvPr id="472" name="Google Shape;472;p104"/>
            <p:cNvCxnSpPr/>
            <p:nvPr/>
          </p:nvCxnSpPr>
          <p:spPr>
            <a:xfrm flipH="1" rot="10800000">
              <a:off x="574200" y="462960"/>
              <a:ext cx="661320" cy="1008000"/>
            </a:xfrm>
            <a:prstGeom prst="straightConnector1">
              <a:avLst/>
            </a:prstGeom>
            <a:noFill/>
            <a:ln cap="flat" cmpd="sng" w="9525">
              <a:solidFill>
                <a:srgbClr val="75CBF2"/>
              </a:solidFill>
              <a:prstDash val="solid"/>
              <a:round/>
              <a:headEnd len="sm" w="sm" type="none"/>
              <a:tailEnd len="sm" w="sm" type="none"/>
            </a:ln>
          </p:spPr>
        </p:cxnSp>
        <p:cxnSp>
          <p:nvCxnSpPr>
            <p:cNvPr id="473" name="Google Shape;473;p104"/>
            <p:cNvCxnSpPr/>
            <p:nvPr/>
          </p:nvCxnSpPr>
          <p:spPr>
            <a:xfrm flipH="1" rot="10800000">
              <a:off x="574200" y="822960"/>
              <a:ext cx="661320" cy="1008000"/>
            </a:xfrm>
            <a:prstGeom prst="straightConnector1">
              <a:avLst/>
            </a:prstGeom>
            <a:noFill/>
            <a:ln cap="flat" cmpd="sng" w="9525">
              <a:solidFill>
                <a:srgbClr val="75CBF2"/>
              </a:solidFill>
              <a:prstDash val="solid"/>
              <a:round/>
              <a:headEnd len="sm" w="sm" type="none"/>
              <a:tailEnd len="sm" w="sm" type="none"/>
            </a:ln>
          </p:spPr>
        </p:cxnSp>
        <p:cxnSp>
          <p:nvCxnSpPr>
            <p:cNvPr id="474" name="Google Shape;474;p104"/>
            <p:cNvCxnSpPr/>
            <p:nvPr/>
          </p:nvCxnSpPr>
          <p:spPr>
            <a:xfrm flipH="1" rot="10800000">
              <a:off x="574200" y="1182960"/>
              <a:ext cx="661320" cy="1008000"/>
            </a:xfrm>
            <a:prstGeom prst="straightConnector1">
              <a:avLst/>
            </a:prstGeom>
            <a:noFill/>
            <a:ln cap="flat" cmpd="sng" w="9525">
              <a:solidFill>
                <a:srgbClr val="75CBF2"/>
              </a:solidFill>
              <a:prstDash val="solid"/>
              <a:round/>
              <a:headEnd len="sm" w="sm" type="none"/>
              <a:tailEnd len="sm" w="sm" type="none"/>
            </a:ln>
          </p:spPr>
        </p:cxnSp>
      </p:grpSp>
      <p:cxnSp>
        <p:nvCxnSpPr>
          <p:cNvPr id="475" name="Google Shape;475;p104"/>
          <p:cNvCxnSpPr/>
          <p:nvPr/>
        </p:nvCxnSpPr>
        <p:spPr>
          <a:xfrm>
            <a:off x="4572400" y="0"/>
            <a:ext cx="180" cy="5143500"/>
          </a:xfrm>
          <a:prstGeom prst="straightConnector1">
            <a:avLst/>
          </a:prstGeom>
          <a:noFill/>
          <a:ln cap="flat" cmpd="sng" w="9525">
            <a:solidFill>
              <a:srgbClr val="75CBF2"/>
            </a:solidFill>
            <a:prstDash val="solid"/>
            <a:round/>
            <a:headEnd len="sm" w="sm" type="none"/>
            <a:tailEnd len="sm" w="sm" type="none"/>
          </a:ln>
        </p:spPr>
      </p:cxnSp>
      <p:sp>
        <p:nvSpPr>
          <p:cNvPr id="476" name="Google Shape;476;p104"/>
          <p:cNvSpPr/>
          <p:nvPr/>
        </p:nvSpPr>
        <p:spPr>
          <a:xfrm>
            <a:off x="4446389" y="60948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7" name="Google Shape;477;p104"/>
          <p:cNvSpPr txBox="1"/>
          <p:nvPr>
            <p:ph idx="1" type="body"/>
          </p:nvPr>
        </p:nvSpPr>
        <p:spPr>
          <a:xfrm>
            <a:off x="4752056" y="41148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78" name="Google Shape;478;p104"/>
          <p:cNvSpPr txBox="1"/>
          <p:nvPr>
            <p:ph idx="2" type="body"/>
          </p:nvPr>
        </p:nvSpPr>
        <p:spPr>
          <a:xfrm>
            <a:off x="4752056" y="951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79" name="Google Shape;479;p104"/>
          <p:cNvSpPr/>
          <p:nvPr/>
        </p:nvSpPr>
        <p:spPr>
          <a:xfrm>
            <a:off x="4446389" y="215766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80" name="Google Shape;480;p104"/>
          <p:cNvSpPr txBox="1"/>
          <p:nvPr>
            <p:ph idx="3" type="body"/>
          </p:nvPr>
        </p:nvSpPr>
        <p:spPr>
          <a:xfrm>
            <a:off x="2294841" y="195966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81" name="Google Shape;481;p104"/>
          <p:cNvSpPr txBox="1"/>
          <p:nvPr>
            <p:ph idx="4" type="body"/>
          </p:nvPr>
        </p:nvSpPr>
        <p:spPr>
          <a:xfrm>
            <a:off x="251122" y="249966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82" name="Google Shape;482;p104"/>
          <p:cNvSpPr/>
          <p:nvPr/>
        </p:nvSpPr>
        <p:spPr>
          <a:xfrm>
            <a:off x="4446389" y="3669840"/>
            <a:ext cx="251842" cy="251820"/>
          </a:xfrm>
          <a:prstGeom prst="ellipse">
            <a:avLst/>
          </a:prstGeom>
          <a:solidFill>
            <a:srgbClr val="7BCFF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83" name="Google Shape;483;p104"/>
          <p:cNvSpPr txBox="1"/>
          <p:nvPr>
            <p:ph idx="5" type="body"/>
          </p:nvPr>
        </p:nvSpPr>
        <p:spPr>
          <a:xfrm>
            <a:off x="4752056" y="3471840"/>
            <a:ext cx="2088183" cy="647820"/>
          </a:xfrm>
          <a:prstGeom prst="rect">
            <a:avLst/>
          </a:prstGeom>
          <a:noFill/>
          <a:ln>
            <a:noFill/>
          </a:ln>
        </p:spPr>
        <p:txBody>
          <a:bodyPr anchorCtr="0" anchor="ctr"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
        <p:nvSpPr>
          <p:cNvPr id="484" name="Google Shape;484;p104"/>
          <p:cNvSpPr txBox="1"/>
          <p:nvPr>
            <p:ph idx="6" type="body"/>
          </p:nvPr>
        </p:nvSpPr>
        <p:spPr>
          <a:xfrm>
            <a:off x="4752056" y="4011840"/>
            <a:ext cx="4140722" cy="828000"/>
          </a:xfrm>
          <a:prstGeom prst="rect">
            <a:avLst/>
          </a:prstGeom>
          <a:noFill/>
          <a:ln>
            <a:noFill/>
          </a:ln>
        </p:spPr>
        <p:txBody>
          <a:bodyPr anchorCtr="0" anchor="t" bIns="40850" lIns="81725" spcFirstLastPara="1" rIns="81725" wrap="square" tIns="40850">
            <a:noAutofit/>
          </a:bodyPr>
          <a:lstStyle>
            <a:lvl1pPr indent="-228600" lvl="0" marL="457200" marR="0" rtl="0" algn="l">
              <a:spcBef>
                <a:spcPts val="0"/>
              </a:spcBef>
              <a:spcAft>
                <a:spcPts val="0"/>
              </a:spcAft>
              <a:buSzPts val="700"/>
              <a:buNone/>
              <a:defRPr b="0" i="0" sz="900" u="none" cap="none" strike="noStrike"/>
            </a:lvl1pPr>
            <a:lvl2pPr indent="-228600" lvl="1" marL="914400" marR="0" rtl="0" algn="l">
              <a:spcBef>
                <a:spcPts val="0"/>
              </a:spcBef>
              <a:spcAft>
                <a:spcPts val="0"/>
              </a:spcAft>
              <a:buSzPts val="700"/>
              <a:buNone/>
              <a:defRPr b="0" i="0" sz="900" u="none" cap="none" strike="noStrike"/>
            </a:lvl2pPr>
            <a:lvl3pPr indent="-228600" lvl="2" marL="1371600" marR="0" rtl="0" algn="l">
              <a:spcBef>
                <a:spcPts val="0"/>
              </a:spcBef>
              <a:spcAft>
                <a:spcPts val="0"/>
              </a:spcAft>
              <a:buSzPts val="700"/>
              <a:buNone/>
              <a:defRPr b="0" i="0" sz="900" u="none" cap="none" strike="noStrike"/>
            </a:lvl3pPr>
            <a:lvl4pPr indent="-228600" lvl="3" marL="1828800" marR="0" rtl="0" algn="l">
              <a:spcBef>
                <a:spcPts val="0"/>
              </a:spcBef>
              <a:spcAft>
                <a:spcPts val="0"/>
              </a:spcAft>
              <a:buSzPts val="700"/>
              <a:buNone/>
              <a:defRPr b="0" i="0" sz="900" u="none" cap="none" strike="noStrike"/>
            </a:lvl4pPr>
            <a:lvl5pPr indent="-228600" lvl="4" marL="2286000" marR="0" rtl="0" algn="l">
              <a:spcBef>
                <a:spcPts val="0"/>
              </a:spcBef>
              <a:spcAft>
                <a:spcPts val="0"/>
              </a:spcAft>
              <a:buSzPts val="700"/>
              <a:buNone/>
              <a:defRPr b="0" i="0" sz="900" u="none" cap="none" strike="noStrike"/>
            </a:lvl5pPr>
            <a:lvl6pPr indent="-228600" lvl="5" marL="2743200" marR="0" rtl="0" algn="l">
              <a:spcBef>
                <a:spcPts val="0"/>
              </a:spcBef>
              <a:spcAft>
                <a:spcPts val="0"/>
              </a:spcAft>
              <a:buSzPts val="700"/>
              <a:buNone/>
              <a:defRPr b="0" i="0" sz="900" u="none" cap="none" strike="noStrike"/>
            </a:lvl6pPr>
            <a:lvl7pPr indent="-228600" lvl="6" marL="3200400" marR="0" rtl="0" algn="l">
              <a:spcBef>
                <a:spcPts val="0"/>
              </a:spcBef>
              <a:spcAft>
                <a:spcPts val="0"/>
              </a:spcAft>
              <a:buSzPts val="700"/>
              <a:buNone/>
              <a:defRPr b="0" i="0" sz="900" u="none" cap="none" strike="noStrike"/>
            </a:lvl7pPr>
            <a:lvl8pPr indent="-228600" lvl="7" marL="3657600" marR="0" rtl="0" algn="l">
              <a:spcBef>
                <a:spcPts val="0"/>
              </a:spcBef>
              <a:spcAft>
                <a:spcPts val="0"/>
              </a:spcAft>
              <a:buSzPts val="700"/>
              <a:buNone/>
              <a:defRPr b="0" i="0" sz="900" u="none" cap="none" strike="noStrike"/>
            </a:lvl8pPr>
            <a:lvl9pPr indent="-228600" lvl="8" marL="4114800" marR="0" rtl="0" algn="l">
              <a:spcBef>
                <a:spcPts val="0"/>
              </a:spcBef>
              <a:spcAft>
                <a:spcPts val="0"/>
              </a:spcAft>
              <a:buSzPts val="700"/>
              <a:buNone/>
              <a:defRPr b="0" i="0" sz="900" u="none" cap="none" strike="noStrike"/>
            </a:lvl9pPr>
          </a:lstStyle>
          <a:p/>
        </p:txBody>
      </p:sp>
    </p:spTree>
  </p:cSld>
  <p:clrMap accent1="accent1" accent2="accent2" accent3="accent3" accent4="accent4" accent5="accent5" accent6="accent6" bg1="lt1" bg2="dk2" tx1="dk1" tx2="lt2" folHlink="folHlink" hlink="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https://github.com/raghavddps2/5th-Sem/DIP%20Proje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156"/>
          <p:cNvSpPr txBox="1"/>
          <p:nvPr/>
        </p:nvSpPr>
        <p:spPr>
          <a:xfrm>
            <a:off x="457240" y="2031840"/>
            <a:ext cx="8229420" cy="71982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b="0" i="0" lang="en" sz="4000" u="none" cap="none" strike="noStrike">
                <a:solidFill>
                  <a:srgbClr val="FFFFFF"/>
                </a:solidFill>
                <a:latin typeface="Crimson Text"/>
                <a:ea typeface="Crimson Text"/>
                <a:cs typeface="Crimson Text"/>
                <a:sym typeface="Crimson Text"/>
              </a:rPr>
              <a:t>Digital Image Processing</a:t>
            </a:r>
            <a:endParaRPr b="0" i="0" sz="4000" u="none" cap="none" strike="noStrike">
              <a:solidFill>
                <a:srgbClr val="FFFFFF"/>
              </a:solidFill>
              <a:latin typeface="Crimson Text"/>
              <a:ea typeface="Crimson Text"/>
              <a:cs typeface="Crimson Text"/>
              <a:sym typeface="Crimson Text"/>
            </a:endParaRPr>
          </a:p>
        </p:txBody>
      </p:sp>
      <p:sp>
        <p:nvSpPr>
          <p:cNvPr id="729" name="Google Shape;729;p156"/>
          <p:cNvSpPr txBox="1"/>
          <p:nvPr/>
        </p:nvSpPr>
        <p:spPr>
          <a:xfrm>
            <a:off x="485502" y="2679840"/>
            <a:ext cx="8172895" cy="287820"/>
          </a:xfrm>
          <a:prstGeom prst="rect">
            <a:avLst/>
          </a:prstGeom>
          <a:noFill/>
          <a:ln>
            <a:noFill/>
          </a:ln>
        </p:spPr>
        <p:txBody>
          <a:bodyPr anchorCtr="0" anchor="t" bIns="40850" lIns="81725" spcFirstLastPara="1" rIns="81725" wrap="square" tIns="40850">
            <a:noAutofit/>
          </a:bodyPr>
          <a:lstStyle/>
          <a:p>
            <a:pPr indent="0" lvl="0" marL="0" marR="0" rtl="0" algn="ctr">
              <a:lnSpc>
                <a:spcPct val="100000"/>
              </a:lnSpc>
              <a:spcBef>
                <a:spcPts val="0"/>
              </a:spcBef>
              <a:spcAft>
                <a:spcPts val="0"/>
              </a:spcAft>
              <a:buNone/>
            </a:pPr>
            <a:r>
              <a:rPr b="0" i="0" lang="en" sz="1400" u="none" cap="none" strike="noStrike">
                <a:solidFill>
                  <a:srgbClr val="FFFFFF"/>
                </a:solidFill>
                <a:latin typeface="Crimson Text"/>
                <a:ea typeface="Crimson Text"/>
                <a:cs typeface="Crimson Text"/>
                <a:sym typeface="Crimson Text"/>
              </a:rPr>
              <a:t>Presentation - 1</a:t>
            </a:r>
            <a:endParaRPr b="0" i="0" sz="1400" u="none" cap="none" strike="noStrike">
              <a:solidFill>
                <a:srgbClr val="FFFFFF"/>
              </a:solidFill>
              <a:latin typeface="Crimson Text"/>
              <a:ea typeface="Crimson Text"/>
              <a:cs typeface="Crimson Text"/>
              <a:sym typeface="Crimson Text"/>
            </a:endParaRPr>
          </a:p>
        </p:txBody>
      </p:sp>
      <p:sp>
        <p:nvSpPr>
          <p:cNvPr id="730" name="Google Shape;730;p156"/>
          <p:cNvSpPr txBox="1"/>
          <p:nvPr/>
        </p:nvSpPr>
        <p:spPr>
          <a:xfrm>
            <a:off x="485502" y="4732020"/>
            <a:ext cx="8172895" cy="287820"/>
          </a:xfrm>
          <a:prstGeom prst="rect">
            <a:avLst/>
          </a:prstGeom>
          <a:noFill/>
          <a:ln>
            <a:noFill/>
          </a:ln>
        </p:spPr>
        <p:txBody>
          <a:bodyPr anchorCtr="0" anchor="t" bIns="40850" lIns="81725" spcFirstLastPara="1" rIns="81725" wrap="square" tIns="40850">
            <a:noAutofit/>
          </a:bodyPr>
          <a:lstStyle/>
          <a:p>
            <a:pPr indent="0" lvl="0" marL="0" marR="0" rtl="0" algn="ctr">
              <a:lnSpc>
                <a:spcPct val="100000"/>
              </a:lnSpc>
              <a:spcBef>
                <a:spcPts val="0"/>
              </a:spcBef>
              <a:spcAft>
                <a:spcPts val="0"/>
              </a:spcAft>
              <a:buNone/>
            </a:pPr>
            <a:r>
              <a:rPr b="0" i="0" lang="en" sz="1800" u="none" cap="none" strike="noStrike">
                <a:solidFill>
                  <a:srgbClr val="FFFFFF"/>
                </a:solidFill>
                <a:latin typeface="Crimson Text"/>
                <a:ea typeface="Crimson Text"/>
                <a:cs typeface="Crimson Text"/>
                <a:sym typeface="Crimson Text"/>
              </a:rPr>
              <a:t>Nikhil T. ||  Pooja L. || Raghav M. || Ritesh S. </a:t>
            </a:r>
            <a:endParaRPr b="0" i="0" sz="1800" u="none" cap="none" strike="noStrike">
              <a:solidFill>
                <a:srgbClr val="FFFFFF"/>
              </a:solidFill>
              <a:latin typeface="Crimson Text"/>
              <a:ea typeface="Crimson Text"/>
              <a:cs typeface="Crimson Text"/>
              <a:sym typeface="Crimson Text"/>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165"/>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3</a:t>
            </a:r>
            <a:endParaRPr b="0" sz="2700" strike="noStrike">
              <a:solidFill>
                <a:srgbClr val="FFFFFF"/>
              </a:solidFill>
              <a:latin typeface="Crimson Text"/>
              <a:ea typeface="Crimson Text"/>
              <a:cs typeface="Crimson Text"/>
              <a:sym typeface="Crimson Text"/>
            </a:endParaRPr>
          </a:p>
        </p:txBody>
      </p:sp>
      <p:sp>
        <p:nvSpPr>
          <p:cNvPr id="805" name="Google Shape;805;p165"/>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The evaluation of datasets with CT images using Image processing techniques.</a:t>
            </a:r>
            <a:endParaRPr b="0" sz="1800" strike="noStrike">
              <a:solidFill>
                <a:srgbClr val="FFFFFF"/>
              </a:solidFill>
              <a:latin typeface="Crimson Text"/>
              <a:ea typeface="Crimson Text"/>
              <a:cs typeface="Crimson Text"/>
              <a:sym typeface="Crimson Text"/>
            </a:endParaRPr>
          </a:p>
        </p:txBody>
      </p:sp>
      <p:sp>
        <p:nvSpPr>
          <p:cNvPr id="806" name="Google Shape;806;p165"/>
          <p:cNvSpPr txBox="1"/>
          <p:nvPr/>
        </p:nvSpPr>
        <p:spPr>
          <a:xfrm>
            <a:off x="593150" y="1419648"/>
            <a:ext cx="7957500" cy="3260400"/>
          </a:xfrm>
          <a:prstGeom prst="rect">
            <a:avLst/>
          </a:prstGeom>
          <a:noFill/>
          <a:ln>
            <a:noFill/>
          </a:ln>
        </p:spPr>
        <p:txBody>
          <a:bodyPr anchorCtr="0" anchor="ctr" bIns="40850" lIns="81725" spcFirstLastPara="1" rIns="81725" wrap="square" tIns="40850">
            <a:noAutofit/>
          </a:bodyPr>
          <a:lstStyle/>
          <a:p>
            <a:pPr indent="0" lvl="0" marL="0" marR="0" rtl="0" algn="l">
              <a:lnSpc>
                <a:spcPct val="121392"/>
              </a:lnSpc>
              <a:spcBef>
                <a:spcPts val="600"/>
              </a:spcBef>
              <a:spcAft>
                <a:spcPts val="0"/>
              </a:spcAft>
              <a:buSzPts val="1100"/>
              <a:buNone/>
            </a:pPr>
            <a:r>
              <a:rPr lang="en">
                <a:solidFill>
                  <a:srgbClr val="FFFFFF"/>
                </a:solidFill>
              </a:rPr>
              <a:t>	</a:t>
            </a:r>
            <a:r>
              <a:rPr lang="en">
                <a:solidFill>
                  <a:srgbClr val="FFFFFF"/>
                </a:solidFill>
              </a:rPr>
              <a:t> 	 	 	</a:t>
            </a:r>
            <a:endParaRPr>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Movsas et al. represents the results of a different Patterns of Care Study (PCS) investigating the treatment patterns for patients with lung cancer in 1998. </a:t>
            </a:r>
            <a:endParaRPr b="1">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While 42,335 patient records were reviewed, this study included only 72 patients with LS-SCLC. It is important to note in this study that less than 5% of the patients did not receive both radiotherapy and chemotherapy.</a:t>
            </a:r>
            <a:endParaRPr b="1">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 While they cannot state that every patient within their analysis treated with radiotherapy also received chemotherapy in the later years, their assumption that such is did occur would appear valid.</a:t>
            </a:r>
            <a:endParaRPr b="1">
              <a:solidFill>
                <a:srgbClr val="FFFFFF"/>
              </a:solidFill>
            </a:endParaRPr>
          </a:p>
          <a:p>
            <a:pPr indent="0" lvl="0" marL="0" rtl="0" algn="l">
              <a:lnSpc>
                <a:spcPct val="115000"/>
              </a:lnSpc>
              <a:spcBef>
                <a:spcPts val="1800"/>
              </a:spcBef>
              <a:spcAft>
                <a:spcPts val="0"/>
              </a:spcAft>
              <a:buSzPts val="1100"/>
              <a:buNone/>
            </a:pPr>
            <a:r>
              <a:rPr b="1" lang="en">
                <a:solidFill>
                  <a:srgbClr val="FFFFFF"/>
                </a:solidFill>
              </a:rPr>
              <a:t> Furthermore, PCS does not report survival analysis which is contained in their analysis of the SEER database.</a:t>
            </a:r>
            <a:endParaRPr b="1">
              <a:solidFill>
                <a:srgbClr val="FFFFFF"/>
              </a:solidFill>
            </a:endParaRPr>
          </a:p>
          <a:p>
            <a:pPr indent="0" lvl="0" marL="0" marR="0" rtl="0" algn="l">
              <a:lnSpc>
                <a:spcPct val="121392"/>
              </a:lnSpc>
              <a:spcBef>
                <a:spcPts val="600"/>
              </a:spcBef>
              <a:spcAft>
                <a:spcPts val="0"/>
              </a:spcAft>
              <a:buNone/>
            </a:pPr>
            <a:r>
              <a:t/>
            </a:r>
            <a:endParaRPr>
              <a:solidFill>
                <a:srgbClr val="FFFFFF"/>
              </a:solidFill>
              <a:latin typeface="Crimson Text"/>
              <a:ea typeface="Crimson Text"/>
              <a:cs typeface="Crimson Text"/>
              <a:sym typeface="Crimson Text"/>
            </a:endParaRPr>
          </a:p>
        </p:txBody>
      </p:sp>
      <p:sp>
        <p:nvSpPr>
          <p:cNvPr id="807" name="Google Shape;807;p165"/>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08" name="Google Shape;808;p165"/>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166"/>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4</a:t>
            </a:r>
            <a:endParaRPr b="0" sz="2700" strike="noStrike">
              <a:solidFill>
                <a:srgbClr val="FFFFFF"/>
              </a:solidFill>
              <a:latin typeface="Crimson Text"/>
              <a:ea typeface="Crimson Text"/>
              <a:cs typeface="Crimson Text"/>
              <a:sym typeface="Crimson Text"/>
            </a:endParaRPr>
          </a:p>
        </p:txBody>
      </p:sp>
      <p:sp>
        <p:nvSpPr>
          <p:cNvPr id="814" name="Google Shape;814;p166"/>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rtl="0" algn="l">
              <a:spcBef>
                <a:spcPts val="0"/>
              </a:spcBef>
              <a:spcAft>
                <a:spcPts val="0"/>
              </a:spcAft>
              <a:buSzPts val="1100"/>
              <a:buNone/>
            </a:pPr>
            <a:r>
              <a:rPr b="1" lang="en">
                <a:solidFill>
                  <a:srgbClr val="FFFFFF"/>
                </a:solidFill>
              </a:rPr>
              <a:t>Efficient Image Processing Based Liver Cancer Detection method.</a:t>
            </a:r>
            <a:endParaRPr b="1">
              <a:solidFill>
                <a:srgbClr val="FFFFFF"/>
              </a:solidFill>
            </a:endParaRPr>
          </a:p>
          <a:p>
            <a:pPr indent="0" lvl="0" marL="0" rtl="0" algn="l">
              <a:spcBef>
                <a:spcPts val="0"/>
              </a:spcBef>
              <a:spcAft>
                <a:spcPts val="0"/>
              </a:spcAft>
              <a:buNone/>
            </a:pPr>
            <a:r>
              <a:t/>
            </a:r>
            <a:endParaRPr>
              <a:solidFill>
                <a:schemeClr val="lt1"/>
              </a:solidFill>
              <a:latin typeface="Crimson Text"/>
              <a:ea typeface="Crimson Text"/>
              <a:cs typeface="Crimson Text"/>
              <a:sym typeface="Crimson Text"/>
            </a:endParaRPr>
          </a:p>
          <a:p>
            <a:pPr indent="0" lvl="0" marL="0" marR="0" rtl="0" algn="l">
              <a:lnSpc>
                <a:spcPct val="100000"/>
              </a:lnSpc>
              <a:spcBef>
                <a:spcPts val="0"/>
              </a:spcBef>
              <a:spcAft>
                <a:spcPts val="0"/>
              </a:spcAft>
              <a:buNone/>
            </a:pPr>
            <a:r>
              <a:t/>
            </a:r>
            <a:endParaRPr>
              <a:solidFill>
                <a:schemeClr val="dk1"/>
              </a:solidFill>
            </a:endParaRPr>
          </a:p>
        </p:txBody>
      </p:sp>
      <p:sp>
        <p:nvSpPr>
          <p:cNvPr id="815" name="Google Shape;815;p166"/>
          <p:cNvSpPr txBox="1"/>
          <p:nvPr/>
        </p:nvSpPr>
        <p:spPr>
          <a:xfrm>
            <a:off x="321350" y="1140125"/>
            <a:ext cx="8454300" cy="3489000"/>
          </a:xfrm>
          <a:prstGeom prst="rect">
            <a:avLst/>
          </a:prstGeom>
          <a:noFill/>
          <a:ln>
            <a:noFill/>
          </a:ln>
        </p:spPr>
        <p:txBody>
          <a:bodyPr anchorCtr="0" anchor="ctr" bIns="40850" lIns="81725" spcFirstLastPara="1" rIns="81725" wrap="square" tIns="40850">
            <a:noAutofit/>
          </a:bodyPr>
          <a:lstStyle/>
          <a:p>
            <a:pPr indent="-317500" lvl="0" marL="457200" marR="0" rtl="0" algn="l">
              <a:lnSpc>
                <a:spcPct val="121392"/>
              </a:lnSpc>
              <a:spcBef>
                <a:spcPts val="600"/>
              </a:spcBef>
              <a:spcAft>
                <a:spcPts val="0"/>
              </a:spcAft>
              <a:buClr>
                <a:srgbClr val="FFFFFF"/>
              </a:buClr>
              <a:buSzPts val="1400"/>
              <a:buChar char="●"/>
            </a:pPr>
            <a:r>
              <a:rPr lang="en">
                <a:solidFill>
                  <a:srgbClr val="FFFFFF"/>
                </a:solidFill>
              </a:rPr>
              <a:t>In this paper it is stated that segmentation is based on contourlet  transform and watershed algorithm. A medical image usually contains a region of interest which holds the important diagnostic information.</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Due to irregular shapes of human organs, different imaging equipments the medical images have low resolution, low contrast and large noise.</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The new algorithm contains three steps which are: contourlet transformation of original image, obtained low frequency image is divided using watershed algorithm and then reverting the low frequency image into high frequency by using contour-let inverse transform.</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A watershed is a basin-like landform defined by highpoint and ridgelines that go down into lower elevation and stream valleys. Simple direct projection in vertical and horizontal direction leads into blur edges and loss of information; to overcome this problem contour let inverse transformation is used.</a:t>
            </a:r>
            <a:endParaRPr>
              <a:solidFill>
                <a:srgbClr val="FFFFFF"/>
              </a:solidFill>
            </a:endParaRPr>
          </a:p>
        </p:txBody>
      </p:sp>
      <p:sp>
        <p:nvSpPr>
          <p:cNvPr id="816" name="Google Shape;816;p166"/>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17" name="Google Shape;817;p166"/>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167"/>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5</a:t>
            </a:r>
            <a:endParaRPr b="0" sz="2700" strike="noStrike">
              <a:solidFill>
                <a:srgbClr val="FFFFFF"/>
              </a:solidFill>
              <a:latin typeface="Crimson Text"/>
              <a:ea typeface="Crimson Text"/>
              <a:cs typeface="Crimson Text"/>
              <a:sym typeface="Crimson Text"/>
            </a:endParaRPr>
          </a:p>
        </p:txBody>
      </p:sp>
      <p:sp>
        <p:nvSpPr>
          <p:cNvPr id="823" name="Google Shape;823;p167"/>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Efficient Image processing based Liver Cancer Detection Method</a:t>
            </a:r>
            <a:endParaRPr b="0" sz="1800" strike="noStrike">
              <a:solidFill>
                <a:srgbClr val="FFFFFF"/>
              </a:solidFill>
              <a:latin typeface="Crimson Text"/>
              <a:ea typeface="Crimson Text"/>
              <a:cs typeface="Crimson Text"/>
              <a:sym typeface="Crimson Text"/>
            </a:endParaRPr>
          </a:p>
        </p:txBody>
      </p:sp>
      <p:sp>
        <p:nvSpPr>
          <p:cNvPr id="824" name="Google Shape;824;p167"/>
          <p:cNvSpPr txBox="1"/>
          <p:nvPr/>
        </p:nvSpPr>
        <p:spPr>
          <a:xfrm>
            <a:off x="413450" y="958850"/>
            <a:ext cx="8337000" cy="4026000"/>
          </a:xfrm>
          <a:prstGeom prst="rect">
            <a:avLst/>
          </a:prstGeom>
          <a:noFill/>
          <a:ln>
            <a:noFill/>
          </a:ln>
        </p:spPr>
        <p:txBody>
          <a:bodyPr anchorCtr="0" anchor="ctr" bIns="40850" lIns="81725" spcFirstLastPara="1" rIns="81725" wrap="square" tIns="40850">
            <a:noAutofit/>
          </a:bodyPr>
          <a:lstStyle/>
          <a:p>
            <a:pPr indent="-317500" lvl="0" marL="457200" marR="0" rtl="0" algn="l">
              <a:lnSpc>
                <a:spcPct val="121392"/>
              </a:lnSpc>
              <a:spcBef>
                <a:spcPts val="600"/>
              </a:spcBef>
              <a:spcAft>
                <a:spcPts val="0"/>
              </a:spcAft>
              <a:buClr>
                <a:srgbClr val="FFFFFF"/>
              </a:buClr>
              <a:buSzPts val="1400"/>
              <a:buChar char="●"/>
            </a:pPr>
            <a:r>
              <a:rPr lang="en">
                <a:solidFill>
                  <a:srgbClr val="FFFFFF"/>
                </a:solidFill>
              </a:rPr>
              <a:t>In this paper liver segmentation stating that a few prevailing segmentation techniques are Region Growing, Threshold based, Level Set method, Statistical model, Active Contour, Clustering algorithm, Histogram Based approach and Gray level methods are discussed. </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The Region Growing based approach starts with the provision of a small region as a seed point and proceeds with the addition of neighboring pixels. Thresholding based approach is implemented using global thresholding, to select the global threshold value is the main drawback of this method.</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Level set method adjusts the segmentation using a speed function obtained from a pixel classification algorithm. Model based approach utilizes the statistical shape model and it has the best performance among all the approaches.</a:t>
            </a:r>
            <a:endParaRPr>
              <a:solidFill>
                <a:srgbClr val="FFFFFF"/>
              </a:solidFill>
            </a:endParaRPr>
          </a:p>
          <a:p>
            <a:pPr indent="-317500" lvl="0" marL="457200" marR="0" rtl="0" algn="l">
              <a:lnSpc>
                <a:spcPct val="121392"/>
              </a:lnSpc>
              <a:spcBef>
                <a:spcPts val="0"/>
              </a:spcBef>
              <a:spcAft>
                <a:spcPts val="0"/>
              </a:spcAft>
              <a:buClr>
                <a:srgbClr val="FFFFFF"/>
              </a:buClr>
              <a:buSzPts val="1400"/>
              <a:buChar char="●"/>
            </a:pPr>
            <a:r>
              <a:rPr lang="en">
                <a:solidFill>
                  <a:srgbClr val="FFFFFF"/>
                </a:solidFill>
              </a:rPr>
              <a:t> Histogram based approach is fully automatic segmentation by eliminating neighboring abdominal organs. Gray level based approach starts with a single user-defined pixel seed inside the liver then the mean and the variance of the rectangular neighborhood around the pixel is computed. Clustering based approach combines the K-means and is the simplest unsupervised learning algorithm.</a:t>
            </a:r>
            <a:endParaRPr>
              <a:solidFill>
                <a:srgbClr val="FFFFFF"/>
              </a:solidFill>
            </a:endParaRPr>
          </a:p>
        </p:txBody>
      </p:sp>
      <p:sp>
        <p:nvSpPr>
          <p:cNvPr id="825" name="Google Shape;825;p167"/>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26" name="Google Shape;826;p167"/>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68"/>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Proposed System</a:t>
            </a:r>
            <a:endParaRPr b="0" sz="6000" strike="noStrike">
              <a:solidFill>
                <a:srgbClr val="FFFFFF"/>
              </a:solidFill>
              <a:latin typeface="Crimson Text"/>
              <a:ea typeface="Crimson Text"/>
              <a:cs typeface="Crimson Text"/>
              <a:sym typeface="Crimson Text"/>
            </a:endParaRPr>
          </a:p>
        </p:txBody>
      </p:sp>
      <p:sp>
        <p:nvSpPr>
          <p:cNvPr id="832" name="Google Shape;832;p168"/>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rPr b="0" lang="en" sz="1100" strike="noStrike">
                <a:solidFill>
                  <a:srgbClr val="FFFFFF"/>
                </a:solidFill>
                <a:latin typeface="Crimson Text"/>
                <a:ea typeface="Crimson Text"/>
                <a:cs typeface="Crimson Text"/>
                <a:sym typeface="Crimson Text"/>
              </a:rPr>
              <a:t>The Power of PowerPoint | thepopp.com</a:t>
            </a:r>
            <a:endParaRPr b="0" sz="1100" strike="noStrike">
              <a:latin typeface="Times New Roman"/>
              <a:ea typeface="Times New Roman"/>
              <a:cs typeface="Times New Roman"/>
              <a:sym typeface="Times New Roman"/>
            </a:endParaRPr>
          </a:p>
        </p:txBody>
      </p:sp>
      <p:sp>
        <p:nvSpPr>
          <p:cNvPr id="833" name="Google Shape;833;p168"/>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169"/>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Proposed System</a:t>
            </a:r>
            <a:endParaRPr b="0" sz="2700" strike="noStrike">
              <a:solidFill>
                <a:srgbClr val="FFFFFF"/>
              </a:solidFill>
              <a:latin typeface="Crimson Text"/>
              <a:ea typeface="Crimson Text"/>
              <a:cs typeface="Crimson Text"/>
              <a:sym typeface="Crimson Text"/>
            </a:endParaRPr>
          </a:p>
        </p:txBody>
      </p:sp>
      <p:sp>
        <p:nvSpPr>
          <p:cNvPr id="839" name="Google Shape;839;p169"/>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40" name="Google Shape;840;p169"/>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
        <p:nvSpPr>
          <p:cNvPr id="841" name="Google Shape;841;p169"/>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200">
                <a:solidFill>
                  <a:srgbClr val="FFFFFF"/>
                </a:solidFill>
                <a:latin typeface="Crimson Text"/>
                <a:ea typeface="Crimson Text"/>
                <a:cs typeface="Crimson Text"/>
                <a:sym typeface="Crimson Text"/>
              </a:rPr>
              <a:t>The proposed system for the tumour identification is as follows.</a:t>
            </a:r>
            <a:endParaRPr b="0" sz="1200" strike="noStrike">
              <a:solidFill>
                <a:srgbClr val="FFFFFF"/>
              </a:solidFill>
              <a:latin typeface="Crimson Text"/>
              <a:ea typeface="Crimson Text"/>
              <a:cs typeface="Crimson Text"/>
              <a:sym typeface="Crimson Text"/>
            </a:endParaRPr>
          </a:p>
        </p:txBody>
      </p:sp>
      <p:sp>
        <p:nvSpPr>
          <p:cNvPr id="842" name="Google Shape;842;p169"/>
          <p:cNvSpPr txBox="1"/>
          <p:nvPr/>
        </p:nvSpPr>
        <p:spPr>
          <a:xfrm>
            <a:off x="395135" y="1275660"/>
            <a:ext cx="28443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3000">
                <a:solidFill>
                  <a:srgbClr val="FFFFFF"/>
                </a:solidFill>
                <a:latin typeface="Crimson Text"/>
                <a:ea typeface="Crimson Text"/>
                <a:cs typeface="Crimson Text"/>
                <a:sym typeface="Crimson Text"/>
              </a:rPr>
              <a:t>Otsu’s Method.</a:t>
            </a:r>
            <a:endParaRPr b="0" sz="3000" strike="noStrike">
              <a:solidFill>
                <a:srgbClr val="FFFFFF"/>
              </a:solidFill>
              <a:latin typeface="Crimson Text"/>
              <a:ea typeface="Crimson Text"/>
              <a:cs typeface="Crimson Text"/>
              <a:sym typeface="Crimson Text"/>
            </a:endParaRPr>
          </a:p>
        </p:txBody>
      </p:sp>
      <p:sp>
        <p:nvSpPr>
          <p:cNvPr id="843" name="Google Shape;843;p169"/>
          <p:cNvSpPr txBox="1"/>
          <p:nvPr/>
        </p:nvSpPr>
        <p:spPr>
          <a:xfrm>
            <a:off x="3419759" y="1131660"/>
            <a:ext cx="5184900" cy="936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apply the Otsu’s technique for the enhancement of the image. The real demo will look like this.</a:t>
            </a:r>
            <a:endParaRPr b="0" sz="1400" strike="noStrike">
              <a:solidFill>
                <a:srgbClr val="FFFFFF"/>
              </a:solidFill>
              <a:latin typeface="Crimson Text"/>
              <a:ea typeface="Crimson Text"/>
              <a:cs typeface="Crimson Text"/>
              <a:sym typeface="Crimson Text"/>
            </a:endParaRPr>
          </a:p>
        </p:txBody>
      </p:sp>
      <p:sp>
        <p:nvSpPr>
          <p:cNvPr id="844" name="Google Shape;844;p169"/>
          <p:cNvSpPr txBox="1"/>
          <p:nvPr/>
        </p:nvSpPr>
        <p:spPr>
          <a:xfrm>
            <a:off x="330200" y="2499647"/>
            <a:ext cx="2909100" cy="7920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3000">
                <a:solidFill>
                  <a:srgbClr val="FFFFFF"/>
                </a:solidFill>
                <a:latin typeface="Crimson Text"/>
                <a:ea typeface="Crimson Text"/>
                <a:cs typeface="Crimson Text"/>
                <a:sym typeface="Crimson Text"/>
              </a:rPr>
              <a:t>Watershed Segmentation</a:t>
            </a:r>
            <a:endParaRPr b="0" sz="3000" strike="noStrike">
              <a:solidFill>
                <a:srgbClr val="FFFFFF"/>
              </a:solidFill>
              <a:latin typeface="Crimson Text"/>
              <a:ea typeface="Crimson Text"/>
              <a:cs typeface="Crimson Text"/>
              <a:sym typeface="Crimson Text"/>
            </a:endParaRPr>
          </a:p>
        </p:txBody>
      </p:sp>
      <p:sp>
        <p:nvSpPr>
          <p:cNvPr id="845" name="Google Shape;845;p169"/>
          <p:cNvSpPr txBox="1"/>
          <p:nvPr/>
        </p:nvSpPr>
        <p:spPr>
          <a:xfrm>
            <a:off x="3419759" y="2355660"/>
            <a:ext cx="5184900" cy="936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apply the watershed segmentation technique on the image obtained by otsu’s enhancement and then perform the feature extraction on the same.</a:t>
            </a:r>
            <a:endParaRPr b="0" sz="1400" strike="noStrike">
              <a:solidFill>
                <a:srgbClr val="FFFFFF"/>
              </a:solidFill>
              <a:latin typeface="Crimson Text"/>
              <a:ea typeface="Crimson Text"/>
              <a:cs typeface="Crimson Text"/>
              <a:sym typeface="Crimson Text"/>
            </a:endParaRPr>
          </a:p>
        </p:txBody>
      </p:sp>
      <p:sp>
        <p:nvSpPr>
          <p:cNvPr id="846" name="Google Shape;846;p169"/>
          <p:cNvSpPr txBox="1"/>
          <p:nvPr/>
        </p:nvSpPr>
        <p:spPr>
          <a:xfrm>
            <a:off x="215899" y="3723850"/>
            <a:ext cx="30234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3000">
                <a:solidFill>
                  <a:srgbClr val="FFFFFF"/>
                </a:solidFill>
                <a:latin typeface="Crimson Text"/>
                <a:ea typeface="Crimson Text"/>
                <a:cs typeface="Crimson Text"/>
                <a:sym typeface="Crimson Text"/>
              </a:rPr>
              <a:t>Genetic Algorithm</a:t>
            </a:r>
            <a:endParaRPr b="0" sz="3000" strike="noStrike">
              <a:solidFill>
                <a:srgbClr val="FFFFFF"/>
              </a:solidFill>
              <a:latin typeface="Crimson Text"/>
              <a:ea typeface="Crimson Text"/>
              <a:cs typeface="Crimson Text"/>
              <a:sym typeface="Crimson Text"/>
            </a:endParaRPr>
          </a:p>
        </p:txBody>
      </p:sp>
      <p:sp>
        <p:nvSpPr>
          <p:cNvPr id="847" name="Google Shape;847;p169"/>
          <p:cNvSpPr txBox="1"/>
          <p:nvPr/>
        </p:nvSpPr>
        <p:spPr>
          <a:xfrm>
            <a:off x="3419759" y="3579840"/>
            <a:ext cx="5184900" cy="936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As per the instructions, to try our own method we tend to implement the Genetic Algorithm, to measure in which case the accuracy is better.</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170"/>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System Design</a:t>
            </a:r>
            <a:endParaRPr b="0" sz="6000" strike="noStrike">
              <a:solidFill>
                <a:srgbClr val="FFFFFF"/>
              </a:solidFill>
              <a:latin typeface="Crimson Text"/>
              <a:ea typeface="Crimson Text"/>
              <a:cs typeface="Crimson Text"/>
              <a:sym typeface="Crimson Text"/>
            </a:endParaRPr>
          </a:p>
        </p:txBody>
      </p:sp>
      <p:sp>
        <p:nvSpPr>
          <p:cNvPr id="853" name="Google Shape;853;p170"/>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54" name="Google Shape;854;p170"/>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171"/>
          <p:cNvSpPr txBox="1"/>
          <p:nvPr/>
        </p:nvSpPr>
        <p:spPr>
          <a:xfrm>
            <a:off x="539147" y="555480"/>
            <a:ext cx="3096451" cy="1008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7BCFF5"/>
                </a:solidFill>
                <a:latin typeface="Crimson Text"/>
                <a:ea typeface="Crimson Text"/>
                <a:cs typeface="Crimson Text"/>
                <a:sym typeface="Crimson Text"/>
              </a:rPr>
              <a:t>System Design</a:t>
            </a:r>
            <a:endParaRPr b="0" sz="3600" strike="noStrike">
              <a:solidFill>
                <a:srgbClr val="FFFFFF"/>
              </a:solidFill>
              <a:latin typeface="Crimson Text"/>
              <a:ea typeface="Crimson Text"/>
              <a:cs typeface="Crimson Text"/>
              <a:sym typeface="Crimson Text"/>
            </a:endParaRPr>
          </a:p>
        </p:txBody>
      </p:sp>
      <p:sp>
        <p:nvSpPr>
          <p:cNvPr id="860" name="Google Shape;860;p171"/>
          <p:cNvSpPr txBox="1"/>
          <p:nvPr/>
        </p:nvSpPr>
        <p:spPr>
          <a:xfrm>
            <a:off x="4752046" y="411475"/>
            <a:ext cx="36174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Input</a:t>
            </a:r>
            <a:endParaRPr b="0" sz="3600" strike="noStrike">
              <a:solidFill>
                <a:srgbClr val="FFFFFF"/>
              </a:solidFill>
              <a:latin typeface="Crimson Text"/>
              <a:ea typeface="Crimson Text"/>
              <a:cs typeface="Crimson Text"/>
              <a:sym typeface="Crimson Text"/>
            </a:endParaRPr>
          </a:p>
        </p:txBody>
      </p:sp>
      <p:sp>
        <p:nvSpPr>
          <p:cNvPr id="861" name="Google Shape;861;p171"/>
          <p:cNvSpPr txBox="1"/>
          <p:nvPr/>
        </p:nvSpPr>
        <p:spPr>
          <a:xfrm>
            <a:off x="4752056" y="951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Take the input image for further processing. This is the image of the MRI of the liver. It is on this image that we have to classify whether tumour is present or not.</a:t>
            </a:r>
            <a:endParaRPr b="0" sz="1400" strike="noStrike">
              <a:solidFill>
                <a:srgbClr val="FFFFFF"/>
              </a:solidFill>
              <a:latin typeface="Crimson Text"/>
              <a:ea typeface="Crimson Text"/>
              <a:cs typeface="Crimson Text"/>
              <a:sym typeface="Crimson Text"/>
            </a:endParaRPr>
          </a:p>
        </p:txBody>
      </p:sp>
      <p:sp>
        <p:nvSpPr>
          <p:cNvPr id="862" name="Google Shape;862;p171"/>
          <p:cNvSpPr txBox="1"/>
          <p:nvPr/>
        </p:nvSpPr>
        <p:spPr>
          <a:xfrm>
            <a:off x="242325" y="19596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Enhancement</a:t>
            </a:r>
            <a:endParaRPr b="0" sz="3600" strike="noStrike">
              <a:solidFill>
                <a:srgbClr val="FFFFFF"/>
              </a:solidFill>
              <a:latin typeface="Crimson Text"/>
              <a:ea typeface="Crimson Text"/>
              <a:cs typeface="Crimson Text"/>
              <a:sym typeface="Crimson Text"/>
            </a:endParaRPr>
          </a:p>
        </p:txBody>
      </p:sp>
      <p:sp>
        <p:nvSpPr>
          <p:cNvPr id="863" name="Google Shape;863;p171"/>
          <p:cNvSpPr txBox="1"/>
          <p:nvPr/>
        </p:nvSpPr>
        <p:spPr>
          <a:xfrm>
            <a:off x="251122" y="2499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try to enhance the original image by applying the Otsu’s method on the image. The result gives minimum combines spread and maximum inter class variance.</a:t>
            </a:r>
            <a:endParaRPr b="0" sz="1400" strike="noStrike">
              <a:solidFill>
                <a:srgbClr val="FFFFFF"/>
              </a:solidFill>
              <a:latin typeface="Crimson Text"/>
              <a:ea typeface="Crimson Text"/>
              <a:cs typeface="Crimson Text"/>
              <a:sym typeface="Crimson Text"/>
            </a:endParaRPr>
          </a:p>
        </p:txBody>
      </p:sp>
      <p:sp>
        <p:nvSpPr>
          <p:cNvPr id="864" name="Google Shape;864;p171"/>
          <p:cNvSpPr txBox="1"/>
          <p:nvPr/>
        </p:nvSpPr>
        <p:spPr>
          <a:xfrm>
            <a:off x="4752045" y="34718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3600">
                <a:solidFill>
                  <a:srgbClr val="FFFFFF"/>
                </a:solidFill>
                <a:latin typeface="Crimson Text"/>
                <a:ea typeface="Crimson Text"/>
                <a:cs typeface="Crimson Text"/>
                <a:sym typeface="Crimson Text"/>
              </a:rPr>
              <a:t>Image Segmentation</a:t>
            </a:r>
            <a:endParaRPr b="0" sz="3600" strike="noStrike">
              <a:solidFill>
                <a:srgbClr val="FFFFFF"/>
              </a:solidFill>
              <a:latin typeface="Crimson Text"/>
              <a:ea typeface="Crimson Text"/>
              <a:cs typeface="Crimson Text"/>
              <a:sym typeface="Crimson Text"/>
            </a:endParaRPr>
          </a:p>
        </p:txBody>
      </p:sp>
      <p:sp>
        <p:nvSpPr>
          <p:cNvPr id="865" name="Google Shape;865;p171"/>
          <p:cNvSpPr txBox="1"/>
          <p:nvPr/>
        </p:nvSpPr>
        <p:spPr>
          <a:xfrm>
            <a:off x="4752050" y="4011851"/>
            <a:ext cx="4140600" cy="9348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Watershed algorithm is applied using OpenCV and further MATLAB,  to segment the image easily. This can be compared with the region growing technique. We aim to apply the genetic algorithm as well.</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172"/>
          <p:cNvSpPr txBox="1"/>
          <p:nvPr/>
        </p:nvSpPr>
        <p:spPr>
          <a:xfrm>
            <a:off x="495301" y="411475"/>
            <a:ext cx="38877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4000">
                <a:solidFill>
                  <a:srgbClr val="FFFFFF"/>
                </a:solidFill>
                <a:latin typeface="Crimson Text"/>
                <a:ea typeface="Crimson Text"/>
                <a:cs typeface="Crimson Text"/>
                <a:sym typeface="Crimson Text"/>
              </a:rPr>
              <a:t>Feature Extraction</a:t>
            </a:r>
            <a:endParaRPr b="0" sz="4000" strike="noStrike">
              <a:solidFill>
                <a:srgbClr val="FFFFFF"/>
              </a:solidFill>
              <a:latin typeface="Crimson Text"/>
              <a:ea typeface="Crimson Text"/>
              <a:cs typeface="Crimson Text"/>
              <a:sym typeface="Crimson Text"/>
            </a:endParaRPr>
          </a:p>
        </p:txBody>
      </p:sp>
      <p:sp>
        <p:nvSpPr>
          <p:cNvPr id="871" name="Google Shape;871;p172"/>
          <p:cNvSpPr txBox="1"/>
          <p:nvPr/>
        </p:nvSpPr>
        <p:spPr>
          <a:xfrm>
            <a:off x="251122" y="951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extract various features from the image using techniques like Principal component analysis and so on..</a:t>
            </a:r>
            <a:endParaRPr b="0" sz="1400" strike="noStrike">
              <a:solidFill>
                <a:srgbClr val="FFFFFF"/>
              </a:solidFill>
              <a:latin typeface="Crimson Text"/>
              <a:ea typeface="Crimson Text"/>
              <a:cs typeface="Crimson Text"/>
              <a:sym typeface="Crimson Text"/>
            </a:endParaRPr>
          </a:p>
        </p:txBody>
      </p:sp>
      <p:sp>
        <p:nvSpPr>
          <p:cNvPr id="872" name="Google Shape;872;p172"/>
          <p:cNvSpPr txBox="1"/>
          <p:nvPr/>
        </p:nvSpPr>
        <p:spPr>
          <a:xfrm>
            <a:off x="4752044" y="1923650"/>
            <a:ext cx="4140600" cy="6477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sz="4000">
                <a:solidFill>
                  <a:srgbClr val="FFFFFF"/>
                </a:solidFill>
                <a:latin typeface="Crimson Text"/>
                <a:ea typeface="Crimson Text"/>
                <a:cs typeface="Crimson Text"/>
                <a:sym typeface="Crimson Text"/>
              </a:rPr>
              <a:t>Image classification</a:t>
            </a:r>
            <a:endParaRPr b="0" sz="4000" strike="noStrike">
              <a:solidFill>
                <a:srgbClr val="FFFFFF"/>
              </a:solidFill>
              <a:latin typeface="Crimson Text"/>
              <a:ea typeface="Crimson Text"/>
              <a:cs typeface="Crimson Text"/>
              <a:sym typeface="Crimson Text"/>
            </a:endParaRPr>
          </a:p>
        </p:txBody>
      </p:sp>
      <p:sp>
        <p:nvSpPr>
          <p:cNvPr id="873" name="Google Shape;873;p172"/>
          <p:cNvSpPr txBox="1"/>
          <p:nvPr/>
        </p:nvSpPr>
        <p:spPr>
          <a:xfrm>
            <a:off x="4752056" y="246366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This is based on applying the K-Means clustering and Haar Wavelet transform to detect whether the cell is benign or malignant</a:t>
            </a:r>
            <a:endParaRPr b="0" sz="1400" strike="noStrike">
              <a:solidFill>
                <a:srgbClr val="FFFFFF"/>
              </a:solidFill>
              <a:latin typeface="Crimson Text"/>
              <a:ea typeface="Crimson Text"/>
              <a:cs typeface="Crimson Text"/>
              <a:sym typeface="Crimson Text"/>
            </a:endParaRPr>
          </a:p>
        </p:txBody>
      </p:sp>
      <p:sp>
        <p:nvSpPr>
          <p:cNvPr id="874" name="Google Shape;874;p172"/>
          <p:cNvSpPr txBox="1"/>
          <p:nvPr/>
        </p:nvSpPr>
        <p:spPr>
          <a:xfrm>
            <a:off x="406408" y="3471850"/>
            <a:ext cx="3976800" cy="647700"/>
          </a:xfrm>
          <a:prstGeom prst="rect">
            <a:avLst/>
          </a:prstGeom>
          <a:noFill/>
          <a:ln>
            <a:noFill/>
          </a:ln>
        </p:spPr>
        <p:txBody>
          <a:bodyPr anchorCtr="0" anchor="ctr" bIns="40850" lIns="81725" spcFirstLastPara="1" rIns="81725" wrap="square" tIns="40850">
            <a:noAutofit/>
          </a:bodyPr>
          <a:lstStyle/>
          <a:p>
            <a:pPr indent="0" lvl="0" marL="0" marR="0" rtl="0" algn="r">
              <a:lnSpc>
                <a:spcPct val="100000"/>
              </a:lnSpc>
              <a:spcBef>
                <a:spcPts val="0"/>
              </a:spcBef>
              <a:spcAft>
                <a:spcPts val="0"/>
              </a:spcAft>
              <a:buNone/>
            </a:pPr>
            <a:r>
              <a:rPr lang="en" sz="4000">
                <a:solidFill>
                  <a:srgbClr val="FFFFFF"/>
                </a:solidFill>
                <a:latin typeface="Crimson Text"/>
                <a:ea typeface="Crimson Text"/>
                <a:cs typeface="Crimson Text"/>
                <a:sym typeface="Crimson Text"/>
              </a:rPr>
              <a:t>Result Obtained</a:t>
            </a:r>
            <a:endParaRPr b="0" sz="4000" strike="noStrike">
              <a:solidFill>
                <a:srgbClr val="FFFFFF"/>
              </a:solidFill>
              <a:latin typeface="Crimson Text"/>
              <a:ea typeface="Crimson Text"/>
              <a:cs typeface="Crimson Text"/>
              <a:sym typeface="Crimson Text"/>
            </a:endParaRPr>
          </a:p>
        </p:txBody>
      </p:sp>
      <p:sp>
        <p:nvSpPr>
          <p:cNvPr id="875" name="Google Shape;875;p172"/>
          <p:cNvSpPr txBox="1"/>
          <p:nvPr/>
        </p:nvSpPr>
        <p:spPr>
          <a:xfrm>
            <a:off x="251122" y="4011840"/>
            <a:ext cx="4140722" cy="8280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then superimpose the extracted features in case of Malignant, so that the tumour can be identified or visualized easily.</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173"/>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Software Details</a:t>
            </a:r>
            <a:endParaRPr b="0" sz="6000" strike="noStrike">
              <a:solidFill>
                <a:srgbClr val="FFFFFF"/>
              </a:solidFill>
              <a:latin typeface="Crimson Text"/>
              <a:ea typeface="Crimson Text"/>
              <a:cs typeface="Crimson Text"/>
              <a:sym typeface="Crimson Text"/>
            </a:endParaRPr>
          </a:p>
        </p:txBody>
      </p:sp>
      <p:sp>
        <p:nvSpPr>
          <p:cNvPr id="881" name="Google Shape;881;p173"/>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82" name="Google Shape;882;p173"/>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174"/>
          <p:cNvSpPr txBox="1"/>
          <p:nvPr/>
        </p:nvSpPr>
        <p:spPr>
          <a:xfrm>
            <a:off x="395135" y="0"/>
            <a:ext cx="8229420" cy="61686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Software Details</a:t>
            </a:r>
            <a:endParaRPr b="0" sz="2700" strike="noStrike">
              <a:solidFill>
                <a:srgbClr val="FFFFFF"/>
              </a:solidFill>
              <a:latin typeface="Crimson Text"/>
              <a:ea typeface="Crimson Text"/>
              <a:cs typeface="Crimson Text"/>
              <a:sym typeface="Crimson Text"/>
            </a:endParaRPr>
          </a:p>
        </p:txBody>
      </p:sp>
      <p:sp>
        <p:nvSpPr>
          <p:cNvPr id="888" name="Google Shape;888;p174"/>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889" name="Google Shape;889;p174"/>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
        <p:nvSpPr>
          <p:cNvPr id="890" name="Google Shape;890;p174"/>
          <p:cNvSpPr txBox="1"/>
          <p:nvPr/>
        </p:nvSpPr>
        <p:spPr>
          <a:xfrm>
            <a:off x="395135" y="591480"/>
            <a:ext cx="8137252" cy="28782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200">
                <a:solidFill>
                  <a:srgbClr val="FFFFFF"/>
                </a:solidFill>
                <a:latin typeface="Crimson Text"/>
                <a:ea typeface="Crimson Text"/>
                <a:cs typeface="Crimson Text"/>
                <a:sym typeface="Crimson Text"/>
              </a:rPr>
              <a:t>Following will the software details for the same.</a:t>
            </a:r>
            <a:endParaRPr b="0" sz="1200" strike="noStrike">
              <a:solidFill>
                <a:srgbClr val="FFFFFF"/>
              </a:solidFill>
              <a:latin typeface="Crimson Text"/>
              <a:ea typeface="Crimson Text"/>
              <a:cs typeface="Crimson Text"/>
              <a:sym typeface="Crimson Text"/>
            </a:endParaRPr>
          </a:p>
        </p:txBody>
      </p:sp>
      <p:sp>
        <p:nvSpPr>
          <p:cNvPr id="891" name="Google Shape;891;p174"/>
          <p:cNvSpPr txBox="1"/>
          <p:nvPr/>
        </p:nvSpPr>
        <p:spPr>
          <a:xfrm>
            <a:off x="4103999" y="102366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Python OpenCV</a:t>
            </a:r>
            <a:endParaRPr b="0" sz="1400" strike="noStrike">
              <a:solidFill>
                <a:srgbClr val="FFFFFF"/>
              </a:solidFill>
              <a:latin typeface="Crimson Text"/>
              <a:ea typeface="Crimson Text"/>
              <a:cs typeface="Crimson Text"/>
              <a:sym typeface="Crimson Text"/>
            </a:endParaRPr>
          </a:p>
        </p:txBody>
      </p:sp>
      <p:sp>
        <p:nvSpPr>
          <p:cNvPr id="892" name="Google Shape;892;p174"/>
          <p:cNvSpPr txBox="1"/>
          <p:nvPr/>
        </p:nvSpPr>
        <p:spPr>
          <a:xfrm>
            <a:off x="4103999" y="175572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MATLAB</a:t>
            </a:r>
            <a:endParaRPr b="0" sz="1400" strike="noStrike">
              <a:solidFill>
                <a:srgbClr val="FFFFFF"/>
              </a:solidFill>
              <a:latin typeface="Crimson Text"/>
              <a:ea typeface="Crimson Text"/>
              <a:cs typeface="Crimson Text"/>
              <a:sym typeface="Crimson Text"/>
            </a:endParaRPr>
          </a:p>
        </p:txBody>
      </p:sp>
      <p:sp>
        <p:nvSpPr>
          <p:cNvPr id="893" name="Google Shape;893;p174"/>
          <p:cNvSpPr txBox="1"/>
          <p:nvPr/>
        </p:nvSpPr>
        <p:spPr>
          <a:xfrm>
            <a:off x="4103999" y="250686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Python Flask (Later Implementation)</a:t>
            </a:r>
            <a:endParaRPr b="0" sz="1400" strike="noStrike">
              <a:solidFill>
                <a:srgbClr val="FFFFFF"/>
              </a:solidFill>
              <a:latin typeface="Crimson Text"/>
              <a:ea typeface="Crimson Text"/>
              <a:cs typeface="Crimson Text"/>
              <a:sym typeface="Crimson Text"/>
            </a:endParaRPr>
          </a:p>
        </p:txBody>
      </p:sp>
      <p:sp>
        <p:nvSpPr>
          <p:cNvPr id="894" name="Google Shape;894;p174"/>
          <p:cNvSpPr txBox="1"/>
          <p:nvPr/>
        </p:nvSpPr>
        <p:spPr>
          <a:xfrm>
            <a:off x="4103999" y="325476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Google cloud (For training the model)</a:t>
            </a:r>
            <a:endParaRPr b="0" sz="1400" strike="noStrike">
              <a:solidFill>
                <a:srgbClr val="FFFFFF"/>
              </a:solidFill>
              <a:latin typeface="Crimson Text"/>
              <a:ea typeface="Crimson Text"/>
              <a:cs typeface="Crimson Text"/>
              <a:sym typeface="Crimson Text"/>
            </a:endParaRPr>
          </a:p>
        </p:txBody>
      </p:sp>
      <p:sp>
        <p:nvSpPr>
          <p:cNvPr id="895" name="Google Shape;895;p174"/>
          <p:cNvSpPr txBox="1"/>
          <p:nvPr/>
        </p:nvSpPr>
        <p:spPr>
          <a:xfrm>
            <a:off x="4103999" y="4024080"/>
            <a:ext cx="4644766" cy="61182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Any web based service for hosting.(AWS Lambda, GCloud)</a:t>
            </a:r>
            <a:endParaRPr b="0" sz="1400" strike="noStrike">
              <a:solidFill>
                <a:srgbClr val="FFFFFF"/>
              </a:solidFill>
              <a:latin typeface="Crimson Text"/>
              <a:ea typeface="Crimson Text"/>
              <a:cs typeface="Crimson Text"/>
              <a:sym typeface="Crimson Text"/>
            </a:endParaRPr>
          </a:p>
        </p:txBody>
      </p:sp>
      <p:sp>
        <p:nvSpPr>
          <p:cNvPr id="896" name="Google Shape;896;p174"/>
          <p:cNvSpPr txBox="1"/>
          <p:nvPr/>
        </p:nvSpPr>
        <p:spPr>
          <a:xfrm>
            <a:off x="395135" y="1769760"/>
            <a:ext cx="3096451" cy="2062080"/>
          </a:xfrm>
          <a:prstGeom prst="rect">
            <a:avLst/>
          </a:prstGeom>
          <a:noFill/>
          <a:ln>
            <a:noFill/>
          </a:ln>
        </p:spPr>
        <p:txBody>
          <a:bodyPr anchorCtr="0" anchor="ctr" bIns="40850" lIns="81725" spcFirstLastPara="1" rIns="81725" wrap="square" tIns="40850">
            <a:noAutofit/>
          </a:bodyPr>
          <a:lstStyle/>
          <a:p>
            <a:pPr indent="0" lvl="0" marL="0" marR="0" rtl="0" algn="ctr">
              <a:lnSpc>
                <a:spcPct val="100000"/>
              </a:lnSpc>
              <a:spcBef>
                <a:spcPts val="0"/>
              </a:spcBef>
              <a:spcAft>
                <a:spcPts val="0"/>
              </a:spcAft>
              <a:buNone/>
            </a:pPr>
            <a:r>
              <a:rPr lang="en" sz="3000">
                <a:solidFill>
                  <a:srgbClr val="FFFFFF"/>
                </a:solidFill>
                <a:latin typeface="Crimson Text"/>
                <a:ea typeface="Crimson Text"/>
                <a:cs typeface="Crimson Text"/>
                <a:sym typeface="Crimson Text"/>
              </a:rPr>
              <a:t>Software Details.</a:t>
            </a:r>
            <a:endParaRPr b="0" sz="30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57"/>
          <p:cNvSpPr txBox="1"/>
          <p:nvPr/>
        </p:nvSpPr>
        <p:spPr>
          <a:xfrm>
            <a:off x="539147" y="2064240"/>
            <a:ext cx="3096451" cy="10080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r>
              <a:rPr b="0" i="0" lang="en" sz="3600" u="none" cap="none" strike="noStrike">
                <a:solidFill>
                  <a:srgbClr val="FFFFFF"/>
                </a:solidFill>
                <a:latin typeface="Crimson Text"/>
                <a:ea typeface="Crimson Text"/>
                <a:cs typeface="Crimson Text"/>
                <a:sym typeface="Crimson Text"/>
              </a:rPr>
              <a:t>CO</a:t>
            </a:r>
            <a:r>
              <a:rPr b="0" i="0" lang="en" sz="3600" u="none" cap="none" strike="noStrike">
                <a:solidFill>
                  <a:srgbClr val="7BCFF5"/>
                </a:solidFill>
                <a:latin typeface="Crimson Text"/>
                <a:ea typeface="Crimson Text"/>
                <a:cs typeface="Crimson Text"/>
                <a:sym typeface="Crimson Text"/>
              </a:rPr>
              <a:t>N</a:t>
            </a:r>
            <a:r>
              <a:rPr b="0" i="0" lang="en" sz="3600" u="none" cap="none" strike="noStrike">
                <a:solidFill>
                  <a:srgbClr val="FFFFFF"/>
                </a:solidFill>
                <a:latin typeface="Crimson Text"/>
                <a:ea typeface="Crimson Text"/>
                <a:cs typeface="Crimson Text"/>
                <a:sym typeface="Crimson Text"/>
              </a:rPr>
              <a:t>TENTS</a:t>
            </a:r>
            <a:endParaRPr b="0" i="0" sz="3600" u="none" cap="none" strike="noStrike">
              <a:solidFill>
                <a:srgbClr val="FFFFFF"/>
              </a:solidFill>
              <a:latin typeface="Crimson Text"/>
              <a:ea typeface="Crimson Text"/>
              <a:cs typeface="Crimson Text"/>
              <a:sym typeface="Crimson Text"/>
            </a:endParaRPr>
          </a:p>
        </p:txBody>
      </p:sp>
      <p:sp>
        <p:nvSpPr>
          <p:cNvPr id="736" name="Google Shape;736;p157"/>
          <p:cNvSpPr txBox="1"/>
          <p:nvPr/>
        </p:nvSpPr>
        <p:spPr>
          <a:xfrm>
            <a:off x="4284025" y="482599"/>
            <a:ext cx="4284600" cy="5373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7BCFF5"/>
                </a:solidFill>
                <a:latin typeface="Crimson Text"/>
                <a:ea typeface="Crimson Text"/>
                <a:cs typeface="Crimson Text"/>
                <a:sym typeface="Crimson Text"/>
              </a:rPr>
              <a:t>Problem Statement with Base Paper and Objectives</a:t>
            </a:r>
            <a:endParaRPr b="0" i="0" sz="1800" u="none" cap="none" strike="noStrike">
              <a:solidFill>
                <a:srgbClr val="FFFFFF"/>
              </a:solidFill>
              <a:latin typeface="Crimson Text"/>
              <a:ea typeface="Crimson Text"/>
              <a:cs typeface="Crimson Text"/>
              <a:sym typeface="Crimson Text"/>
            </a:endParaRPr>
          </a:p>
        </p:txBody>
      </p:sp>
      <p:sp>
        <p:nvSpPr>
          <p:cNvPr id="737" name="Google Shape;737;p157"/>
          <p:cNvSpPr txBox="1"/>
          <p:nvPr/>
        </p:nvSpPr>
        <p:spPr>
          <a:xfrm>
            <a:off x="4284025" y="976500"/>
            <a:ext cx="4284600" cy="690900"/>
          </a:xfrm>
          <a:prstGeom prst="rect">
            <a:avLst/>
          </a:prstGeom>
          <a:noFill/>
          <a:ln>
            <a:noFill/>
          </a:ln>
        </p:spPr>
        <p:txBody>
          <a:bodyPr anchorCtr="0" anchor="t" bIns="40850" lIns="81725" spcFirstLastPara="1" rIns="81725" wrap="square" tIns="40850">
            <a:noAutofit/>
          </a:bodyPr>
          <a:lstStyle/>
          <a:p>
            <a:pPr indent="0" lvl="0" marL="0" marR="0" rtl="0" algn="l">
              <a:spcBef>
                <a:spcPts val="0"/>
              </a:spcBef>
              <a:spcAft>
                <a:spcPts val="0"/>
              </a:spcAft>
              <a:buNone/>
            </a:pPr>
            <a:r>
              <a:rPr lang="en">
                <a:solidFill>
                  <a:srgbClr val="FFFFFF"/>
                </a:solidFill>
                <a:latin typeface="Crimson Text"/>
                <a:ea typeface="Crimson Text"/>
                <a:cs typeface="Crimson Text"/>
                <a:sym typeface="Crimson Text"/>
              </a:rPr>
              <a:t>Here, we describe as to what exactly is the problem we are trying to solve and mention references from the base paper we took from IEEE journal</a:t>
            </a:r>
            <a:endParaRPr b="0" strike="noStrike">
              <a:solidFill>
                <a:srgbClr val="FFFFFF"/>
              </a:solidFill>
              <a:latin typeface="Crimson Text"/>
              <a:ea typeface="Crimson Text"/>
              <a:cs typeface="Crimson Text"/>
              <a:sym typeface="Crimson Text"/>
            </a:endParaRPr>
          </a:p>
        </p:txBody>
      </p:sp>
      <p:sp>
        <p:nvSpPr>
          <p:cNvPr id="738" name="Google Shape;738;p157"/>
          <p:cNvSpPr txBox="1"/>
          <p:nvPr/>
        </p:nvSpPr>
        <p:spPr>
          <a:xfrm>
            <a:off x="4284015" y="1623780"/>
            <a:ext cx="4284735" cy="43182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000">
                <a:solidFill>
                  <a:srgbClr val="7BCFF5"/>
                </a:solidFill>
                <a:latin typeface="Crimson Text"/>
                <a:ea typeface="Crimson Text"/>
                <a:cs typeface="Crimson Text"/>
                <a:sym typeface="Crimson Text"/>
              </a:rPr>
              <a:t>Literature Survey</a:t>
            </a:r>
            <a:endParaRPr b="0" sz="2000" strike="noStrike">
              <a:solidFill>
                <a:srgbClr val="FFFFFF"/>
              </a:solidFill>
              <a:latin typeface="Crimson Text"/>
              <a:ea typeface="Crimson Text"/>
              <a:cs typeface="Crimson Text"/>
              <a:sym typeface="Crimson Text"/>
            </a:endParaRPr>
          </a:p>
        </p:txBody>
      </p:sp>
      <p:sp>
        <p:nvSpPr>
          <p:cNvPr id="739" name="Google Shape;739;p157"/>
          <p:cNvSpPr txBox="1"/>
          <p:nvPr/>
        </p:nvSpPr>
        <p:spPr>
          <a:xfrm>
            <a:off x="4284015" y="2012400"/>
            <a:ext cx="4284600" cy="611700"/>
          </a:xfrm>
          <a:prstGeom prst="rect">
            <a:avLst/>
          </a:prstGeom>
          <a:noFill/>
          <a:ln>
            <a:noFill/>
          </a:ln>
        </p:spPr>
        <p:txBody>
          <a:bodyPr anchorCtr="0" anchor="t" bIns="40850" lIns="81725" spcFirstLastPara="1" rIns="81725" wrap="square" tIns="40850">
            <a:noAutofit/>
          </a:bodyPr>
          <a:lstStyle/>
          <a:p>
            <a:pPr indent="0" lvl="0" marL="0" rtl="0" algn="l">
              <a:spcBef>
                <a:spcPts val="0"/>
              </a:spcBef>
              <a:spcAft>
                <a:spcPts val="0"/>
              </a:spcAft>
              <a:buClr>
                <a:schemeClr val="dk1"/>
              </a:buClr>
              <a:buFont typeface="Arial"/>
              <a:buNone/>
            </a:pPr>
            <a:r>
              <a:rPr lang="en">
                <a:solidFill>
                  <a:schemeClr val="lt1"/>
                </a:solidFill>
                <a:latin typeface="Crimson Text"/>
                <a:ea typeface="Crimson Text"/>
                <a:cs typeface="Crimson Text"/>
                <a:sym typeface="Crimson Text"/>
              </a:rPr>
              <a:t>We perform the literature survey on various other papers of international repute and then try to proceed with our approach.</a:t>
            </a:r>
            <a:endParaRPr>
              <a:solidFill>
                <a:schemeClr val="lt1"/>
              </a:solidFill>
              <a:latin typeface="Crimson Text"/>
              <a:ea typeface="Crimson Text"/>
              <a:cs typeface="Crimson Text"/>
              <a:sym typeface="Crimson Text"/>
            </a:endParaRPr>
          </a:p>
          <a:p>
            <a:pPr indent="0" lvl="0" marL="0" marR="0" rtl="0" algn="l">
              <a:lnSpc>
                <a:spcPct val="100000"/>
              </a:lnSpc>
              <a:spcBef>
                <a:spcPts val="0"/>
              </a:spcBef>
              <a:spcAft>
                <a:spcPts val="0"/>
              </a:spcAft>
              <a:buNone/>
            </a:pPr>
            <a:r>
              <a:t/>
            </a:r>
            <a:endParaRPr>
              <a:solidFill>
                <a:srgbClr val="FFFFFF"/>
              </a:solidFill>
              <a:latin typeface="Crimson Text"/>
              <a:ea typeface="Crimson Text"/>
              <a:cs typeface="Crimson Text"/>
              <a:sym typeface="Crimson Text"/>
            </a:endParaRPr>
          </a:p>
        </p:txBody>
      </p:sp>
      <p:sp>
        <p:nvSpPr>
          <p:cNvPr id="740" name="Google Shape;740;p157"/>
          <p:cNvSpPr txBox="1"/>
          <p:nvPr/>
        </p:nvSpPr>
        <p:spPr>
          <a:xfrm>
            <a:off x="4284015" y="2659680"/>
            <a:ext cx="4284735" cy="43182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000">
                <a:solidFill>
                  <a:srgbClr val="6D9EEB"/>
                </a:solidFill>
                <a:latin typeface="Crimson Text"/>
                <a:ea typeface="Crimson Text"/>
                <a:cs typeface="Crimson Text"/>
                <a:sym typeface="Crimson Text"/>
              </a:rPr>
              <a:t>Proposed System</a:t>
            </a:r>
            <a:endParaRPr b="0" sz="2000" strike="noStrike">
              <a:solidFill>
                <a:srgbClr val="6D9EEB"/>
              </a:solidFill>
              <a:latin typeface="Crimson Text"/>
              <a:ea typeface="Crimson Text"/>
              <a:cs typeface="Crimson Text"/>
              <a:sym typeface="Crimson Text"/>
            </a:endParaRPr>
          </a:p>
        </p:txBody>
      </p:sp>
      <p:sp>
        <p:nvSpPr>
          <p:cNvPr id="741" name="Google Shape;741;p157"/>
          <p:cNvSpPr txBox="1"/>
          <p:nvPr/>
        </p:nvSpPr>
        <p:spPr>
          <a:xfrm>
            <a:off x="4284015" y="3048120"/>
            <a:ext cx="4284735" cy="61182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We here discuss the system that the paper describes and tell the implementation details of the same.</a:t>
            </a:r>
            <a:endParaRPr b="0" sz="1400" strike="noStrike">
              <a:solidFill>
                <a:srgbClr val="FFFFFF"/>
              </a:solidFill>
              <a:latin typeface="Crimson Text"/>
              <a:ea typeface="Crimson Text"/>
              <a:cs typeface="Crimson Text"/>
              <a:sym typeface="Crimson Text"/>
            </a:endParaRPr>
          </a:p>
        </p:txBody>
      </p:sp>
      <p:sp>
        <p:nvSpPr>
          <p:cNvPr id="742" name="Google Shape;742;p157"/>
          <p:cNvSpPr txBox="1"/>
          <p:nvPr/>
        </p:nvSpPr>
        <p:spPr>
          <a:xfrm>
            <a:off x="4284015" y="3695400"/>
            <a:ext cx="4284735" cy="43182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000">
                <a:solidFill>
                  <a:srgbClr val="7BCFF5"/>
                </a:solidFill>
                <a:latin typeface="Crimson Text"/>
                <a:ea typeface="Crimson Text"/>
                <a:cs typeface="Crimson Text"/>
                <a:sym typeface="Crimson Text"/>
              </a:rPr>
              <a:t>System design and Software details.</a:t>
            </a:r>
            <a:endParaRPr b="0" sz="2000" strike="noStrike">
              <a:solidFill>
                <a:srgbClr val="FFFFFF"/>
              </a:solidFill>
              <a:latin typeface="Crimson Text"/>
              <a:ea typeface="Crimson Text"/>
              <a:cs typeface="Crimson Text"/>
              <a:sym typeface="Crimson Text"/>
            </a:endParaRPr>
          </a:p>
        </p:txBody>
      </p:sp>
      <p:sp>
        <p:nvSpPr>
          <p:cNvPr id="743" name="Google Shape;743;p157"/>
          <p:cNvSpPr txBox="1"/>
          <p:nvPr/>
        </p:nvSpPr>
        <p:spPr>
          <a:xfrm>
            <a:off x="4284015" y="4083840"/>
            <a:ext cx="4284735" cy="61182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a:solidFill>
                  <a:srgbClr val="FFFFFF"/>
                </a:solidFill>
                <a:latin typeface="Crimson Text"/>
                <a:ea typeface="Crimson Text"/>
                <a:cs typeface="Crimson Text"/>
                <a:sym typeface="Crimson Text"/>
              </a:rPr>
              <a:t>At last, we provide the System design for the project and the software details of the implemented solution as well.</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p175"/>
          <p:cNvSpPr txBox="1"/>
          <p:nvPr/>
        </p:nvSpPr>
        <p:spPr>
          <a:xfrm>
            <a:off x="546100" y="2040750"/>
            <a:ext cx="7886700" cy="10620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References..</a:t>
            </a:r>
            <a:endParaRPr b="0" sz="6000" strike="noStrike">
              <a:solidFill>
                <a:srgbClr val="FFFFFF"/>
              </a:solidFill>
              <a:latin typeface="Crimson Text"/>
              <a:ea typeface="Crimson Text"/>
              <a:cs typeface="Crimson Text"/>
              <a:sym typeface="Crimson Text"/>
            </a:endParaRPr>
          </a:p>
        </p:txBody>
      </p:sp>
      <p:sp>
        <p:nvSpPr>
          <p:cNvPr id="902" name="Google Shape;902;p175"/>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03" name="Google Shape;903;p175"/>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7" name="Shape 907"/>
        <p:cNvGrpSpPr/>
        <p:nvPr/>
      </p:nvGrpSpPr>
      <p:grpSpPr>
        <a:xfrm>
          <a:off x="0" y="0"/>
          <a:ext cx="0" cy="0"/>
          <a:chOff x="0" y="0"/>
          <a:chExt cx="0" cy="0"/>
        </a:xfrm>
      </p:grpSpPr>
      <p:sp>
        <p:nvSpPr>
          <p:cNvPr id="908" name="Google Shape;908;p176"/>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References..</a:t>
            </a:r>
            <a:endParaRPr b="0" sz="2700" strike="noStrike">
              <a:solidFill>
                <a:srgbClr val="FFFFFF"/>
              </a:solidFill>
              <a:latin typeface="Crimson Text"/>
              <a:ea typeface="Crimson Text"/>
              <a:cs typeface="Crimson Text"/>
              <a:sym typeface="Crimson Text"/>
            </a:endParaRPr>
          </a:p>
        </p:txBody>
      </p:sp>
      <p:sp>
        <p:nvSpPr>
          <p:cNvPr id="909" name="Google Shape;909;p176"/>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1" lang="en">
                <a:solidFill>
                  <a:srgbClr val="FFFFFF"/>
                </a:solidFill>
              </a:rPr>
              <a:t>All the references used are shown below.</a:t>
            </a:r>
            <a:endParaRPr>
              <a:solidFill>
                <a:schemeClr val="dk1"/>
              </a:solidFill>
            </a:endParaRPr>
          </a:p>
        </p:txBody>
      </p:sp>
      <p:sp>
        <p:nvSpPr>
          <p:cNvPr id="910" name="Google Shape;910;p176"/>
          <p:cNvSpPr txBox="1"/>
          <p:nvPr/>
        </p:nvSpPr>
        <p:spPr>
          <a:xfrm>
            <a:off x="317500" y="869325"/>
            <a:ext cx="8458200" cy="3948900"/>
          </a:xfrm>
          <a:prstGeom prst="rect">
            <a:avLst/>
          </a:prstGeom>
          <a:noFill/>
          <a:ln>
            <a:noFill/>
          </a:ln>
        </p:spPr>
        <p:txBody>
          <a:bodyPr anchorCtr="0" anchor="ctr" bIns="40850" lIns="81725" spcFirstLastPara="1" rIns="81725" wrap="square" tIns="40850">
            <a:noAutofit/>
          </a:bodyPr>
          <a:lstStyle/>
          <a:p>
            <a:pPr indent="0" lvl="0" marL="0" marR="0" rtl="0" algn="l">
              <a:lnSpc>
                <a:spcPct val="121392"/>
              </a:lnSpc>
              <a:spcBef>
                <a:spcPts val="600"/>
              </a:spcBef>
              <a:spcAft>
                <a:spcPts val="0"/>
              </a:spcAft>
              <a:buClr>
                <a:schemeClr val="dk1"/>
              </a:buClr>
              <a:buSzPts val="1100"/>
              <a:buFont typeface="Arial"/>
              <a:buNone/>
            </a:pPr>
            <a:r>
              <a:rPr lang="en" sz="1200">
                <a:solidFill>
                  <a:srgbClr val="FFFFFF"/>
                </a:solidFill>
              </a:rPr>
              <a:t>	 	 	 	</a:t>
            </a:r>
            <a:endParaRPr sz="1200">
              <a:solidFill>
                <a:srgbClr val="FFFFFF"/>
              </a:solidFill>
            </a:endParaRPr>
          </a:p>
          <a:p>
            <a:pPr indent="-304800" lvl="0" marL="457200" rtl="0" algn="l">
              <a:lnSpc>
                <a:spcPct val="115000"/>
              </a:lnSpc>
              <a:spcBef>
                <a:spcPts val="1200"/>
              </a:spcBef>
              <a:spcAft>
                <a:spcPts val="0"/>
              </a:spcAft>
              <a:buClr>
                <a:srgbClr val="FFFFFF"/>
              </a:buClr>
              <a:buSzPts val="1200"/>
              <a:buAutoNum type="arabicPeriod"/>
            </a:pPr>
            <a:r>
              <a:rPr lang="en" sz="1200">
                <a:solidFill>
                  <a:srgbClr val="FFFFFF"/>
                </a:solidFill>
              </a:rPr>
              <a:t>Nelofar Kureshi, Syed Sibte Raza Abidi, </a:t>
            </a:r>
            <a:r>
              <a:rPr i="1" lang="en" sz="1200">
                <a:solidFill>
                  <a:srgbClr val="FFFFFF"/>
                </a:solidFill>
              </a:rPr>
              <a:t>“A Predictive Model for Personalized Therapeutic Interventions in Non-small Cell Lung Cancer”</a:t>
            </a:r>
            <a:r>
              <a:rPr lang="en" sz="1200">
                <a:solidFill>
                  <a:srgbClr val="FFFFFF"/>
                </a:solidFill>
              </a:rPr>
              <a:t>,  IEEE Journal of Health Informatics Vol. 20, No.1, pp 2016.</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PR  Anisha, CKK Reddy, LVN Prasad, </a:t>
            </a:r>
            <a:r>
              <a:rPr i="1" lang="en" sz="1200">
                <a:solidFill>
                  <a:srgbClr val="FFFFFF"/>
                </a:solidFill>
              </a:rPr>
              <a:t>"A pragmatic approach for detecting liver cancer using image processing 	and data mining techniques"</a:t>
            </a:r>
            <a:r>
              <a:rPr lang="en" sz="1200">
                <a:solidFill>
                  <a:srgbClr val="FFFFFF"/>
                </a:solidFill>
              </a:rPr>
              <a:t>, International Conference on Signal Processing And Communication Engineering Systems (SPACES), India, pp.1-6, 2015.</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 F. J. Kaye, N. Lindeman, T. J. Boggon, K. Naoki, H. Sasaki, Y. Fujii, M. J., W. R. Sellers, B. E. Johnson, M. Meyerson, </a:t>
            </a:r>
            <a:r>
              <a:rPr i="1" lang="en" sz="1200">
                <a:solidFill>
                  <a:srgbClr val="FFFFFF"/>
                </a:solidFill>
              </a:rPr>
              <a:t>“EGFR 	mutations in lung cancer: Correlation with clinical response to gefitinib therapy”,</a:t>
            </a:r>
            <a:r>
              <a:rPr lang="en" sz="1200">
                <a:solidFill>
                  <a:srgbClr val="FFFFFF"/>
                </a:solidFill>
              </a:rPr>
              <a:t> 	Science, vol. 304, no. 5676, pp. 1497-1500, Jun. 2004. 	</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F. G. Haluska, D. N. Louis, D. C. Christiani, J. Settleman, D. A. 	Haber, </a:t>
            </a:r>
            <a:r>
              <a:rPr i="1" lang="en" sz="1200">
                <a:solidFill>
                  <a:srgbClr val="FFFFFF"/>
                </a:solidFill>
              </a:rPr>
              <a:t>“Activating 	mutations in the epidermal growth factor receptor underlying 	responsiveness of non-small-cell lung cancer to gefitinib”,</a:t>
            </a:r>
            <a:r>
              <a:rPr lang="en" sz="1200">
                <a:solidFill>
                  <a:srgbClr val="FFFFFF"/>
                </a:solidFill>
              </a:rPr>
              <a:t> New England J. Med., vol. 350, no. 21, pp. 2129-2139, 2004. 	</a:t>
            </a:r>
            <a:br>
              <a:rPr lang="en" sz="1200">
                <a:solidFill>
                  <a:srgbClr val="FFFFFF"/>
                </a:solidFill>
              </a:rPr>
            </a:br>
            <a:r>
              <a:rPr lang="en" sz="1200">
                <a:solidFill>
                  <a:srgbClr val="FFFFFF"/>
                </a:solidFill>
              </a:rPr>
              <a:t> 	</a:t>
            </a:r>
            <a:endParaRPr sz="1200">
              <a:solidFill>
                <a:srgbClr val="FFFFFF"/>
              </a:solidFill>
            </a:endParaRPr>
          </a:p>
          <a:p>
            <a:pPr indent="-304800" lvl="0" marL="457200" rtl="0" algn="l">
              <a:lnSpc>
                <a:spcPct val="115000"/>
              </a:lnSpc>
              <a:spcBef>
                <a:spcPts val="0"/>
              </a:spcBef>
              <a:spcAft>
                <a:spcPts val="0"/>
              </a:spcAft>
              <a:buClr>
                <a:srgbClr val="FFFFFF"/>
              </a:buClr>
              <a:buSzPts val="1200"/>
              <a:buAutoNum type="arabicPeriod"/>
            </a:pPr>
            <a:r>
              <a:rPr lang="en" sz="1200">
                <a:solidFill>
                  <a:srgbClr val="FFFFFF"/>
                </a:solidFill>
              </a:rPr>
              <a:t>H. B. Kekre, A. Bild, E. S. Iversen, A. T. Huang, J. R. Nevins, M.West, </a:t>
            </a:r>
            <a:r>
              <a:rPr i="1" lang="en" sz="1200">
                <a:solidFill>
                  <a:srgbClr val="FFFFFF"/>
                </a:solidFill>
              </a:rPr>
              <a:t>“Integrated modeling of clinical and gene expression information for 	personalized prediction of disease outcomes”,</a:t>
            </a:r>
            <a:r>
              <a:rPr lang="en" sz="1200">
                <a:solidFill>
                  <a:srgbClr val="FFFFFF"/>
                </a:solidFill>
              </a:rPr>
              <a:t> 	Proc. Nat. Acad. Sci. vol. 101, no. 22, pp. 8431-8436, 2004</a:t>
            </a:r>
            <a:br>
              <a:rPr lang="en" sz="1200">
                <a:solidFill>
                  <a:srgbClr val="FFFFFF"/>
                </a:solidFill>
              </a:rPr>
            </a:br>
            <a:endParaRPr sz="1200">
              <a:solidFill>
                <a:srgbClr val="FFFFFF"/>
              </a:solidFill>
            </a:endParaRPr>
          </a:p>
          <a:p>
            <a:pPr indent="0" lvl="0" marL="0" marR="0" rtl="0" algn="l">
              <a:lnSpc>
                <a:spcPct val="121392"/>
              </a:lnSpc>
              <a:spcBef>
                <a:spcPts val="1200"/>
              </a:spcBef>
              <a:spcAft>
                <a:spcPts val="0"/>
              </a:spcAft>
              <a:buNone/>
            </a:pPr>
            <a:r>
              <a:t/>
            </a:r>
            <a:endParaRPr sz="1200">
              <a:solidFill>
                <a:srgbClr val="FFFFFF"/>
              </a:solidFill>
            </a:endParaRPr>
          </a:p>
        </p:txBody>
      </p:sp>
      <p:sp>
        <p:nvSpPr>
          <p:cNvPr id="911" name="Google Shape;911;p176"/>
          <p:cNvSpPr txBox="1"/>
          <p:nvPr/>
        </p:nvSpPr>
        <p:spPr>
          <a:xfrm>
            <a:off x="3275747" y="48182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912" name="Google Shape;912;p176"/>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177"/>
          <p:cNvSpPr txBox="1"/>
          <p:nvPr/>
        </p:nvSpPr>
        <p:spPr>
          <a:xfrm>
            <a:off x="457240" y="2031840"/>
            <a:ext cx="8229420" cy="71982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b="0" lang="en" sz="4000" strike="noStrike">
                <a:solidFill>
                  <a:srgbClr val="FFFFFF"/>
                </a:solidFill>
                <a:latin typeface="Crimson Text"/>
                <a:ea typeface="Crimson Text"/>
                <a:cs typeface="Crimson Text"/>
                <a:sym typeface="Crimson Text"/>
              </a:rPr>
              <a:t>THANK </a:t>
            </a:r>
            <a:r>
              <a:rPr b="0" lang="en" sz="4000" strike="noStrike">
                <a:solidFill>
                  <a:srgbClr val="7BCFF5"/>
                </a:solidFill>
                <a:latin typeface="Crimson Text"/>
                <a:ea typeface="Crimson Text"/>
                <a:cs typeface="Crimson Text"/>
                <a:sym typeface="Crimson Text"/>
              </a:rPr>
              <a:t>Y</a:t>
            </a:r>
            <a:r>
              <a:rPr b="0" lang="en" sz="4000" strike="noStrike">
                <a:solidFill>
                  <a:srgbClr val="FFFFFF"/>
                </a:solidFill>
                <a:latin typeface="Crimson Text"/>
                <a:ea typeface="Crimson Text"/>
                <a:cs typeface="Crimson Text"/>
                <a:sym typeface="Crimson Text"/>
              </a:rPr>
              <a:t>OU!</a:t>
            </a:r>
            <a:endParaRPr b="0" sz="4000" strike="noStrike">
              <a:solidFill>
                <a:srgbClr val="FFFFFF"/>
              </a:solidFill>
              <a:latin typeface="Crimson Text"/>
              <a:ea typeface="Crimson Text"/>
              <a:cs typeface="Crimson Text"/>
              <a:sym typeface="Crimson Text"/>
            </a:endParaRPr>
          </a:p>
        </p:txBody>
      </p:sp>
      <p:sp>
        <p:nvSpPr>
          <p:cNvPr id="918" name="Google Shape;918;p177"/>
          <p:cNvSpPr txBox="1"/>
          <p:nvPr/>
        </p:nvSpPr>
        <p:spPr>
          <a:xfrm>
            <a:off x="485502" y="2679840"/>
            <a:ext cx="8172895" cy="287820"/>
          </a:xfrm>
          <a:prstGeom prst="rect">
            <a:avLst/>
          </a:prstGeom>
          <a:noFill/>
          <a:ln>
            <a:noFill/>
          </a:ln>
        </p:spPr>
        <p:txBody>
          <a:bodyPr anchorCtr="0" anchor="t" bIns="40850" lIns="81725" spcFirstLastPara="1" rIns="81725" wrap="square" tIns="40850">
            <a:noAutofit/>
          </a:bodyPr>
          <a:lstStyle/>
          <a:p>
            <a:pPr indent="0" lvl="0" marL="0" marR="0" rtl="0" algn="ctr">
              <a:lnSpc>
                <a:spcPct val="100000"/>
              </a:lnSpc>
              <a:spcBef>
                <a:spcPts val="0"/>
              </a:spcBef>
              <a:spcAft>
                <a:spcPts val="0"/>
              </a:spcAft>
              <a:buNone/>
            </a:pPr>
            <a:r>
              <a:rPr b="0" lang="en" sz="1400" strike="noStrike">
                <a:solidFill>
                  <a:srgbClr val="FFFFFF"/>
                </a:solidFill>
                <a:latin typeface="Crimson Text"/>
                <a:ea typeface="Crimson Text"/>
                <a:cs typeface="Crimson Text"/>
                <a:sym typeface="Crimson Text"/>
              </a:rPr>
              <a:t>Any Questions?</a:t>
            </a:r>
            <a:endParaRPr b="0" sz="14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158"/>
          <p:cNvSpPr txBox="1"/>
          <p:nvPr/>
        </p:nvSpPr>
        <p:spPr>
          <a:xfrm>
            <a:off x="395135" y="0"/>
            <a:ext cx="8229420" cy="61686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b="0" i="0" lang="en" sz="2700" u="none" cap="none" strike="noStrike">
                <a:solidFill>
                  <a:srgbClr val="FFFFFF"/>
                </a:solidFill>
                <a:latin typeface="Crimson Text"/>
                <a:ea typeface="Crimson Text"/>
                <a:cs typeface="Crimson Text"/>
                <a:sym typeface="Crimson Text"/>
              </a:rPr>
              <a:t>Problem Statement</a:t>
            </a:r>
            <a:endParaRPr b="0" i="0" sz="2700" u="none" cap="none" strike="noStrike">
              <a:solidFill>
                <a:srgbClr val="FFFFFF"/>
              </a:solidFill>
              <a:latin typeface="Crimson Text"/>
              <a:ea typeface="Crimson Text"/>
              <a:cs typeface="Crimson Text"/>
              <a:sym typeface="Crimson Text"/>
            </a:endParaRPr>
          </a:p>
        </p:txBody>
      </p:sp>
      <p:sp>
        <p:nvSpPr>
          <p:cNvPr id="749" name="Google Shape;749;p158"/>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rPr lang="en">
                <a:solidFill>
                  <a:srgbClr val="FFFFFF"/>
                </a:solidFill>
                <a:latin typeface="Crimson Text"/>
                <a:ea typeface="Crimson Text"/>
                <a:cs typeface="Crimson Text"/>
                <a:sym typeface="Crimson Text"/>
              </a:rPr>
              <a:t>Team Learners - Guide: Ms. Shruti G.</a:t>
            </a:r>
            <a:endParaRPr b="0" i="0" u="none" cap="none" strike="noStrike">
              <a:latin typeface="Times New Roman"/>
              <a:ea typeface="Times New Roman"/>
              <a:cs typeface="Times New Roman"/>
              <a:sym typeface="Times New Roman"/>
            </a:endParaRPr>
          </a:p>
        </p:txBody>
      </p:sp>
      <p:sp>
        <p:nvSpPr>
          <p:cNvPr id="750" name="Google Shape;750;p158"/>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51" name="Google Shape;751;p158"/>
          <p:cNvSpPr txBox="1"/>
          <p:nvPr/>
        </p:nvSpPr>
        <p:spPr>
          <a:xfrm>
            <a:off x="395125" y="591473"/>
            <a:ext cx="8137200" cy="2736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52" name="Google Shape;752;p158"/>
          <p:cNvSpPr txBox="1"/>
          <p:nvPr/>
        </p:nvSpPr>
        <p:spPr>
          <a:xfrm>
            <a:off x="593150" y="980513"/>
            <a:ext cx="7957500" cy="3707100"/>
          </a:xfrm>
          <a:prstGeom prst="rect">
            <a:avLst/>
          </a:prstGeom>
          <a:noFill/>
          <a:ln>
            <a:noFill/>
          </a:ln>
        </p:spPr>
        <p:txBody>
          <a:bodyPr anchorCtr="0" anchor="t" bIns="40850" lIns="81725" spcFirstLastPara="1" rIns="81725" wrap="square" tIns="40850">
            <a:noAutofit/>
          </a:bodyPr>
          <a:lstStyle/>
          <a:p>
            <a:pPr indent="-342900" lvl="0" marL="457200" marR="0" rtl="0" algn="l">
              <a:lnSpc>
                <a:spcPct val="100000"/>
              </a:lnSpc>
              <a:spcBef>
                <a:spcPts val="0"/>
              </a:spcBef>
              <a:spcAft>
                <a:spcPts val="0"/>
              </a:spcAft>
              <a:buClr>
                <a:srgbClr val="FFFFFF"/>
              </a:buClr>
              <a:buSzPts val="1800"/>
              <a:buFont typeface="Crimson Text"/>
              <a:buChar char="●"/>
            </a:pPr>
            <a:r>
              <a:rPr b="0" i="0" lang="en" sz="1800" u="none" cap="none" strike="noStrike">
                <a:solidFill>
                  <a:srgbClr val="FFFFFF"/>
                </a:solidFill>
                <a:latin typeface="Crimson Text"/>
                <a:ea typeface="Crimson Text"/>
                <a:cs typeface="Crimson Text"/>
                <a:sym typeface="Crimson Text"/>
              </a:rPr>
              <a:t>Worldwide  cancer  is  the  fifth  reason  for death  therefore  detection  and  treatment  of cancer  having  great significance   because   of   widespread   episodes   of   diseases, </a:t>
            </a:r>
            <a:r>
              <a:rPr lang="en" sz="1800">
                <a:solidFill>
                  <a:srgbClr val="FFFFFF"/>
                </a:solidFill>
                <a:latin typeface="Crimson Text"/>
                <a:ea typeface="Crimson Text"/>
                <a:cs typeface="Crimson Text"/>
                <a:sym typeface="Crimson Text"/>
              </a:rPr>
              <a:t>recurrence</a:t>
            </a:r>
            <a:r>
              <a:rPr b="0" i="0" lang="en" sz="1800" u="none" cap="none" strike="noStrike">
                <a:solidFill>
                  <a:srgbClr val="FFFFFF"/>
                </a:solidFill>
                <a:latin typeface="Crimson Text"/>
                <a:ea typeface="Crimson Text"/>
                <a:cs typeface="Crimson Text"/>
                <a:sym typeface="Crimson Text"/>
              </a:rPr>
              <a:t>   after   treatment   and   high   death   rate.  </a:t>
            </a:r>
            <a:endParaRPr b="0" i="0" sz="1800" u="none" cap="none" strike="noStrike">
              <a:solidFill>
                <a:srgbClr val="FFFFFF"/>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rgbClr val="FFFFFF"/>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rgbClr val="FFFFFF"/>
              </a:buClr>
              <a:buSzPts val="1800"/>
              <a:buFont typeface="Crimson Text"/>
              <a:buChar char="●"/>
            </a:pPr>
            <a:r>
              <a:rPr b="0" i="0" lang="en" sz="1800" u="none" cap="none" strike="noStrike">
                <a:solidFill>
                  <a:srgbClr val="FFFFFF"/>
                </a:solidFill>
                <a:latin typeface="Crimson Text"/>
                <a:ea typeface="Crimson Text"/>
                <a:cs typeface="Crimson Text"/>
                <a:sym typeface="Crimson Text"/>
              </a:rPr>
              <a:t> There   are different  types  of  cancer  in  which  liver  cancer  is  at  third  position for death factor. This cancer is also known as hepatic cancer. This type of cancer is starting from the liver and then growing further if the  not  diagnosed  early. </a:t>
            </a:r>
            <a:endParaRPr b="0" i="0" sz="1800" u="none" cap="none" strike="noStrike">
              <a:solidFill>
                <a:srgbClr val="FFFFFF"/>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rgbClr val="FFFFFF"/>
              </a:solidFill>
              <a:latin typeface="Crimson Text"/>
              <a:ea typeface="Crimson Text"/>
              <a:cs typeface="Crimson Text"/>
              <a:sym typeface="Crimson Text"/>
            </a:endParaRPr>
          </a:p>
          <a:p>
            <a:pPr indent="-342900" lvl="0" marL="457200" rtl="0" algn="l">
              <a:spcBef>
                <a:spcPts val="0"/>
              </a:spcBef>
              <a:spcAft>
                <a:spcPts val="0"/>
              </a:spcAft>
              <a:buClr>
                <a:srgbClr val="FFFFFF"/>
              </a:buClr>
              <a:buSzPts val="1800"/>
              <a:buFont typeface="Crimson Text"/>
              <a:buChar char="●"/>
            </a:pPr>
            <a:r>
              <a:rPr lang="en" sz="1800">
                <a:solidFill>
                  <a:schemeClr val="lt1"/>
                </a:solidFill>
                <a:latin typeface="Crimson Text"/>
                <a:ea typeface="Crimson Text"/>
                <a:cs typeface="Crimson Text"/>
                <a:sym typeface="Crimson Text"/>
              </a:rPr>
              <a:t>The  cancer  which  is  started  from  some other organ and travels to liver is not treated as liver cancer. Liver cancer   is   consisting   of   the   malignant   hepatic   growths   called tumours over  liver  or  inside  liver. </a:t>
            </a:r>
            <a:endParaRPr sz="1800">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159"/>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b="0" i="0" lang="en" sz="2700" u="none" cap="none" strike="noStrike">
                <a:solidFill>
                  <a:srgbClr val="FFFFFF"/>
                </a:solidFill>
                <a:latin typeface="Crimson Text"/>
                <a:ea typeface="Crimson Text"/>
                <a:cs typeface="Crimson Text"/>
                <a:sym typeface="Crimson Text"/>
              </a:rPr>
              <a:t>Problem Statement</a:t>
            </a:r>
            <a:endParaRPr b="0" i="0" sz="2700" u="none" cap="none" strike="noStrike">
              <a:solidFill>
                <a:srgbClr val="FFFFFF"/>
              </a:solidFill>
              <a:latin typeface="Crimson Text"/>
              <a:ea typeface="Crimson Text"/>
              <a:cs typeface="Crimson Text"/>
              <a:sym typeface="Crimson Text"/>
            </a:endParaRPr>
          </a:p>
        </p:txBody>
      </p:sp>
      <p:sp>
        <p:nvSpPr>
          <p:cNvPr id="758" name="Google Shape;758;p159"/>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59" name="Google Shape;759;p159"/>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60" name="Google Shape;760;p159"/>
          <p:cNvSpPr txBox="1"/>
          <p:nvPr/>
        </p:nvSpPr>
        <p:spPr>
          <a:xfrm>
            <a:off x="107550" y="996950"/>
            <a:ext cx="8928900" cy="4096200"/>
          </a:xfrm>
          <a:prstGeom prst="rect">
            <a:avLst/>
          </a:prstGeom>
          <a:noFill/>
          <a:ln>
            <a:noFill/>
          </a:ln>
        </p:spPr>
        <p:txBody>
          <a:bodyPr anchorCtr="0" anchor="t" bIns="40850" lIns="81725" spcFirstLastPara="1" rIns="81725" wrap="square" tIns="40850">
            <a:noAutofit/>
          </a:bodyPr>
          <a:lstStyle/>
          <a:p>
            <a:pPr indent="0" lvl="0" marL="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Therefore,early  detection  of liver  cancer  is  challenging  task  in  practical  radiology.  There  are number   of   computer   aided   diagnostic methods   designed   using image  processing  terminologies  for  early  detection  accurately. </a:t>
            </a:r>
            <a:endParaRPr sz="1800">
              <a:solidFill>
                <a:schemeClr val="lt1"/>
              </a:solidFill>
              <a:latin typeface="Crimson Text"/>
              <a:ea typeface="Crimson Text"/>
              <a:cs typeface="Crimson Text"/>
              <a:sym typeface="Crimson Text"/>
            </a:endParaRPr>
          </a:p>
          <a:p>
            <a:pPr indent="0" lvl="0" marL="45720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Early stage detection of liver cancer helps to prevent it completely through   the   proper   treatment.   The   major   issues   with   image processing  based  techniques  are  efficiency,  processing  time  and accuracy of detection. Designing time efficient, highly accurate and simple method for detection is main research problem. </a:t>
            </a:r>
            <a:endParaRPr sz="1800">
              <a:solidFill>
                <a:schemeClr val="lt1"/>
              </a:solidFill>
              <a:latin typeface="Crimson Text"/>
              <a:ea typeface="Crimson Text"/>
              <a:cs typeface="Crimson Text"/>
              <a:sym typeface="Crimson Text"/>
            </a:endParaRPr>
          </a:p>
          <a:p>
            <a:pPr indent="0" lvl="0" marL="45720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We even aim to develop a Web based or an App based GUI to simplify the same.</a:t>
            </a:r>
            <a:endParaRPr sz="1800">
              <a:solidFill>
                <a:schemeClr val="lt1"/>
              </a:solidFill>
              <a:latin typeface="Crimson Text"/>
              <a:ea typeface="Crimson Text"/>
              <a:cs typeface="Crimson Text"/>
              <a:sym typeface="Crimson Text"/>
            </a:endParaRPr>
          </a:p>
          <a:p>
            <a:pPr indent="0" lvl="0" marL="457200" rtl="0" algn="l">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rtl="0" algn="l">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The base paper for the same above is can be found @</a:t>
            </a:r>
            <a:r>
              <a:rPr lang="en" sz="1800" u="sng">
                <a:solidFill>
                  <a:srgbClr val="00FF00"/>
                </a:solidFill>
                <a:latin typeface="Crimson Text"/>
                <a:ea typeface="Crimson Text"/>
                <a:cs typeface="Crimson Text"/>
                <a:sym typeface="Crimson Text"/>
                <a:hlinkClick r:id="rId3"/>
              </a:rPr>
              <a:t>https://github.com/raghavddps2/5th-Sem/DIP Project</a:t>
            </a:r>
            <a:endParaRPr sz="1800">
              <a:solidFill>
                <a:srgbClr val="00FF00"/>
              </a:solidFill>
              <a:latin typeface="Crimson Text"/>
              <a:ea typeface="Crimson Text"/>
              <a:cs typeface="Crimson Text"/>
              <a:sym typeface="Crimson Text"/>
            </a:endParaRPr>
          </a:p>
          <a:p>
            <a:pPr indent="0" lvl="0" marL="0" marR="0" rtl="0" algn="ctr">
              <a:lnSpc>
                <a:spcPct val="100000"/>
              </a:lnSpc>
              <a:spcBef>
                <a:spcPts val="0"/>
              </a:spcBef>
              <a:spcAft>
                <a:spcPts val="0"/>
              </a:spcAft>
              <a:buNone/>
            </a:pPr>
            <a:r>
              <a:t/>
            </a:r>
            <a:endParaRPr sz="1800">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160"/>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Objectives</a:t>
            </a:r>
            <a:endParaRPr b="0" i="0" sz="2700" u="none" cap="none" strike="noStrike">
              <a:solidFill>
                <a:srgbClr val="FFFFFF"/>
              </a:solidFill>
              <a:latin typeface="Crimson Text"/>
              <a:ea typeface="Crimson Text"/>
              <a:cs typeface="Crimson Text"/>
              <a:sym typeface="Crimson Text"/>
            </a:endParaRPr>
          </a:p>
        </p:txBody>
      </p:sp>
      <p:sp>
        <p:nvSpPr>
          <p:cNvPr id="766" name="Google Shape;766;p160"/>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67" name="Google Shape;767;p160"/>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68" name="Google Shape;768;p160"/>
          <p:cNvSpPr txBox="1"/>
          <p:nvPr/>
        </p:nvSpPr>
        <p:spPr>
          <a:xfrm>
            <a:off x="107550" y="996950"/>
            <a:ext cx="8928900" cy="4096200"/>
          </a:xfrm>
          <a:prstGeom prst="rect">
            <a:avLst/>
          </a:prstGeom>
          <a:noFill/>
          <a:ln>
            <a:noFill/>
          </a:ln>
        </p:spPr>
        <p:txBody>
          <a:bodyPr anchorCtr="0" anchor="t" bIns="40850" lIns="81725" spcFirstLastPara="1" rIns="81725" wrap="square" tIns="40850">
            <a:noAutofit/>
          </a:bodyPr>
          <a:lstStyle/>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Considering the problem formulated and the objectives of the paper is de-noise the image and find ROI. For checking the data sets of the patient, in case of cancer in liver, its size, volume, and shape; structure of its vessels; and location(s) are important.</a:t>
            </a:r>
            <a:endParaRPr sz="1800">
              <a:solidFill>
                <a:schemeClr val="lt1"/>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 Hence the objective of this dissertation presents a technique that can be used to de-noise the image and to calculate the region of interest. To achieve this objective it is required to develop a technique that can analyze the data set of the patient before its treatment. </a:t>
            </a:r>
            <a:endParaRPr sz="1800">
              <a:solidFill>
                <a:schemeClr val="lt1"/>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17500" lvl="0" marL="457200" marR="0" rtl="0" algn="l">
              <a:lnSpc>
                <a:spcPct val="100000"/>
              </a:lnSpc>
              <a:spcBef>
                <a:spcPts val="0"/>
              </a:spcBef>
              <a:spcAft>
                <a:spcPts val="0"/>
              </a:spcAft>
              <a:buClr>
                <a:schemeClr val="lt1"/>
              </a:buClr>
              <a:buSzPts val="1400"/>
              <a:buFont typeface="Crimson Text"/>
              <a:buChar char="●"/>
            </a:pPr>
            <a:r>
              <a:rPr lang="en" sz="1800">
                <a:solidFill>
                  <a:schemeClr val="lt1"/>
                </a:solidFill>
                <a:latin typeface="Crimson Text"/>
                <a:ea typeface="Crimson Text"/>
                <a:cs typeface="Crimson Text"/>
                <a:sym typeface="Crimson Text"/>
              </a:rPr>
              <a:t>The analysis and comparison is done on the basis of area of tumor, time taken for analysis, no of iterations of genetic algorithm which are fixed in both techniques, pixel difference. The objective thus defines to implement a technique that can analyze the data set and provide results on basis of area of tumor, taking lesser time as compared to the existing technique.</a:t>
            </a:r>
            <a:r>
              <a:rPr lang="en">
                <a:solidFill>
                  <a:schemeClr val="lt1"/>
                </a:solidFill>
                <a:latin typeface="Crimson Text"/>
                <a:ea typeface="Crimson Text"/>
                <a:cs typeface="Crimson Text"/>
                <a:sym typeface="Crimson Text"/>
              </a:rPr>
              <a:t> The main objective includes:</a:t>
            </a:r>
            <a:endParaRPr>
              <a:solidFill>
                <a:schemeClr val="lt1"/>
              </a:solidFill>
              <a:latin typeface="Crimson Text"/>
              <a:ea typeface="Crimson Text"/>
              <a:cs typeface="Crimson Text"/>
              <a:sym typeface="Crimson Text"/>
            </a:endParaRPr>
          </a:p>
          <a:p>
            <a:pPr indent="0" lvl="0" marL="457200" marR="0" rtl="0" algn="l">
              <a:lnSpc>
                <a:spcPct val="100000"/>
              </a:lnSpc>
              <a:spcBef>
                <a:spcPts val="0"/>
              </a:spcBef>
              <a:spcAft>
                <a:spcPts val="0"/>
              </a:spcAft>
              <a:buNone/>
            </a:pPr>
            <a:r>
              <a:t/>
            </a:r>
            <a:endParaRPr>
              <a:solidFill>
                <a:schemeClr val="lt1"/>
              </a:solidFill>
              <a:latin typeface="Crimson Text"/>
              <a:ea typeface="Crimson Text"/>
              <a:cs typeface="Crimson Text"/>
              <a:sym typeface="Crimson Text"/>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61"/>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Objectives</a:t>
            </a:r>
            <a:endParaRPr b="0" i="0" sz="2700" u="none" cap="none" strike="noStrike">
              <a:solidFill>
                <a:srgbClr val="FFFFFF"/>
              </a:solidFill>
              <a:latin typeface="Crimson Text"/>
              <a:ea typeface="Crimson Text"/>
              <a:cs typeface="Crimson Text"/>
              <a:sym typeface="Crimson Text"/>
            </a:endParaRPr>
          </a:p>
        </p:txBody>
      </p:sp>
      <p:sp>
        <p:nvSpPr>
          <p:cNvPr id="774" name="Google Shape;774;p161"/>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i="0" lang="en" sz="1800" u="none" cap="none" strike="noStrike">
                <a:solidFill>
                  <a:srgbClr val="FFFFFF"/>
                </a:solidFill>
                <a:latin typeface="Crimson Text"/>
                <a:ea typeface="Crimson Text"/>
                <a:cs typeface="Crimson Text"/>
                <a:sym typeface="Crimson Text"/>
              </a:rPr>
              <a:t>‹#›</a:t>
            </a:fld>
            <a:endParaRPr b="0" i="0" sz="1800" u="none" cap="none" strike="noStrike">
              <a:latin typeface="Times New Roman"/>
              <a:ea typeface="Times New Roman"/>
              <a:cs typeface="Times New Roman"/>
              <a:sym typeface="Times New Roman"/>
            </a:endParaRPr>
          </a:p>
        </p:txBody>
      </p:sp>
      <p:sp>
        <p:nvSpPr>
          <p:cNvPr id="775" name="Google Shape;775;p161"/>
          <p:cNvSpPr txBox="1"/>
          <p:nvPr/>
        </p:nvSpPr>
        <p:spPr>
          <a:xfrm>
            <a:off x="395135" y="591480"/>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b="0" i="0" lang="en" sz="1200" u="none" cap="none" strike="noStrike">
                <a:solidFill>
                  <a:srgbClr val="FFFFFF"/>
                </a:solidFill>
                <a:latin typeface="Crimson Text"/>
                <a:ea typeface="Crimson Text"/>
                <a:cs typeface="Crimson Text"/>
                <a:sym typeface="Crimson Text"/>
              </a:rPr>
              <a:t>Detection of liver cancer using Image processing techniques.</a:t>
            </a:r>
            <a:endParaRPr b="0" i="0" sz="1200" u="none" cap="none" strike="noStrike">
              <a:solidFill>
                <a:srgbClr val="FFFFFF"/>
              </a:solidFill>
              <a:latin typeface="Crimson Text"/>
              <a:ea typeface="Crimson Text"/>
              <a:cs typeface="Crimson Text"/>
              <a:sym typeface="Crimson Text"/>
            </a:endParaRPr>
          </a:p>
        </p:txBody>
      </p:sp>
      <p:sp>
        <p:nvSpPr>
          <p:cNvPr id="776" name="Google Shape;776;p161"/>
          <p:cNvSpPr txBox="1"/>
          <p:nvPr/>
        </p:nvSpPr>
        <p:spPr>
          <a:xfrm>
            <a:off x="107550" y="996950"/>
            <a:ext cx="8928900" cy="4096200"/>
          </a:xfrm>
          <a:prstGeom prst="rect">
            <a:avLst/>
          </a:prstGeom>
          <a:noFill/>
          <a:ln>
            <a:noFill/>
          </a:ln>
        </p:spPr>
        <p:txBody>
          <a:bodyPr anchorCtr="0" anchor="t" bIns="40850" lIns="81725" spcFirstLastPara="1" rIns="81725" wrap="square" tIns="40850">
            <a:noAutofit/>
          </a:bodyPr>
          <a:lstStyle/>
          <a:p>
            <a:pPr indent="0" lvl="0" marL="457200" marR="0" rtl="0" algn="l">
              <a:lnSpc>
                <a:spcPct val="100000"/>
              </a:lnSpc>
              <a:spcBef>
                <a:spcPts val="0"/>
              </a:spcBef>
              <a:spcAft>
                <a:spcPts val="0"/>
              </a:spcAft>
              <a:buNone/>
            </a:pPr>
            <a:r>
              <a:rPr lang="en" sz="1800">
                <a:solidFill>
                  <a:schemeClr val="lt1"/>
                </a:solidFill>
                <a:latin typeface="Crimson Text"/>
                <a:ea typeface="Crimson Text"/>
                <a:cs typeface="Crimson Text"/>
                <a:sym typeface="Crimson Text"/>
              </a:rPr>
              <a:t>Thus the objectives of the paper include:</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Acquire an image and perform pre-processing, that includes de-noising</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Find Region of Interest (ROI) and perform segmentation with algorithm to be proposed.</a:t>
            </a:r>
            <a:endParaRPr sz="1800">
              <a:solidFill>
                <a:schemeClr val="lt1"/>
              </a:solidFill>
              <a:latin typeface="Crimson Text"/>
              <a:ea typeface="Crimson Text"/>
              <a:cs typeface="Crimson Text"/>
              <a:sym typeface="Crimson Text"/>
            </a:endParaRPr>
          </a:p>
          <a:p>
            <a:pPr indent="0" lvl="0" marL="914400" marR="0" rtl="0" algn="l">
              <a:lnSpc>
                <a:spcPct val="100000"/>
              </a:lnSpc>
              <a:spcBef>
                <a:spcPts val="0"/>
              </a:spcBef>
              <a:spcAft>
                <a:spcPts val="0"/>
              </a:spcAft>
              <a:buNone/>
            </a:pPr>
            <a:r>
              <a:t/>
            </a:r>
            <a:endParaRPr sz="1800">
              <a:solidFill>
                <a:schemeClr val="lt1"/>
              </a:solidFill>
              <a:latin typeface="Crimson Text"/>
              <a:ea typeface="Crimson Text"/>
              <a:cs typeface="Crimson Text"/>
              <a:sym typeface="Crimson Text"/>
            </a:endParaRPr>
          </a:p>
          <a:p>
            <a:pPr indent="-342900" lvl="0" marL="457200" marR="0" rtl="0" algn="l">
              <a:lnSpc>
                <a:spcPct val="100000"/>
              </a:lnSpc>
              <a:spcBef>
                <a:spcPts val="0"/>
              </a:spcBef>
              <a:spcAft>
                <a:spcPts val="0"/>
              </a:spcAft>
              <a:buClr>
                <a:schemeClr val="lt1"/>
              </a:buClr>
              <a:buSzPts val="1800"/>
              <a:buFont typeface="Crimson Text"/>
              <a:buChar char="●"/>
            </a:pPr>
            <a:r>
              <a:rPr lang="en" sz="1800">
                <a:solidFill>
                  <a:schemeClr val="lt1"/>
                </a:solidFill>
                <a:latin typeface="Crimson Text"/>
                <a:ea typeface="Crimson Text"/>
                <a:cs typeface="Crimson Text"/>
                <a:sym typeface="Crimson Text"/>
              </a:rPr>
              <a:t>Compare performance of proposed algorithm with existing technique, on the bases of area of tumor, time taken for analysis and no of iterations of genetic algorithm.</a:t>
            </a:r>
            <a:endParaRPr sz="1800">
              <a:solidFill>
                <a:schemeClr val="lt1"/>
              </a:solidFill>
              <a:latin typeface="Crimson Text"/>
              <a:ea typeface="Crimson Text"/>
              <a:cs typeface="Crimson Text"/>
              <a:sym typeface="Crimson Text"/>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162"/>
          <p:cNvSpPr txBox="1"/>
          <p:nvPr/>
        </p:nvSpPr>
        <p:spPr>
          <a:xfrm>
            <a:off x="1182447" y="2211890"/>
            <a:ext cx="6779100" cy="719700"/>
          </a:xfrm>
          <a:prstGeom prst="rect">
            <a:avLst/>
          </a:prstGeom>
          <a:noFill/>
          <a:ln>
            <a:noFill/>
          </a:ln>
        </p:spPr>
        <p:txBody>
          <a:bodyPr anchorCtr="0" anchor="b" bIns="40850" lIns="81725" spcFirstLastPara="1" rIns="81725" wrap="square" tIns="40850">
            <a:noAutofit/>
          </a:bodyPr>
          <a:lstStyle/>
          <a:p>
            <a:pPr indent="0" lvl="0" marL="0" marR="0" rtl="0" algn="ctr">
              <a:lnSpc>
                <a:spcPct val="100000"/>
              </a:lnSpc>
              <a:spcBef>
                <a:spcPts val="0"/>
              </a:spcBef>
              <a:spcAft>
                <a:spcPts val="0"/>
              </a:spcAft>
              <a:buNone/>
            </a:pPr>
            <a:r>
              <a:rPr lang="en" sz="6000">
                <a:solidFill>
                  <a:srgbClr val="FFFFFF"/>
                </a:solidFill>
                <a:latin typeface="Crimson Text"/>
                <a:ea typeface="Crimson Text"/>
                <a:cs typeface="Crimson Text"/>
                <a:sym typeface="Crimson Text"/>
              </a:rPr>
              <a:t>Literature Survey</a:t>
            </a:r>
            <a:endParaRPr b="0" sz="6000" strike="noStrike">
              <a:solidFill>
                <a:srgbClr val="FFFFFF"/>
              </a:solidFill>
              <a:latin typeface="Crimson Text"/>
              <a:ea typeface="Crimson Text"/>
              <a:cs typeface="Crimson Text"/>
              <a:sym typeface="Crimson Text"/>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163"/>
          <p:cNvSpPr txBox="1"/>
          <p:nvPr/>
        </p:nvSpPr>
        <p:spPr>
          <a:xfrm>
            <a:off x="395135" y="0"/>
            <a:ext cx="8229420" cy="61686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1</a:t>
            </a:r>
            <a:endParaRPr b="0" sz="2700" strike="noStrike">
              <a:solidFill>
                <a:srgbClr val="FFFFFF"/>
              </a:solidFill>
              <a:latin typeface="Crimson Text"/>
              <a:ea typeface="Crimson Text"/>
              <a:cs typeface="Crimson Text"/>
              <a:sym typeface="Crimson Text"/>
            </a:endParaRPr>
          </a:p>
        </p:txBody>
      </p:sp>
      <p:sp>
        <p:nvSpPr>
          <p:cNvPr id="787" name="Google Shape;787;p163"/>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Efficient Image processing based Liver Cancer Detection Method</a:t>
            </a:r>
            <a:endParaRPr b="0" sz="1800" strike="noStrike">
              <a:solidFill>
                <a:srgbClr val="FFFFFF"/>
              </a:solidFill>
              <a:latin typeface="Crimson Text"/>
              <a:ea typeface="Crimson Text"/>
              <a:cs typeface="Crimson Text"/>
              <a:sym typeface="Crimson Text"/>
            </a:endParaRPr>
          </a:p>
        </p:txBody>
      </p:sp>
      <p:sp>
        <p:nvSpPr>
          <p:cNvPr id="788" name="Google Shape;788;p163"/>
          <p:cNvSpPr txBox="1"/>
          <p:nvPr/>
        </p:nvSpPr>
        <p:spPr>
          <a:xfrm>
            <a:off x="593250" y="992100"/>
            <a:ext cx="7957500" cy="3826200"/>
          </a:xfrm>
          <a:prstGeom prst="rect">
            <a:avLst/>
          </a:prstGeom>
          <a:noFill/>
          <a:ln>
            <a:noFill/>
          </a:ln>
        </p:spPr>
        <p:txBody>
          <a:bodyPr anchorCtr="0" anchor="ctr" bIns="40850" lIns="81725" spcFirstLastPara="1" rIns="81725" wrap="square" tIns="40850">
            <a:noAutofit/>
          </a:bodyPr>
          <a:lstStyle/>
          <a:p>
            <a:pPr indent="0" lvl="0" marL="0" rtl="0" algn="just">
              <a:lnSpc>
                <a:spcPct val="115000"/>
              </a:lnSpc>
              <a:spcBef>
                <a:spcPts val="1800"/>
              </a:spcBef>
              <a:spcAft>
                <a:spcPts val="0"/>
              </a:spcAft>
              <a:buNone/>
            </a:pPr>
            <a:r>
              <a:rPr b="1" lang="en" sz="1200">
                <a:solidFill>
                  <a:srgbClr val="FFFFFF"/>
                </a:solidFill>
              </a:rPr>
              <a:t>To examine the neighboring pixels of initial seed points and determine whether the pixel neighbors should be added to the region or not they used the region growing technique.</a:t>
            </a:r>
            <a:endParaRPr b="1" sz="1200">
              <a:solidFill>
                <a:srgbClr val="FFFFFF"/>
              </a:solidFill>
            </a:endParaRPr>
          </a:p>
          <a:p>
            <a:pPr indent="0" lvl="0" marL="0" rtl="0" algn="just">
              <a:lnSpc>
                <a:spcPct val="115000"/>
              </a:lnSpc>
              <a:spcBef>
                <a:spcPts val="1800"/>
              </a:spcBef>
              <a:spcAft>
                <a:spcPts val="0"/>
              </a:spcAft>
              <a:buNone/>
            </a:pPr>
            <a:r>
              <a:rPr b="1" lang="en" sz="1200">
                <a:solidFill>
                  <a:srgbClr val="FFFFFF"/>
                </a:solidFill>
              </a:rPr>
              <a:t>H.M V Sudhamani, G T Raju proposed that segmentation of CT liver images helps to analyze the occurrence of hepatic tumor and classify the tumor from images.</a:t>
            </a:r>
            <a:endParaRPr b="1" sz="1200">
              <a:solidFill>
                <a:srgbClr val="FFFFFF"/>
              </a:solidFill>
            </a:endParaRPr>
          </a:p>
          <a:p>
            <a:pPr indent="0" lvl="0" marL="0" rtl="0" algn="just">
              <a:lnSpc>
                <a:spcPct val="115000"/>
              </a:lnSpc>
              <a:spcBef>
                <a:spcPts val="1800"/>
              </a:spcBef>
              <a:spcAft>
                <a:spcPts val="0"/>
              </a:spcAft>
              <a:buNone/>
            </a:pPr>
            <a:r>
              <a:rPr b="1" lang="en" sz="1200">
                <a:solidFill>
                  <a:srgbClr val="FFFFFF"/>
                </a:solidFill>
              </a:rPr>
              <a:t>The procedure is iterative and seed point is selected interactively in the suspected region. The watershed segmentation method is used to segment the contour, which is generated by the region growing.</a:t>
            </a:r>
            <a:endParaRPr b="1" sz="1200">
              <a:solidFill>
                <a:srgbClr val="FFFFFF"/>
              </a:solidFill>
            </a:endParaRPr>
          </a:p>
          <a:p>
            <a:pPr indent="0" lvl="0" marL="0" rtl="0" algn="just">
              <a:lnSpc>
                <a:spcPct val="115000"/>
              </a:lnSpc>
              <a:spcBef>
                <a:spcPts val="1800"/>
              </a:spcBef>
              <a:spcAft>
                <a:spcPts val="0"/>
              </a:spcAft>
              <a:buNone/>
            </a:pPr>
            <a:r>
              <a:rPr b="1" lang="en" sz="1200">
                <a:solidFill>
                  <a:srgbClr val="FFFFFF"/>
                </a:solidFill>
              </a:rPr>
              <a:t>The texture features for the segmented region are extracted through Gray Level Co-occurrence Matrix (GLCM). These features are used to classify the tumor as benign or malignant using Support Vector Machine (SVM) approach. </a:t>
            </a:r>
            <a:endParaRPr b="1" sz="1200">
              <a:solidFill>
                <a:srgbClr val="FFFFFF"/>
              </a:solidFill>
            </a:endParaRPr>
          </a:p>
          <a:p>
            <a:pPr indent="0" lvl="0" marL="0" rtl="0" algn="just">
              <a:lnSpc>
                <a:spcPct val="115000"/>
              </a:lnSpc>
              <a:spcBef>
                <a:spcPts val="1800"/>
              </a:spcBef>
              <a:spcAft>
                <a:spcPts val="400"/>
              </a:spcAft>
              <a:buNone/>
            </a:pPr>
            <a:r>
              <a:rPr b="1" lang="en" sz="1200">
                <a:solidFill>
                  <a:srgbClr val="FFFFFF"/>
                </a:solidFill>
              </a:rPr>
              <a:t>In this paper, a semi-Automated system has been presented which is robust, allows radiologist and surgeons to have easy and convenient access to organ measurements and visualization. Experimental results shows that liver segmentation errors are reduced significantly and all tumors are segmented from liver and are classified as benign or malignant.</a:t>
            </a:r>
            <a:endParaRPr b="1" sz="1200">
              <a:solidFill>
                <a:srgbClr val="FFFFFF"/>
              </a:solidFill>
            </a:endParaRPr>
          </a:p>
        </p:txBody>
      </p:sp>
      <p:sp>
        <p:nvSpPr>
          <p:cNvPr id="789" name="Google Shape;789;p163"/>
          <p:cNvSpPr txBox="1"/>
          <p:nvPr/>
        </p:nvSpPr>
        <p:spPr>
          <a:xfrm>
            <a:off x="3275747" y="4818240"/>
            <a:ext cx="5364829"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rPr lang="en" sz="1100">
                <a:solidFill>
                  <a:srgbClr val="FFFFFF"/>
                </a:solidFill>
                <a:latin typeface="Crimson Text"/>
                <a:ea typeface="Crimson Text"/>
                <a:cs typeface="Crimson Text"/>
                <a:sym typeface="Crimson Text"/>
              </a:rPr>
              <a:t>Team Learners..</a:t>
            </a:r>
            <a:endParaRPr b="0" sz="1100" strike="noStrike">
              <a:latin typeface="Times New Roman"/>
              <a:ea typeface="Times New Roman"/>
              <a:cs typeface="Times New Roman"/>
              <a:sym typeface="Times New Roman"/>
            </a:endParaRPr>
          </a:p>
        </p:txBody>
      </p:sp>
      <p:sp>
        <p:nvSpPr>
          <p:cNvPr id="790" name="Google Shape;790;p163"/>
          <p:cNvSpPr txBox="1"/>
          <p:nvPr/>
        </p:nvSpPr>
        <p:spPr>
          <a:xfrm>
            <a:off x="8655337" y="4819500"/>
            <a:ext cx="525286"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164"/>
          <p:cNvSpPr txBox="1"/>
          <p:nvPr/>
        </p:nvSpPr>
        <p:spPr>
          <a:xfrm>
            <a:off x="395135" y="0"/>
            <a:ext cx="8229300" cy="616800"/>
          </a:xfrm>
          <a:prstGeom prst="rect">
            <a:avLst/>
          </a:prstGeom>
          <a:noFill/>
          <a:ln>
            <a:noFill/>
          </a:ln>
        </p:spPr>
        <p:txBody>
          <a:bodyPr anchorCtr="0" anchor="b" bIns="40850" lIns="81725" spcFirstLastPara="1" rIns="81725" wrap="square" tIns="40850">
            <a:noAutofit/>
          </a:bodyPr>
          <a:lstStyle/>
          <a:p>
            <a:pPr indent="0" lvl="0" marL="0" marR="0" rtl="0" algn="l">
              <a:lnSpc>
                <a:spcPct val="100000"/>
              </a:lnSpc>
              <a:spcBef>
                <a:spcPts val="0"/>
              </a:spcBef>
              <a:spcAft>
                <a:spcPts val="0"/>
              </a:spcAft>
              <a:buNone/>
            </a:pPr>
            <a:r>
              <a:rPr lang="en" sz="2700">
                <a:solidFill>
                  <a:srgbClr val="FFFFFF"/>
                </a:solidFill>
                <a:latin typeface="Crimson Text"/>
                <a:ea typeface="Crimson Text"/>
                <a:cs typeface="Crimson Text"/>
                <a:sym typeface="Crimson Text"/>
              </a:rPr>
              <a:t>Paper 2</a:t>
            </a:r>
            <a:endParaRPr b="0" sz="2700" strike="noStrike">
              <a:solidFill>
                <a:srgbClr val="FFFFFF"/>
              </a:solidFill>
              <a:latin typeface="Crimson Text"/>
              <a:ea typeface="Crimson Text"/>
              <a:cs typeface="Crimson Text"/>
              <a:sym typeface="Crimson Text"/>
            </a:endParaRPr>
          </a:p>
        </p:txBody>
      </p:sp>
      <p:sp>
        <p:nvSpPr>
          <p:cNvPr id="796" name="Google Shape;796;p164"/>
          <p:cNvSpPr txBox="1"/>
          <p:nvPr/>
        </p:nvSpPr>
        <p:spPr>
          <a:xfrm>
            <a:off x="441247" y="541555"/>
            <a:ext cx="8137200" cy="287700"/>
          </a:xfrm>
          <a:prstGeom prst="rect">
            <a:avLst/>
          </a:prstGeom>
          <a:noFill/>
          <a:ln>
            <a:noFill/>
          </a:ln>
        </p:spPr>
        <p:txBody>
          <a:bodyPr anchorCtr="0" anchor="t" bIns="40850" lIns="81725" spcFirstLastPara="1" rIns="81725" wrap="square" tIns="40850">
            <a:noAutofit/>
          </a:bodyPr>
          <a:lstStyle/>
          <a:p>
            <a:pPr indent="0" lvl="0" marL="0" marR="0" rtl="0" algn="l">
              <a:lnSpc>
                <a:spcPct val="100000"/>
              </a:lnSpc>
              <a:spcBef>
                <a:spcPts val="0"/>
              </a:spcBef>
              <a:spcAft>
                <a:spcPts val="0"/>
              </a:spcAft>
              <a:buNone/>
            </a:pPr>
            <a:r>
              <a:rPr lang="en" sz="1800">
                <a:solidFill>
                  <a:srgbClr val="FFFFFF"/>
                </a:solidFill>
                <a:latin typeface="Crimson Text"/>
                <a:ea typeface="Crimson Text"/>
                <a:cs typeface="Crimson Text"/>
                <a:sym typeface="Crimson Text"/>
              </a:rPr>
              <a:t>Liver Tumour detection for CT images using Image Processing Techniques.</a:t>
            </a:r>
            <a:endParaRPr b="0" sz="1800" strike="noStrike">
              <a:solidFill>
                <a:srgbClr val="FFFFFF"/>
              </a:solidFill>
              <a:latin typeface="Crimson Text"/>
              <a:ea typeface="Crimson Text"/>
              <a:cs typeface="Crimson Text"/>
              <a:sym typeface="Crimson Text"/>
            </a:endParaRPr>
          </a:p>
        </p:txBody>
      </p:sp>
      <p:sp>
        <p:nvSpPr>
          <p:cNvPr id="797" name="Google Shape;797;p164"/>
          <p:cNvSpPr txBox="1"/>
          <p:nvPr/>
        </p:nvSpPr>
        <p:spPr>
          <a:xfrm>
            <a:off x="593250" y="1184098"/>
            <a:ext cx="7957500" cy="3279300"/>
          </a:xfrm>
          <a:prstGeom prst="rect">
            <a:avLst/>
          </a:prstGeom>
          <a:noFill/>
          <a:ln>
            <a:noFill/>
          </a:ln>
        </p:spPr>
        <p:txBody>
          <a:bodyPr anchorCtr="0" anchor="ctr" bIns="40850" lIns="81725" spcFirstLastPara="1" rIns="81725" wrap="square" tIns="40850">
            <a:noAutofit/>
          </a:bodyPr>
          <a:lstStyle/>
          <a:p>
            <a:pPr indent="0" lvl="0" marL="0" marR="0" rtl="0" algn="l">
              <a:lnSpc>
                <a:spcPct val="121392"/>
              </a:lnSpc>
              <a:spcBef>
                <a:spcPts val="600"/>
              </a:spcBef>
              <a:spcAft>
                <a:spcPts val="0"/>
              </a:spcAft>
              <a:buClr>
                <a:schemeClr val="dk1"/>
              </a:buClr>
              <a:buSzPts val="1100"/>
              <a:buFont typeface="Arial"/>
              <a:buNone/>
            </a:pPr>
            <a:r>
              <a:rPr lang="en" sz="1100">
                <a:solidFill>
                  <a:srgbClr val="FFFFFF"/>
                </a:solidFill>
              </a:rPr>
              <a:t>	 	 	 	</a:t>
            </a:r>
            <a:endParaRPr sz="1100">
              <a:solidFill>
                <a:srgbClr val="FFFFFF"/>
              </a:solidFill>
            </a:endParaRPr>
          </a:p>
          <a:p>
            <a:pPr indent="0" lvl="0" marL="0" rtl="0" algn="just">
              <a:lnSpc>
                <a:spcPct val="115000"/>
              </a:lnSpc>
              <a:spcBef>
                <a:spcPts val="1800"/>
              </a:spcBef>
              <a:spcAft>
                <a:spcPts val="0"/>
              </a:spcAft>
              <a:buSzPts val="1100"/>
              <a:buNone/>
            </a:pPr>
            <a:r>
              <a:rPr b="1" lang="en" sz="1700">
                <a:solidFill>
                  <a:srgbClr val="FFFFFF"/>
                </a:solidFill>
              </a:rPr>
              <a:t>Yasser M. Kadah, et al. represented Gray level parameters like mean and first percentile.</a:t>
            </a:r>
            <a:endParaRPr b="1" sz="1700">
              <a:solidFill>
                <a:srgbClr val="FFFFFF"/>
              </a:solidFill>
            </a:endParaRPr>
          </a:p>
          <a:p>
            <a:pPr indent="0" lvl="0" marL="0" rtl="0" algn="just">
              <a:lnSpc>
                <a:spcPct val="115000"/>
              </a:lnSpc>
              <a:spcBef>
                <a:spcPts val="1800"/>
              </a:spcBef>
              <a:spcAft>
                <a:spcPts val="0"/>
              </a:spcAft>
              <a:buSzPts val="1100"/>
              <a:buNone/>
            </a:pPr>
            <a:r>
              <a:rPr b="1" lang="en" sz="1700">
                <a:solidFill>
                  <a:srgbClr val="FFFFFF"/>
                </a:solidFill>
              </a:rPr>
              <a:t>second order Gray level parameters like Contrast, Angular Second Moment, Entropy and Correlation, and trained the Functional Link Neural Network for diagnosis of </a:t>
            </a:r>
            <a:r>
              <a:rPr b="1" lang="en" sz="1700">
                <a:solidFill>
                  <a:srgbClr val="FFFFFF"/>
                </a:solidFill>
              </a:rPr>
              <a:t>diffuse</a:t>
            </a:r>
            <a:r>
              <a:rPr b="1" lang="en" sz="1700">
                <a:solidFill>
                  <a:srgbClr val="FFFFFF"/>
                </a:solidFill>
              </a:rPr>
              <a:t> liver diseases like fatty and cirrhosis using ultrasonic images.</a:t>
            </a:r>
            <a:endParaRPr b="1" sz="1700">
              <a:solidFill>
                <a:srgbClr val="FFFFFF"/>
              </a:solidFill>
            </a:endParaRPr>
          </a:p>
          <a:p>
            <a:pPr indent="0" lvl="0" marL="0" rtl="0" algn="just">
              <a:lnSpc>
                <a:spcPct val="115000"/>
              </a:lnSpc>
              <a:spcBef>
                <a:spcPts val="1800"/>
              </a:spcBef>
              <a:spcAft>
                <a:spcPts val="400"/>
              </a:spcAft>
              <a:buClr>
                <a:schemeClr val="dk1"/>
              </a:buClr>
              <a:buSzPts val="1100"/>
              <a:buFont typeface="Arial"/>
              <a:buNone/>
            </a:pPr>
            <a:r>
              <a:rPr b="1" lang="en" sz="1700">
                <a:solidFill>
                  <a:srgbClr val="FFFFFF"/>
                </a:solidFill>
              </a:rPr>
              <a:t>It showed that very good diagnostic rates can be obtained using unconventional classifiers trained on actual patient data.</a:t>
            </a:r>
            <a:endParaRPr b="1" sz="1700">
              <a:solidFill>
                <a:srgbClr val="FFFFFF"/>
              </a:solidFill>
            </a:endParaRPr>
          </a:p>
        </p:txBody>
      </p:sp>
      <p:sp>
        <p:nvSpPr>
          <p:cNvPr id="798" name="Google Shape;798;p164"/>
          <p:cNvSpPr txBox="1"/>
          <p:nvPr/>
        </p:nvSpPr>
        <p:spPr>
          <a:xfrm>
            <a:off x="773847" y="4742040"/>
            <a:ext cx="5364900" cy="273600"/>
          </a:xfrm>
          <a:prstGeom prst="rect">
            <a:avLst/>
          </a:prstGeom>
          <a:noFill/>
          <a:ln>
            <a:noFill/>
          </a:ln>
        </p:spPr>
        <p:txBody>
          <a:bodyPr anchorCtr="0" anchor="b" bIns="40850" lIns="81725" spcFirstLastPara="1" rIns="81725" wrap="square" tIns="40850">
            <a:noAutofit/>
          </a:bodyPr>
          <a:lstStyle/>
          <a:p>
            <a:pPr indent="0" lvl="0" marL="0" marR="0" rtl="0" algn="r">
              <a:lnSpc>
                <a:spcPct val="100000"/>
              </a:lnSpc>
              <a:spcBef>
                <a:spcPts val="0"/>
              </a:spcBef>
              <a:spcAft>
                <a:spcPts val="0"/>
              </a:spcAft>
              <a:buNone/>
            </a:pPr>
            <a:r>
              <a:t/>
            </a:r>
            <a:endParaRPr b="0" sz="1100" strike="noStrike">
              <a:latin typeface="Times New Roman"/>
              <a:ea typeface="Times New Roman"/>
              <a:cs typeface="Times New Roman"/>
              <a:sym typeface="Times New Roman"/>
            </a:endParaRPr>
          </a:p>
        </p:txBody>
      </p:sp>
      <p:sp>
        <p:nvSpPr>
          <p:cNvPr id="799" name="Google Shape;799;p164"/>
          <p:cNvSpPr txBox="1"/>
          <p:nvPr/>
        </p:nvSpPr>
        <p:spPr>
          <a:xfrm>
            <a:off x="8655337" y="4819500"/>
            <a:ext cx="525300" cy="273600"/>
          </a:xfrm>
          <a:prstGeom prst="rect">
            <a:avLst/>
          </a:prstGeom>
          <a:noFill/>
          <a:ln>
            <a:noFill/>
          </a:ln>
        </p:spPr>
        <p:txBody>
          <a:bodyPr anchorCtr="0" anchor="ctr" bIns="40850" lIns="81725" spcFirstLastPara="1" rIns="81725" wrap="square" tIns="40850">
            <a:noAutofit/>
          </a:bodyPr>
          <a:lstStyle/>
          <a:p>
            <a:pPr indent="0" lvl="0" marL="0" marR="0" rtl="0" algn="l">
              <a:lnSpc>
                <a:spcPct val="100000"/>
              </a:lnSpc>
              <a:spcBef>
                <a:spcPts val="0"/>
              </a:spcBef>
              <a:spcAft>
                <a:spcPts val="0"/>
              </a:spcAft>
              <a:buNone/>
            </a:pPr>
            <a:fld id="{00000000-1234-1234-1234-123412341234}" type="slidenum">
              <a:rPr b="0" lang="en" sz="1800" strike="noStrike">
                <a:solidFill>
                  <a:srgbClr val="FFFFFF"/>
                </a:solidFill>
                <a:latin typeface="Crimson Text"/>
                <a:ea typeface="Crimson Text"/>
                <a:cs typeface="Crimson Text"/>
                <a:sym typeface="Crimson Text"/>
              </a:rPr>
              <a:t>‹#›</a:t>
            </a:fld>
            <a:endParaRPr b="0" sz="1800" strike="noStrike">
              <a:latin typeface="Times New Roman"/>
              <a:ea typeface="Times New Roman"/>
              <a:cs typeface="Times New Roman"/>
              <a:sym typeface="Times New Roman"/>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