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426"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5/14/2025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5/14/2025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Vidisha</a:t>
            </a:r>
          </a:p>
        </p:txBody>
      </p:sp>
      <p:sp>
        <p:nvSpPr>
          <p:cNvPr id="3" name="Subtitle 2"/>
          <p:cNvSpPr>
            <a:spLocks noGrp="1"/>
          </p:cNvSpPr>
          <p:nvPr>
            <p:ph type="subTitle" idx="1"/>
          </p:nvPr>
        </p:nvSpPr>
        <p:spPr/>
        <p:txBody>
          <a:bodyPr/>
          <a:lstStyle/>
          <a:p>
            <a:r>
              <a:t>Presentation | 2025-05-14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a:xfrm>
            <a:off x="457200" y="846138"/>
            <a:ext cx="8229600" cy="4525963"/>
          </a:xfrm>
        </p:spPr>
        <p:txBody>
          <a:bodyPr wrap="square">
            <a:normAutofit fontScale="92500" lnSpcReduction="20000"/>
          </a:bodyPr>
          <a:lstStyle/>
          <a:p>
            <a:endParaRPr dirty="0"/>
          </a:p>
          <a:p>
            <a:pPr>
              <a:spcAft>
                <a:spcPts val="800"/>
              </a:spcAft>
              <a:defRPr sz="1600">
                <a:latin typeface="Calibri"/>
              </a:defRPr>
            </a:pPr>
            <a:r>
              <a:rPr dirty="0"/>
              <a:t>This presentation will explore the multifaceted nature of Java, a programming language that has significantly shaped the technological landscape.  We will delve into its history, tracing its evolution from its initial conception as "Oak" to its current status as a widely adopted and continuously updated platform.  This will include examining its key design principles, such as platform independence and object-oriented programming, and how these features contribute to its versatility and enduring popularity.</a:t>
            </a:r>
          </a:p>
          <a:p>
            <a:pPr>
              <a:spcAft>
                <a:spcPts val="800"/>
              </a:spcAft>
              <a:defRPr sz="1600">
                <a:latin typeface="Calibri"/>
              </a:defRPr>
            </a:pPr>
            <a:r>
              <a:rPr dirty="0"/>
              <a:t>A central focus will be on Java's architecture and functionality. We will analyze the Java Virtual Machine (JVM), its role in achieving platform independence, and its support for various programming languages beyond Java itself.  The presentation will also highlight the different types of Java programs, including applications, applets (now deprecated), servlets, and others, showcasing their diverse applications and functionalities.  Furthermore, we will discuss the evolution of Java's support ecosystem, including the contributions of Oracle and other key players like Eclipse </a:t>
            </a:r>
            <a:r>
              <a:rPr dirty="0" err="1"/>
              <a:t>Adoptium</a:t>
            </a:r>
            <a:r>
              <a:rPr dirty="0"/>
              <a:t>.</a:t>
            </a:r>
          </a:p>
          <a:p>
            <a:pPr>
              <a:spcAft>
                <a:spcPts val="800"/>
              </a:spcAft>
              <a:defRPr sz="1600">
                <a:latin typeface="Calibri"/>
              </a:defRPr>
            </a:pPr>
            <a:r>
              <a:rPr dirty="0"/>
              <a:t>Finally, we will assess the key advantages and disadvantages of using Java, comparing it to other JVM languages like </a:t>
            </a:r>
            <a:r>
              <a:rPr dirty="0" err="1"/>
              <a:t>Kotlin</a:t>
            </a:r>
            <a:r>
              <a:rPr dirty="0"/>
              <a:t>, Groovy, and </a:t>
            </a:r>
            <a:r>
              <a:rPr dirty="0" err="1"/>
              <a:t>Scala</a:t>
            </a:r>
            <a:r>
              <a:rPr dirty="0"/>
              <a:t>. This will involve a discussion of Java's strengths, such as its robust error handling and extensive libraries, alongside a consideration of its limitations and the rise of alternative languages within the JVM ecosystem.  The overall aim is to provide a comprehensive overview of Java, highlighting its historical significance, current applications, and future prospects.</a:t>
            </a:r>
          </a:p>
        </p:txBody>
      </p:sp>
      <p:sp>
        <p:nvSpPr>
          <p:cNvPr id="4" name="TextBox 3"/>
          <p:cNvSpPr txBox="1"/>
          <p:nvPr/>
        </p:nvSpPr>
        <p:spPr>
          <a:xfrm>
            <a:off x="457200" y="6446520"/>
            <a:ext cx="4572000" cy="274320"/>
          </a:xfrm>
          <a:prstGeom prst="rect">
            <a:avLst/>
          </a:prstGeom>
          <a:noFill/>
        </p:spPr>
        <p:txBody>
          <a:bodyPr wrap="none" tIns="0" bIns="0" anchor="ctr">
            <a:spAutoFit/>
          </a:bodyPr>
          <a:lstStyle/>
          <a:p>
            <a:pPr algn="l">
              <a:defRPr sz="1000">
                <a:solidFill>
                  <a:srgbClr val="808080"/>
                </a:solidFill>
                <a:latin typeface="Calibri"/>
              </a:defRPr>
            </a:pPr>
            <a:r>
              <a:t>Vidisha</a:t>
            </a:r>
          </a:p>
        </p:txBody>
      </p:sp>
      <p:sp>
        <p:nvSpPr>
          <p:cNvPr id="5" name="TextBox 4"/>
          <p:cNvSpPr txBox="1"/>
          <p:nvPr/>
        </p:nvSpPr>
        <p:spPr>
          <a:xfrm>
            <a:off x="5486400" y="6446520"/>
            <a:ext cx="3200400" cy="274320"/>
          </a:xfrm>
          <a:prstGeom prst="rect">
            <a:avLst/>
          </a:prstGeom>
          <a:noFill/>
        </p:spPr>
        <p:txBody>
          <a:bodyPr wrap="none" tIns="0" bIns="0" anchor="ctr">
            <a:spAutoFit/>
          </a:bodyPr>
          <a:lstStyle/>
          <a:p>
            <a:pPr algn="r">
              <a:defRPr sz="1000">
                <a:solidFill>
                  <a:srgbClr val="808080"/>
                </a:solidFill>
                <a:latin typeface="Calibri"/>
              </a:defRPr>
            </a:pPr>
            <a:r>
              <a:t>2025-05-14  |  Slide 2</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Java's Platform Independence &amp; Evolution</a:t>
            </a:r>
          </a:p>
        </p:txBody>
      </p:sp>
      <p:sp>
        <p:nvSpPr>
          <p:cNvPr id="3" name="Content Placeholder 2"/>
          <p:cNvSpPr>
            <a:spLocks noGrp="1"/>
          </p:cNvSpPr>
          <p:nvPr>
            <p:ph idx="1"/>
          </p:nvPr>
        </p:nvSpPr>
        <p:spPr/>
        <p:txBody>
          <a:bodyPr wrap="square"/>
          <a:lstStyle/>
          <a:p>
            <a:endParaRPr/>
          </a:p>
          <a:p>
            <a:pPr>
              <a:spcAft>
                <a:spcPts val="600"/>
              </a:spcAft>
              <a:defRPr sz="1400">
                <a:latin typeface="Calibri"/>
              </a:defRPr>
            </a:pPr>
            <a:r>
              <a:t>Java's core strength lies in its platform independence, achieved through the Java Virtual Machine (JVM).  Code compiled into Java bytecode can run on any system with a JVM, eliminating the need for platform-specific recompilation. This "Write Once, Run Anywhere" philosophy has been a key driver of Java's popularity, enabling cross-platform application development and deployment.  The language itself has evolved significantly since its inception, with ongoing updates and long-term support (LTS) releases ensuring its continued relevance and addressing security concerns.  The existence of multiple supporting organizations, beyond Oracle, further solidifies its stability and longevity.</a:t>
            </a:r>
          </a:p>
          <a:p>
            <a:pPr>
              <a:spcAft>
                <a:spcPts val="600"/>
              </a:spcAft>
              <a:defRPr sz="1400">
                <a:latin typeface="Calibri"/>
              </a:defRPr>
            </a:pPr>
            <a:r>
              <a:t>The evolution includes changes in the preferred methods of development, such as Google's shift from Java to Kotlin for Android development, showcasing the dynamic nature of the programming landscape and Java's adaptability within it.  Despite this, Java's core functionality and extensive ecosystem remain highly valuable.</a:t>
            </a:r>
          </a:p>
        </p:txBody>
      </p:sp>
      <p:sp>
        <p:nvSpPr>
          <p:cNvPr id="4" name="TextBox 3"/>
          <p:cNvSpPr txBox="1"/>
          <p:nvPr/>
        </p:nvSpPr>
        <p:spPr>
          <a:xfrm>
            <a:off x="457200" y="6446520"/>
            <a:ext cx="4572000" cy="274320"/>
          </a:xfrm>
          <a:prstGeom prst="rect">
            <a:avLst/>
          </a:prstGeom>
          <a:noFill/>
        </p:spPr>
        <p:txBody>
          <a:bodyPr wrap="none" tIns="0" bIns="0" anchor="ctr">
            <a:spAutoFit/>
          </a:bodyPr>
          <a:lstStyle/>
          <a:p>
            <a:pPr algn="l">
              <a:defRPr sz="1000">
                <a:solidFill>
                  <a:srgbClr val="808080"/>
                </a:solidFill>
                <a:latin typeface="Calibri"/>
              </a:defRPr>
            </a:pPr>
            <a:r>
              <a:t>Vidisha</a:t>
            </a:r>
          </a:p>
        </p:txBody>
      </p:sp>
      <p:sp>
        <p:nvSpPr>
          <p:cNvPr id="5" name="TextBox 4"/>
          <p:cNvSpPr txBox="1"/>
          <p:nvPr/>
        </p:nvSpPr>
        <p:spPr>
          <a:xfrm>
            <a:off x="5486400" y="6446520"/>
            <a:ext cx="3200400" cy="274320"/>
          </a:xfrm>
          <a:prstGeom prst="rect">
            <a:avLst/>
          </a:prstGeom>
          <a:noFill/>
        </p:spPr>
        <p:txBody>
          <a:bodyPr wrap="none" tIns="0" bIns="0" anchor="ctr">
            <a:spAutoFit/>
          </a:bodyPr>
          <a:lstStyle/>
          <a:p>
            <a:pPr algn="r">
              <a:defRPr sz="1000">
                <a:solidFill>
                  <a:srgbClr val="808080"/>
                </a:solidFill>
                <a:latin typeface="Calibri"/>
              </a:defRPr>
            </a:pPr>
            <a:r>
              <a:t>2025-05-14  |  Slide 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Java's Object-Oriented Design &amp; Features</a:t>
            </a:r>
          </a:p>
        </p:txBody>
      </p:sp>
      <p:sp>
        <p:nvSpPr>
          <p:cNvPr id="3" name="Content Placeholder 2"/>
          <p:cNvSpPr>
            <a:spLocks noGrp="1"/>
          </p:cNvSpPr>
          <p:nvPr>
            <p:ph idx="1"/>
          </p:nvPr>
        </p:nvSpPr>
        <p:spPr/>
        <p:txBody>
          <a:bodyPr wrap="square"/>
          <a:lstStyle/>
          <a:p>
            <a:endParaRPr/>
          </a:p>
          <a:p>
            <a:pPr>
              <a:spcAft>
                <a:spcPts val="600"/>
              </a:spcAft>
              <a:defRPr sz="1400">
                <a:latin typeface="Calibri"/>
              </a:defRPr>
            </a:pPr>
            <a:r>
              <a:t>Java is fundamentally an object-oriented programming language, meaning it structures code around objects that interact with each other. This approach promotes modularity, reusability, and maintainability of code, making it suitable for large and complex projects. Key object-oriented principles like inheritance, encapsulation, abstraction, and polymorphism are integral to Java's design.  These features contribute to cleaner, more organized codebases, simplifying the development and maintenance of software systems.  The language's robust features, such as automatic memory management (garbage collection), strong type-checking, and built-in exception handling, further enhance reliability and security.</a:t>
            </a:r>
          </a:p>
          <a:p>
            <a:pPr>
              <a:spcAft>
                <a:spcPts val="600"/>
              </a:spcAft>
              <a:defRPr sz="1400">
                <a:latin typeface="Calibri"/>
              </a:defRPr>
            </a:pPr>
            <a:r>
              <a:t>Beyond its core object-oriented nature, Java boasts a rich standard library (API) providing pre-built classes and methods, reducing the need for developers to write everything from scratch. This significantly accelerates development and improves code quality.  Furthermore, the availability of numerous frameworks and tools, like Spring, Hibernate, Maven, and Gradle, further enhances the Java development experience, providing structure and efficiency to the process.</a:t>
            </a:r>
          </a:p>
        </p:txBody>
      </p:sp>
      <p:sp>
        <p:nvSpPr>
          <p:cNvPr id="4" name="TextBox 3"/>
          <p:cNvSpPr txBox="1"/>
          <p:nvPr/>
        </p:nvSpPr>
        <p:spPr>
          <a:xfrm>
            <a:off x="457200" y="6446520"/>
            <a:ext cx="4572000" cy="274320"/>
          </a:xfrm>
          <a:prstGeom prst="rect">
            <a:avLst/>
          </a:prstGeom>
          <a:noFill/>
        </p:spPr>
        <p:txBody>
          <a:bodyPr wrap="none" tIns="0" bIns="0" anchor="ctr">
            <a:spAutoFit/>
          </a:bodyPr>
          <a:lstStyle/>
          <a:p>
            <a:pPr algn="l">
              <a:defRPr sz="1000">
                <a:solidFill>
                  <a:srgbClr val="808080"/>
                </a:solidFill>
                <a:latin typeface="Calibri"/>
              </a:defRPr>
            </a:pPr>
            <a:r>
              <a:t>Vidisha</a:t>
            </a:r>
          </a:p>
        </p:txBody>
      </p:sp>
      <p:sp>
        <p:nvSpPr>
          <p:cNvPr id="5" name="TextBox 4"/>
          <p:cNvSpPr txBox="1"/>
          <p:nvPr/>
        </p:nvSpPr>
        <p:spPr>
          <a:xfrm>
            <a:off x="5486400" y="6446520"/>
            <a:ext cx="3200400" cy="274320"/>
          </a:xfrm>
          <a:prstGeom prst="rect">
            <a:avLst/>
          </a:prstGeom>
          <a:noFill/>
        </p:spPr>
        <p:txBody>
          <a:bodyPr wrap="none" tIns="0" bIns="0" anchor="ctr">
            <a:spAutoFit/>
          </a:bodyPr>
          <a:lstStyle/>
          <a:p>
            <a:pPr algn="r">
              <a:defRPr sz="1000">
                <a:solidFill>
                  <a:srgbClr val="808080"/>
                </a:solidFill>
                <a:latin typeface="Calibri"/>
              </a:defRPr>
            </a:pPr>
            <a:r>
              <a:t>2025-05-14  |  Slide 4</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Java Applications, Ecosystem &amp; Criticisms</a:t>
            </a:r>
          </a:p>
        </p:txBody>
      </p:sp>
      <p:sp>
        <p:nvSpPr>
          <p:cNvPr id="3" name="Content Placeholder 2"/>
          <p:cNvSpPr>
            <a:spLocks noGrp="1"/>
          </p:cNvSpPr>
          <p:nvPr>
            <p:ph idx="1"/>
          </p:nvPr>
        </p:nvSpPr>
        <p:spPr/>
        <p:txBody>
          <a:bodyPr wrap="square"/>
          <a:lstStyle/>
          <a:p>
            <a:endParaRPr/>
          </a:p>
          <a:p>
            <a:pPr>
              <a:spcAft>
                <a:spcPts val="600"/>
              </a:spcAft>
              <a:defRPr sz="1400">
                <a:latin typeface="Calibri"/>
              </a:defRPr>
            </a:pPr>
            <a:r>
              <a:t>Java's applications span a wide range of domains, including enterprise-level applications, Android development (although Kotlin is now preferred), and large-scale systems.  Various types of Java programs exist, each serving a specific purpose: applications, JAR files, servlets, Swing applications, EJBs, and (now deprecated) applets. The Java ecosystem is vast, encompassing a rich set of libraries, frameworks, and tools that simplify development and enhance productivity.  This robust ecosystem, coupled with a large and active community, provides extensive support and resources for Java developers.</a:t>
            </a:r>
          </a:p>
          <a:p>
            <a:pPr>
              <a:spcAft>
                <a:spcPts val="600"/>
              </a:spcAft>
              <a:defRPr sz="1400">
                <a:latin typeface="Calibri"/>
              </a:defRPr>
            </a:pPr>
            <a:r>
              <a:t>Despite its strengths, Java has faced criticisms.  Issues like type erasure in generics, the lack of unsigned integer types, and incomplete support for the IEEE 754 floating-point standard have been raised. These limitations, while present, haven't significantly hampered Java's widespread adoption and continued relevance in the software development world.  The ongoing evolution and updates to the language continuously address some of these concerns.</a:t>
            </a:r>
          </a:p>
        </p:txBody>
      </p:sp>
      <p:sp>
        <p:nvSpPr>
          <p:cNvPr id="4" name="TextBox 3"/>
          <p:cNvSpPr txBox="1"/>
          <p:nvPr/>
        </p:nvSpPr>
        <p:spPr>
          <a:xfrm>
            <a:off x="457200" y="6446520"/>
            <a:ext cx="4572000" cy="274320"/>
          </a:xfrm>
          <a:prstGeom prst="rect">
            <a:avLst/>
          </a:prstGeom>
          <a:noFill/>
        </p:spPr>
        <p:txBody>
          <a:bodyPr wrap="none" tIns="0" bIns="0" anchor="ctr">
            <a:spAutoFit/>
          </a:bodyPr>
          <a:lstStyle/>
          <a:p>
            <a:pPr algn="l">
              <a:defRPr sz="1000">
                <a:solidFill>
                  <a:srgbClr val="808080"/>
                </a:solidFill>
                <a:latin typeface="Calibri"/>
              </a:defRPr>
            </a:pPr>
            <a:r>
              <a:t>Vidisha</a:t>
            </a:r>
          </a:p>
        </p:txBody>
      </p:sp>
      <p:sp>
        <p:nvSpPr>
          <p:cNvPr id="5" name="TextBox 4"/>
          <p:cNvSpPr txBox="1"/>
          <p:nvPr/>
        </p:nvSpPr>
        <p:spPr>
          <a:xfrm>
            <a:off x="5486400" y="6446520"/>
            <a:ext cx="3200400" cy="274320"/>
          </a:xfrm>
          <a:prstGeom prst="rect">
            <a:avLst/>
          </a:prstGeom>
          <a:noFill/>
        </p:spPr>
        <p:txBody>
          <a:bodyPr wrap="none" tIns="0" bIns="0" anchor="ctr">
            <a:spAutoFit/>
          </a:bodyPr>
          <a:lstStyle/>
          <a:p>
            <a:pPr algn="r">
              <a:defRPr sz="1000">
                <a:solidFill>
                  <a:srgbClr val="808080"/>
                </a:solidFill>
                <a:latin typeface="Calibri"/>
              </a:defRPr>
            </a:pPr>
            <a:r>
              <a:t>2025-05-14  |  Slide 5</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lstStyle/>
          <a:p>
            <a:endParaRPr/>
          </a:p>
          <a:p>
            <a:pPr>
              <a:spcAft>
                <a:spcPts val="800"/>
              </a:spcAft>
              <a:defRPr sz="1600">
                <a:latin typeface="Calibri"/>
              </a:defRPr>
            </a:pPr>
            <a:r>
              <a:t>In summary, Java, initially conceived as Oak, has evolved into a robust and versatile programming language and platform. Its platform independence, achieved through bytecode compilation and the Java Virtual Machine (JVM), allows for cross-platform application development, a key factor in its enduring popularity.  While its use on Android is now being superseded by Kotlin, Java remains a cornerstone of software development, supported by a vast community and extensive resources.  The existence of numerous JVM languages, such as Kotlin, Groovy, and Scala, highlights the platform's adaptability and longevity, ensuring its continued relevance in the ever-evolving landscape of software engineering.</a:t>
            </a:r>
          </a:p>
          <a:p>
            <a:pPr>
              <a:spcAft>
                <a:spcPts val="800"/>
              </a:spcAft>
              <a:defRPr sz="1600">
                <a:latin typeface="Calibri"/>
              </a:defRPr>
            </a:pPr>
            <a:r>
              <a:t>The significance of Java extends beyond its technical capabilities. Its impact on education, its contribution to the development of numerous applications, and its role as a foundation for other programming languages solidify its importance in the history and future of computing.  Its continued evolution, with ongoing LTS releases and community support, indicates a sustained commitment to maintaining and enhancing this powerful and influential technology.</a:t>
            </a:r>
          </a:p>
        </p:txBody>
      </p:sp>
      <p:sp>
        <p:nvSpPr>
          <p:cNvPr id="4" name="TextBox 3"/>
          <p:cNvSpPr txBox="1"/>
          <p:nvPr/>
        </p:nvSpPr>
        <p:spPr>
          <a:xfrm>
            <a:off x="457200" y="6446520"/>
            <a:ext cx="4572000" cy="274320"/>
          </a:xfrm>
          <a:prstGeom prst="rect">
            <a:avLst/>
          </a:prstGeom>
          <a:noFill/>
        </p:spPr>
        <p:txBody>
          <a:bodyPr wrap="none" tIns="0" bIns="0" anchor="ctr">
            <a:spAutoFit/>
          </a:bodyPr>
          <a:lstStyle/>
          <a:p>
            <a:pPr algn="l">
              <a:defRPr sz="1000">
                <a:solidFill>
                  <a:srgbClr val="808080"/>
                </a:solidFill>
                <a:latin typeface="Calibri"/>
              </a:defRPr>
            </a:pPr>
            <a:r>
              <a:t>Vidisha</a:t>
            </a:r>
          </a:p>
        </p:txBody>
      </p:sp>
      <p:sp>
        <p:nvSpPr>
          <p:cNvPr id="5" name="TextBox 4"/>
          <p:cNvSpPr txBox="1"/>
          <p:nvPr/>
        </p:nvSpPr>
        <p:spPr>
          <a:xfrm>
            <a:off x="5486400" y="6446520"/>
            <a:ext cx="3200400" cy="274320"/>
          </a:xfrm>
          <a:prstGeom prst="rect">
            <a:avLst/>
          </a:prstGeom>
          <a:noFill/>
        </p:spPr>
        <p:txBody>
          <a:bodyPr wrap="none" tIns="0" bIns="0" anchor="ctr">
            <a:spAutoFit/>
          </a:bodyPr>
          <a:lstStyle/>
          <a:p>
            <a:pPr algn="r">
              <a:defRPr sz="1000">
                <a:solidFill>
                  <a:srgbClr val="808080"/>
                </a:solidFill>
                <a:latin typeface="Calibri"/>
              </a:defRPr>
            </a:pPr>
            <a:r>
              <a:t>2025-05-14  |  Slide 6</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457200" y="457200"/>
            <a:ext cx="8229600" cy="914400"/>
          </a:xfrm>
          <a:prstGeom prst="rect">
            <a:avLst/>
          </a:prstGeom>
          <a:noFill/>
        </p:spPr>
        <p:txBody>
          <a:bodyPr wrap="none">
            <a:spAutoFit/>
          </a:bodyPr>
          <a:lstStyle/>
          <a:p>
            <a:endParaRPr/>
          </a:p>
          <a:p>
            <a:pPr algn="ctr">
              <a:defRPr sz="4000" b="1"/>
            </a:pPr>
            <a:r>
              <a:t>Thank You</a:t>
            </a:r>
          </a:p>
        </p:txBody>
      </p:sp>
      <p:sp>
        <p:nvSpPr>
          <p:cNvPr id="4" name="TextBox 3"/>
          <p:cNvSpPr txBox="1"/>
          <p:nvPr/>
        </p:nvSpPr>
        <p:spPr>
          <a:xfrm>
            <a:off x="1371600" y="2286000"/>
            <a:ext cx="6400800" cy="3200400"/>
          </a:xfrm>
          <a:prstGeom prst="rect">
            <a:avLst/>
          </a:prstGeom>
          <a:noFill/>
        </p:spPr>
        <p:txBody>
          <a:bodyPr wrap="none" anchor="ctr">
            <a:spAutoFit/>
          </a:bodyPr>
          <a:lstStyle/>
          <a:p>
            <a:endParaRPr/>
          </a:p>
          <a:p>
            <a:pPr algn="ctr">
              <a:defRPr sz="3200" b="1">
                <a:latin typeface="Calibri"/>
              </a:defRPr>
            </a:pPr>
            <a:r>
              <a:t>Questions?</a:t>
            </a:r>
          </a:p>
        </p:txBody>
      </p:sp>
      <p:sp>
        <p:nvSpPr>
          <p:cNvPr id="5" name="TextBox 4"/>
          <p:cNvSpPr txBox="1"/>
          <p:nvPr/>
        </p:nvSpPr>
        <p:spPr>
          <a:xfrm>
            <a:off x="457200" y="6446520"/>
            <a:ext cx="4572000" cy="274320"/>
          </a:xfrm>
          <a:prstGeom prst="rect">
            <a:avLst/>
          </a:prstGeom>
          <a:noFill/>
        </p:spPr>
        <p:txBody>
          <a:bodyPr wrap="none" tIns="0" bIns="0" anchor="ctr">
            <a:spAutoFit/>
          </a:bodyPr>
          <a:lstStyle/>
          <a:p>
            <a:pPr algn="l">
              <a:defRPr sz="1000">
                <a:solidFill>
                  <a:srgbClr val="808080"/>
                </a:solidFill>
                <a:latin typeface="Calibri"/>
              </a:defRPr>
            </a:pPr>
            <a:r>
              <a:t>Vidisha</a:t>
            </a:r>
          </a:p>
        </p:txBody>
      </p:sp>
      <p:sp>
        <p:nvSpPr>
          <p:cNvPr id="6" name="TextBox 5"/>
          <p:cNvSpPr txBox="1"/>
          <p:nvPr/>
        </p:nvSpPr>
        <p:spPr>
          <a:xfrm>
            <a:off x="5486400" y="6446520"/>
            <a:ext cx="3200400" cy="274320"/>
          </a:xfrm>
          <a:prstGeom prst="rect">
            <a:avLst/>
          </a:prstGeom>
          <a:noFill/>
        </p:spPr>
        <p:txBody>
          <a:bodyPr wrap="none" tIns="0" bIns="0" anchor="ctr">
            <a:spAutoFit/>
          </a:bodyPr>
          <a:lstStyle/>
          <a:p>
            <a:pPr algn="r">
              <a:defRPr sz="1000">
                <a:solidFill>
                  <a:srgbClr val="808080"/>
                </a:solidFill>
                <a:latin typeface="Calibri"/>
              </a:defRPr>
            </a:pPr>
            <a:r>
              <a:t>2025-05-14  |  Slide 7</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TotalTime>
  <Words>1025</Words>
  <Application>Microsoft Office PowerPoint</Application>
  <PresentationFormat>On-screen Show (4:3)</PresentationFormat>
  <Paragraphs>39</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Vidisha</vt:lpstr>
      <vt:lpstr>Introduction</vt:lpstr>
      <vt:lpstr>Java's Platform Independence &amp; Evolution</vt:lpstr>
      <vt:lpstr>Java's Object-Oriented Design &amp; Features</vt:lpstr>
      <vt:lpstr>Java Applications, Ecosystem &amp; Criticisms</vt:lpstr>
      <vt:lpstr>Conclusion</vt:lpstr>
      <vt:lpstr>PowerPoint Presentation</vt:lpstr>
    </vt:vector>
  </TitlesOfParts>
  <Manager/>
  <Company/>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Vidisha</dc:title>
  <dc:subject/>
  <dc:creator/>
  <cp:keywords/>
  <dc:description>generated using python-pptx</dc:description>
  <cp:lastModifiedBy>Microsoft account</cp:lastModifiedBy>
  <cp:revision>2</cp:revision>
  <dcterms:created xsi:type="dcterms:W3CDTF">2013-01-27T09:14:16Z</dcterms:created>
  <dcterms:modified xsi:type="dcterms:W3CDTF">2025-05-14T06:00:42Z</dcterms:modified>
  <cp:category/>
</cp:coreProperties>
</file>