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05" r:id="rId5"/>
    <p:sldId id="296" r:id="rId6"/>
    <p:sldId id="306" r:id="rId7"/>
    <p:sldId id="259" r:id="rId8"/>
    <p:sldId id="332" r:id="rId9"/>
    <p:sldId id="319" r:id="rId10"/>
    <p:sldId id="311" r:id="rId11"/>
    <p:sldId id="320" r:id="rId12"/>
    <p:sldId id="321" r:id="rId13"/>
    <p:sldId id="323" r:id="rId14"/>
    <p:sldId id="324" r:id="rId15"/>
    <p:sldId id="325" r:id="rId16"/>
    <p:sldId id="326" r:id="rId17"/>
    <p:sldId id="336" r:id="rId18"/>
    <p:sldId id="322" r:id="rId19"/>
    <p:sldId id="327" r:id="rId20"/>
    <p:sldId id="329" r:id="rId21"/>
    <p:sldId id="330" r:id="rId22"/>
    <p:sldId id="331" r:id="rId23"/>
    <p:sldId id="317" r:id="rId24"/>
    <p:sldId id="318" r:id="rId25"/>
    <p:sldId id="333" r:id="rId26"/>
    <p:sldId id="334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B3A"/>
    <a:srgbClr val="A9D7D9"/>
    <a:srgbClr val="93D3D9"/>
    <a:srgbClr val="AAD6FF"/>
    <a:srgbClr val="B2C8CD"/>
    <a:srgbClr val="CCD8D6"/>
    <a:srgbClr val="4F5945"/>
    <a:srgbClr val="73292A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navale" userId="1f5f3c218e485f55" providerId="LiveId" clId="{D387731A-6B53-4404-ACCE-EB181A343CCF}"/>
    <pc:docChg chg="undo custSel delSld modSld sldOrd">
      <pc:chgData name="manjunath navale" userId="1f5f3c218e485f55" providerId="LiveId" clId="{D387731A-6B53-4404-ACCE-EB181A343CCF}" dt="2023-10-09T08:11:45.401" v="513" actId="20577"/>
      <pc:docMkLst>
        <pc:docMk/>
      </pc:docMkLst>
      <pc:sldChg chg="modSp mod">
        <pc:chgData name="manjunath navale" userId="1f5f3c218e485f55" providerId="LiveId" clId="{D387731A-6B53-4404-ACCE-EB181A343CCF}" dt="2023-10-06T17:29:46.637" v="117" actId="113"/>
        <pc:sldMkLst>
          <pc:docMk/>
          <pc:sldMk cId="3446797337" sldId="259"/>
        </pc:sldMkLst>
        <pc:spChg chg="mod">
          <ac:chgData name="manjunath navale" userId="1f5f3c218e485f55" providerId="LiveId" clId="{D387731A-6B53-4404-ACCE-EB181A343CCF}" dt="2023-10-06T17:29:46.637" v="117" actId="113"/>
          <ac:spMkLst>
            <pc:docMk/>
            <pc:sldMk cId="3446797337" sldId="259"/>
            <ac:spMk id="2" creationId="{8460295B-54B9-4937-90E3-BAB9CE69E30B}"/>
          </ac:spMkLst>
        </pc:spChg>
      </pc:sldChg>
      <pc:sldChg chg="addSp delSp modSp mod">
        <pc:chgData name="manjunath navale" userId="1f5f3c218e485f55" providerId="LiveId" clId="{D387731A-6B53-4404-ACCE-EB181A343CCF}" dt="2023-10-09T08:09:40.045" v="499" actId="20577"/>
        <pc:sldMkLst>
          <pc:docMk/>
          <pc:sldMk cId="1859527893" sldId="296"/>
        </pc:sldMkLst>
        <pc:spChg chg="mod">
          <ac:chgData name="manjunath navale" userId="1f5f3c218e485f55" providerId="LiveId" clId="{D387731A-6B53-4404-ACCE-EB181A343CCF}" dt="2023-10-06T17:30:22.563" v="123" actId="113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manjunath navale" userId="1f5f3c218e485f55" providerId="LiveId" clId="{D387731A-6B53-4404-ACCE-EB181A343CCF}" dt="2023-10-09T08:09:40.045" v="499" actId="20577"/>
          <ac:spMkLst>
            <pc:docMk/>
            <pc:sldMk cId="1859527893" sldId="296"/>
            <ac:spMk id="3" creationId="{22788C46-D0BC-4307-AE55-7601A139E7CB}"/>
          </ac:spMkLst>
        </pc:spChg>
        <pc:spChg chg="add del mod">
          <ac:chgData name="manjunath navale" userId="1f5f3c218e485f55" providerId="LiveId" clId="{D387731A-6B53-4404-ACCE-EB181A343CCF}" dt="2023-10-06T17:25:38.290" v="98" actId="21"/>
          <ac:spMkLst>
            <pc:docMk/>
            <pc:sldMk cId="1859527893" sldId="296"/>
            <ac:spMk id="5" creationId="{DC86909B-5F5D-5ECD-C601-A367D779C1A8}"/>
          </ac:spMkLst>
        </pc:spChg>
      </pc:sldChg>
      <pc:sldChg chg="addSp modSp mod">
        <pc:chgData name="manjunath navale" userId="1f5f3c218e485f55" providerId="LiveId" clId="{D387731A-6B53-4404-ACCE-EB181A343CCF}" dt="2023-10-06T17:26:59.973" v="112" actId="113"/>
        <pc:sldMkLst>
          <pc:docMk/>
          <pc:sldMk cId="317718070" sldId="305"/>
        </pc:sldMkLst>
        <pc:spChg chg="add mod">
          <ac:chgData name="manjunath navale" userId="1f5f3c218e485f55" providerId="LiveId" clId="{D387731A-6B53-4404-ACCE-EB181A343CCF}" dt="2023-10-06T17:26:59.973" v="112" actId="113"/>
          <ac:spMkLst>
            <pc:docMk/>
            <pc:sldMk cId="317718070" sldId="305"/>
            <ac:spMk id="3" creationId="{A1122BCE-DE86-9A3B-8B71-3BCB1A45F4B2}"/>
          </ac:spMkLst>
        </pc:spChg>
      </pc:sldChg>
      <pc:sldChg chg="modSp mod">
        <pc:chgData name="manjunath navale" userId="1f5f3c218e485f55" providerId="LiveId" clId="{D387731A-6B53-4404-ACCE-EB181A343CCF}" dt="2023-10-06T17:30:08.255" v="121" actId="207"/>
        <pc:sldMkLst>
          <pc:docMk/>
          <pc:sldMk cId="1732999477" sldId="306"/>
        </pc:sldMkLst>
        <pc:spChg chg="mod">
          <ac:chgData name="manjunath navale" userId="1f5f3c218e485f55" providerId="LiveId" clId="{D387731A-6B53-4404-ACCE-EB181A343CCF}" dt="2023-10-06T17:29:59.301" v="119" actId="113"/>
          <ac:spMkLst>
            <pc:docMk/>
            <pc:sldMk cId="1732999477" sldId="306"/>
            <ac:spMk id="2" creationId="{56002655-34DF-25F9-4640-B2CE5329AD1A}"/>
          </ac:spMkLst>
        </pc:spChg>
        <pc:spChg chg="mod">
          <ac:chgData name="manjunath navale" userId="1f5f3c218e485f55" providerId="LiveId" clId="{D387731A-6B53-4404-ACCE-EB181A343CCF}" dt="2023-10-06T17:30:08.255" v="121" actId="207"/>
          <ac:spMkLst>
            <pc:docMk/>
            <pc:sldMk cId="1732999477" sldId="306"/>
            <ac:spMk id="3" creationId="{1A585715-2793-160B-269E-D9516C84D73A}"/>
          </ac:spMkLst>
        </pc:spChg>
      </pc:sldChg>
      <pc:sldChg chg="addSp delSp modSp mod">
        <pc:chgData name="manjunath navale" userId="1f5f3c218e485f55" providerId="LiveId" clId="{D387731A-6B53-4404-ACCE-EB181A343CCF}" dt="2023-10-06T17:43:18.660" v="273" actId="20577"/>
        <pc:sldMkLst>
          <pc:docMk/>
          <pc:sldMk cId="941015171" sldId="311"/>
        </pc:sldMkLst>
        <pc:spChg chg="mod">
          <ac:chgData name="manjunath navale" userId="1f5f3c218e485f55" providerId="LiveId" clId="{D387731A-6B53-4404-ACCE-EB181A343CCF}" dt="2023-10-06T17:43:18.660" v="273" actId="20577"/>
          <ac:spMkLst>
            <pc:docMk/>
            <pc:sldMk cId="941015171" sldId="311"/>
            <ac:spMk id="2" creationId="{800B4516-A78C-D69C-2051-684BD2AB4940}"/>
          </ac:spMkLst>
        </pc:spChg>
        <pc:spChg chg="mod">
          <ac:chgData name="manjunath navale" userId="1f5f3c218e485f55" providerId="LiveId" clId="{D387731A-6B53-4404-ACCE-EB181A343CCF}" dt="2023-10-06T17:33:27.516" v="154" actId="2711"/>
          <ac:spMkLst>
            <pc:docMk/>
            <pc:sldMk cId="941015171" sldId="311"/>
            <ac:spMk id="19" creationId="{BDE16395-B2C2-AE37-DEA1-AE92AAD44F6C}"/>
          </ac:spMkLst>
        </pc:spChg>
        <pc:picChg chg="add mod">
          <ac:chgData name="manjunath navale" userId="1f5f3c218e485f55" providerId="LiveId" clId="{D387731A-6B53-4404-ACCE-EB181A343CCF}" dt="2023-10-06T17:11:45.431" v="14" actId="14100"/>
          <ac:picMkLst>
            <pc:docMk/>
            <pc:sldMk cId="941015171" sldId="311"/>
            <ac:picMk id="4" creationId="{3ED0B572-3E4D-496C-83C2-6B958FB38D00}"/>
          </ac:picMkLst>
        </pc:picChg>
        <pc:picChg chg="del">
          <ac:chgData name="manjunath navale" userId="1f5f3c218e485f55" providerId="LiveId" clId="{D387731A-6B53-4404-ACCE-EB181A343CCF}" dt="2023-10-06T17:10:36.334" v="8" actId="21"/>
          <ac:picMkLst>
            <pc:docMk/>
            <pc:sldMk cId="941015171" sldId="311"/>
            <ac:picMk id="7" creationId="{CFA0E87E-4A1A-537A-E4C0-893643B78309}"/>
          </ac:picMkLst>
        </pc:picChg>
      </pc:sldChg>
      <pc:sldChg chg="ord">
        <pc:chgData name="manjunath navale" userId="1f5f3c218e485f55" providerId="LiveId" clId="{D387731A-6B53-4404-ACCE-EB181A343CCF}" dt="2023-10-09T08:08:33.961" v="472"/>
        <pc:sldMkLst>
          <pc:docMk/>
          <pc:sldMk cId="1415333066" sldId="317"/>
        </pc:sldMkLst>
      </pc:sldChg>
      <pc:sldChg chg="modSp mod">
        <pc:chgData name="manjunath navale" userId="1f5f3c218e485f55" providerId="LiveId" clId="{D387731A-6B53-4404-ACCE-EB181A343CCF}" dt="2023-10-06T17:40:07.447" v="239" actId="1076"/>
        <pc:sldMkLst>
          <pc:docMk/>
          <pc:sldMk cId="2265678160" sldId="319"/>
        </pc:sldMkLst>
        <pc:spChg chg="mod">
          <ac:chgData name="manjunath navale" userId="1f5f3c218e485f55" providerId="LiveId" clId="{D387731A-6B53-4404-ACCE-EB181A343CCF}" dt="2023-10-06T17:31:23.140" v="141" actId="255"/>
          <ac:spMkLst>
            <pc:docMk/>
            <pc:sldMk cId="2265678160" sldId="319"/>
            <ac:spMk id="2" creationId="{87F07153-38AB-E07F-8F15-52FA08959DC8}"/>
          </ac:spMkLst>
        </pc:spChg>
        <pc:spChg chg="mod">
          <ac:chgData name="manjunath navale" userId="1f5f3c218e485f55" providerId="LiveId" clId="{D387731A-6B53-4404-ACCE-EB181A343CCF}" dt="2023-10-06T17:40:07.447" v="239" actId="1076"/>
          <ac:spMkLst>
            <pc:docMk/>
            <pc:sldMk cId="2265678160" sldId="319"/>
            <ac:spMk id="8" creationId="{DD3C1727-730D-BDCD-DEFE-D9D8AE1E6D73}"/>
          </ac:spMkLst>
        </pc:spChg>
        <pc:picChg chg="mod">
          <ac:chgData name="manjunath navale" userId="1f5f3c218e485f55" providerId="LiveId" clId="{D387731A-6B53-4404-ACCE-EB181A343CCF}" dt="2023-10-06T17:09:05.680" v="1" actId="1076"/>
          <ac:picMkLst>
            <pc:docMk/>
            <pc:sldMk cId="2265678160" sldId="319"/>
            <ac:picMk id="5" creationId="{D0958807-A621-7DD4-5DB3-19DA91AB79D7}"/>
          </ac:picMkLst>
        </pc:picChg>
      </pc:sldChg>
      <pc:sldChg chg="addSp delSp modSp mod">
        <pc:chgData name="manjunath navale" userId="1f5f3c218e485f55" providerId="LiveId" clId="{D387731A-6B53-4404-ACCE-EB181A343CCF}" dt="2023-10-06T17:43:55.004" v="287" actId="20577"/>
        <pc:sldMkLst>
          <pc:docMk/>
          <pc:sldMk cId="2567148037" sldId="320"/>
        </pc:sldMkLst>
        <pc:spChg chg="mod">
          <ac:chgData name="manjunath navale" userId="1f5f3c218e485f55" providerId="LiveId" clId="{D387731A-6B53-4404-ACCE-EB181A343CCF}" dt="2023-10-06T17:43:55.004" v="287" actId="20577"/>
          <ac:spMkLst>
            <pc:docMk/>
            <pc:sldMk cId="2567148037" sldId="320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09:21.226" v="3" actId="21"/>
          <ac:spMkLst>
            <pc:docMk/>
            <pc:sldMk cId="2567148037" sldId="320"/>
            <ac:spMk id="4" creationId="{61019379-5610-EE9D-1ED4-50315EDA8870}"/>
          </ac:spMkLst>
        </pc:spChg>
        <pc:spChg chg="mod">
          <ac:chgData name="manjunath navale" userId="1f5f3c218e485f55" providerId="LiveId" clId="{D387731A-6B53-4404-ACCE-EB181A343CCF}" dt="2023-10-06T17:40:22.426" v="241" actId="1076"/>
          <ac:spMkLst>
            <pc:docMk/>
            <pc:sldMk cId="2567148037" sldId="320"/>
            <ac:spMk id="19" creationId="{BDE16395-B2C2-AE37-DEA1-AE92AAD44F6C}"/>
          </ac:spMkLst>
        </pc:spChg>
        <pc:picChg chg="add del mod">
          <ac:chgData name="manjunath navale" userId="1f5f3c218e485f55" providerId="LiveId" clId="{D387731A-6B53-4404-ACCE-EB181A343CCF}" dt="2023-10-06T17:10:40.646" v="9" actId="21"/>
          <ac:picMkLst>
            <pc:docMk/>
            <pc:sldMk cId="2567148037" sldId="320"/>
            <ac:picMk id="7" creationId="{D1EB89BA-B16C-AA41-B124-606C2D24ED5A}"/>
          </ac:picMkLst>
        </pc:picChg>
        <pc:picChg chg="add mod">
          <ac:chgData name="manjunath navale" userId="1f5f3c218e485f55" providerId="LiveId" clId="{D387731A-6B53-4404-ACCE-EB181A343CCF}" dt="2023-10-06T17:12:33.756" v="17" actId="1076"/>
          <ac:picMkLst>
            <pc:docMk/>
            <pc:sldMk cId="2567148037" sldId="320"/>
            <ac:picMk id="9" creationId="{821CD2BE-2278-FE26-9EBB-8F4F6DC198BA}"/>
          </ac:picMkLst>
        </pc:picChg>
        <pc:picChg chg="del">
          <ac:chgData name="manjunath navale" userId="1f5f3c218e485f55" providerId="LiveId" clId="{D387731A-6B53-4404-ACCE-EB181A343CCF}" dt="2023-10-06T17:09:15.410" v="2" actId="21"/>
          <ac:picMkLst>
            <pc:docMk/>
            <pc:sldMk cId="2567148037" sldId="320"/>
            <ac:picMk id="15" creationId="{663CD4DD-D142-10D2-DF1B-2B2F022C9BAB}"/>
          </ac:picMkLst>
        </pc:picChg>
      </pc:sldChg>
      <pc:sldChg chg="addSp delSp modSp mod">
        <pc:chgData name="manjunath navale" userId="1f5f3c218e485f55" providerId="LiveId" clId="{D387731A-6B53-4404-ACCE-EB181A343CCF}" dt="2023-10-06T17:44:28.484" v="325" actId="20577"/>
        <pc:sldMkLst>
          <pc:docMk/>
          <pc:sldMk cId="4166920240" sldId="321"/>
        </pc:sldMkLst>
        <pc:spChg chg="mod">
          <ac:chgData name="manjunath navale" userId="1f5f3c218e485f55" providerId="LiveId" clId="{D387731A-6B53-4404-ACCE-EB181A343CCF}" dt="2023-10-06T17:44:28.484" v="325" actId="20577"/>
          <ac:spMkLst>
            <pc:docMk/>
            <pc:sldMk cId="4166920240" sldId="321"/>
            <ac:spMk id="2" creationId="{800B4516-A78C-D69C-2051-684BD2AB4940}"/>
          </ac:spMkLst>
        </pc:spChg>
        <pc:spChg chg="mod">
          <ac:chgData name="manjunath navale" userId="1f5f3c218e485f55" providerId="LiveId" clId="{D387731A-6B53-4404-ACCE-EB181A343CCF}" dt="2023-10-06T17:33:11.312" v="153" actId="2711"/>
          <ac:spMkLst>
            <pc:docMk/>
            <pc:sldMk cId="4166920240" sldId="321"/>
            <ac:spMk id="19" creationId="{BDE16395-B2C2-AE37-DEA1-AE92AAD44F6C}"/>
          </ac:spMkLst>
        </pc:spChg>
        <pc:picChg chg="add mod">
          <ac:chgData name="manjunath navale" userId="1f5f3c218e485f55" providerId="LiveId" clId="{D387731A-6B53-4404-ACCE-EB181A343CCF}" dt="2023-10-06T17:13:03.815" v="20" actId="14100"/>
          <ac:picMkLst>
            <pc:docMk/>
            <pc:sldMk cId="4166920240" sldId="321"/>
            <ac:picMk id="4" creationId="{3743FB8F-5A02-B2AA-9E97-083119BEA353}"/>
          </ac:picMkLst>
        </pc:picChg>
        <pc:picChg chg="del">
          <ac:chgData name="manjunath navale" userId="1f5f3c218e485f55" providerId="LiveId" clId="{D387731A-6B53-4404-ACCE-EB181A343CCF}" dt="2023-10-06T17:10:09.900" v="7" actId="21"/>
          <ac:picMkLst>
            <pc:docMk/>
            <pc:sldMk cId="4166920240" sldId="321"/>
            <ac:picMk id="9" creationId="{CB4AFBE9-3111-8699-75B7-418588D8FB69}"/>
          </ac:picMkLst>
        </pc:picChg>
      </pc:sldChg>
      <pc:sldChg chg="addSp delSp modSp mod ord">
        <pc:chgData name="manjunath navale" userId="1f5f3c218e485f55" providerId="LiveId" clId="{D387731A-6B53-4404-ACCE-EB181A343CCF}" dt="2023-10-09T08:08:52.295" v="474"/>
        <pc:sldMkLst>
          <pc:docMk/>
          <pc:sldMk cId="1088562398" sldId="322"/>
        </pc:sldMkLst>
        <pc:spChg chg="mod">
          <ac:chgData name="manjunath navale" userId="1f5f3c218e485f55" providerId="LiveId" clId="{D387731A-6B53-4404-ACCE-EB181A343CCF}" dt="2023-10-06T17:34:20.776" v="196" actId="20577"/>
          <ac:spMkLst>
            <pc:docMk/>
            <pc:sldMk cId="1088562398" sldId="322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3:21.498" v="23" actId="21"/>
          <ac:spMkLst>
            <pc:docMk/>
            <pc:sldMk cId="1088562398" sldId="322"/>
            <ac:spMk id="4" creationId="{8BE32C8C-1193-4D25-4301-6F03F2C01A51}"/>
          </ac:spMkLst>
        </pc:spChg>
        <pc:spChg chg="mod">
          <ac:chgData name="manjunath navale" userId="1f5f3c218e485f55" providerId="LiveId" clId="{D387731A-6B53-4404-ACCE-EB181A343CCF}" dt="2023-10-06T17:34:30.579" v="197" actId="2711"/>
          <ac:spMkLst>
            <pc:docMk/>
            <pc:sldMk cId="1088562398" sldId="322"/>
            <ac:spMk id="19" creationId="{BDE16395-B2C2-AE37-DEA1-AE92AAD44F6C}"/>
          </ac:spMkLst>
        </pc:spChg>
        <pc:picChg chg="del mod">
          <ac:chgData name="manjunath navale" userId="1f5f3c218e485f55" providerId="LiveId" clId="{D387731A-6B53-4404-ACCE-EB181A343CCF}" dt="2023-10-06T17:13:18.169" v="22" actId="21"/>
          <ac:picMkLst>
            <pc:docMk/>
            <pc:sldMk cId="1088562398" sldId="322"/>
            <ac:picMk id="7" creationId="{A31D85A4-F576-8AC0-7C33-FDF5D679BA23}"/>
          </ac:picMkLst>
        </pc:picChg>
        <pc:picChg chg="add mod">
          <ac:chgData name="manjunath navale" userId="1f5f3c218e485f55" providerId="LiveId" clId="{D387731A-6B53-4404-ACCE-EB181A343CCF}" dt="2023-10-06T17:13:52.936" v="25" actId="1076"/>
          <ac:picMkLst>
            <pc:docMk/>
            <pc:sldMk cId="1088562398" sldId="322"/>
            <ac:picMk id="8" creationId="{45AA84FA-8B5F-D7E4-2DDA-EC48064CE3E5}"/>
          </ac:picMkLst>
        </pc:picChg>
      </pc:sldChg>
      <pc:sldChg chg="addSp delSp modSp mod">
        <pc:chgData name="manjunath navale" userId="1f5f3c218e485f55" providerId="LiveId" clId="{D387731A-6B53-4404-ACCE-EB181A343CCF}" dt="2023-10-06T17:45:06.150" v="336" actId="20577"/>
        <pc:sldMkLst>
          <pc:docMk/>
          <pc:sldMk cId="4268821457" sldId="323"/>
        </pc:sldMkLst>
        <pc:spChg chg="mod">
          <ac:chgData name="manjunath navale" userId="1f5f3c218e485f55" providerId="LiveId" clId="{D387731A-6B53-4404-ACCE-EB181A343CCF}" dt="2023-10-06T17:45:06.150" v="336" actId="20577"/>
          <ac:spMkLst>
            <pc:docMk/>
            <pc:sldMk cId="4268821457" sldId="323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4:22.059" v="28" actId="21"/>
          <ac:spMkLst>
            <pc:docMk/>
            <pc:sldMk cId="4268821457" sldId="323"/>
            <ac:spMk id="4" creationId="{D1A8A653-537A-9DF9-7E72-6F2F8FFAE16D}"/>
          </ac:spMkLst>
        </pc:spChg>
        <pc:spChg chg="mod">
          <ac:chgData name="manjunath navale" userId="1f5f3c218e485f55" providerId="LiveId" clId="{D387731A-6B53-4404-ACCE-EB181A343CCF}" dt="2023-10-06T17:39:42.379" v="238" actId="2711"/>
          <ac:spMkLst>
            <pc:docMk/>
            <pc:sldMk cId="4268821457" sldId="323"/>
            <ac:spMk id="19" creationId="{BDE16395-B2C2-AE37-DEA1-AE92AAD44F6C}"/>
          </ac:spMkLst>
        </pc:spChg>
        <pc:picChg chg="add">
          <ac:chgData name="manjunath navale" userId="1f5f3c218e485f55" providerId="LiveId" clId="{D387731A-6B53-4404-ACCE-EB181A343CCF}" dt="2023-10-06T17:15:28.097" v="29" actId="22"/>
          <ac:picMkLst>
            <pc:docMk/>
            <pc:sldMk cId="4268821457" sldId="323"/>
            <ac:picMk id="7" creationId="{A0DFCA56-7D8F-CA92-BAE8-4358DD39C18D}"/>
          </ac:picMkLst>
        </pc:picChg>
        <pc:picChg chg="del">
          <ac:chgData name="manjunath navale" userId="1f5f3c218e485f55" providerId="LiveId" clId="{D387731A-6B53-4404-ACCE-EB181A343CCF}" dt="2023-10-06T17:14:17.590" v="26" actId="21"/>
          <ac:picMkLst>
            <pc:docMk/>
            <pc:sldMk cId="4268821457" sldId="323"/>
            <ac:picMk id="9" creationId="{D6323EDB-E7BA-2E4C-0532-7C74760F0DB0}"/>
          </ac:picMkLst>
        </pc:picChg>
      </pc:sldChg>
      <pc:sldChg chg="addSp delSp modSp mod">
        <pc:chgData name="manjunath navale" userId="1f5f3c218e485f55" providerId="LiveId" clId="{D387731A-6B53-4404-ACCE-EB181A343CCF}" dt="2023-10-06T17:45:22.406" v="349" actId="20577"/>
        <pc:sldMkLst>
          <pc:docMk/>
          <pc:sldMk cId="2643342963" sldId="324"/>
        </pc:sldMkLst>
        <pc:spChg chg="mod">
          <ac:chgData name="manjunath navale" userId="1f5f3c218e485f55" providerId="LiveId" clId="{D387731A-6B53-4404-ACCE-EB181A343CCF}" dt="2023-10-06T17:45:22.406" v="349" actId="20577"/>
          <ac:spMkLst>
            <pc:docMk/>
            <pc:sldMk cId="2643342963" sldId="324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5:47.639" v="31" actId="21"/>
          <ac:spMkLst>
            <pc:docMk/>
            <pc:sldMk cId="2643342963" sldId="324"/>
            <ac:spMk id="4" creationId="{3302D3F6-B4A7-7134-8CB7-7F9988349DD7}"/>
          </ac:spMkLst>
        </pc:spChg>
        <pc:spChg chg="mod">
          <ac:chgData name="manjunath navale" userId="1f5f3c218e485f55" providerId="LiveId" clId="{D387731A-6B53-4404-ACCE-EB181A343CCF}" dt="2023-10-06T17:40:43.095" v="242" actId="1076"/>
          <ac:spMkLst>
            <pc:docMk/>
            <pc:sldMk cId="2643342963" sldId="324"/>
            <ac:spMk id="19" creationId="{BDE16395-B2C2-AE37-DEA1-AE92AAD44F6C}"/>
          </ac:spMkLst>
        </pc:spChg>
        <pc:picChg chg="del">
          <ac:chgData name="manjunath navale" userId="1f5f3c218e485f55" providerId="LiveId" clId="{D387731A-6B53-4404-ACCE-EB181A343CCF}" dt="2023-10-06T17:15:44.584" v="30" actId="21"/>
          <ac:picMkLst>
            <pc:docMk/>
            <pc:sldMk cId="2643342963" sldId="324"/>
            <ac:picMk id="7" creationId="{904AC282-EA6D-96BD-3B36-B6298475C3D6}"/>
          </ac:picMkLst>
        </pc:picChg>
        <pc:picChg chg="add mod">
          <ac:chgData name="manjunath navale" userId="1f5f3c218e485f55" providerId="LiveId" clId="{D387731A-6B53-4404-ACCE-EB181A343CCF}" dt="2023-10-06T17:16:30.092" v="34" actId="14100"/>
          <ac:picMkLst>
            <pc:docMk/>
            <pc:sldMk cId="2643342963" sldId="324"/>
            <ac:picMk id="8" creationId="{1ECF50AC-3E77-2F47-A8D4-17DFA72BC0A8}"/>
          </ac:picMkLst>
        </pc:picChg>
      </pc:sldChg>
      <pc:sldChg chg="addSp delSp modSp mod">
        <pc:chgData name="manjunath navale" userId="1f5f3c218e485f55" providerId="LiveId" clId="{D387731A-6B53-4404-ACCE-EB181A343CCF}" dt="2023-10-06T17:47:15.914" v="389" actId="20577"/>
        <pc:sldMkLst>
          <pc:docMk/>
          <pc:sldMk cId="1898115592" sldId="325"/>
        </pc:sldMkLst>
        <pc:spChg chg="mod">
          <ac:chgData name="manjunath navale" userId="1f5f3c218e485f55" providerId="LiveId" clId="{D387731A-6B53-4404-ACCE-EB181A343CCF}" dt="2023-10-06T17:47:15.914" v="389" actId="20577"/>
          <ac:spMkLst>
            <pc:docMk/>
            <pc:sldMk cId="1898115592" sldId="325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6:43.082" v="36" actId="21"/>
          <ac:spMkLst>
            <pc:docMk/>
            <pc:sldMk cId="1898115592" sldId="325"/>
            <ac:spMk id="4" creationId="{5D0C69AF-58D7-4307-B5E6-949A647AEBF6}"/>
          </ac:spMkLst>
        </pc:spChg>
        <pc:spChg chg="mod">
          <ac:chgData name="manjunath navale" userId="1f5f3c218e485f55" providerId="LiveId" clId="{D387731A-6B53-4404-ACCE-EB181A343CCF}" dt="2023-10-06T17:40:49.226" v="243" actId="1076"/>
          <ac:spMkLst>
            <pc:docMk/>
            <pc:sldMk cId="1898115592" sldId="325"/>
            <ac:spMk id="19" creationId="{BDE16395-B2C2-AE37-DEA1-AE92AAD44F6C}"/>
          </ac:spMkLst>
        </pc:spChg>
        <pc:picChg chg="del">
          <ac:chgData name="manjunath navale" userId="1f5f3c218e485f55" providerId="LiveId" clId="{D387731A-6B53-4404-ACCE-EB181A343CCF}" dt="2023-10-06T17:16:39.778" v="35" actId="21"/>
          <ac:picMkLst>
            <pc:docMk/>
            <pc:sldMk cId="1898115592" sldId="325"/>
            <ac:picMk id="7" creationId="{359A2A86-CDB8-A445-D121-0546760B0956}"/>
          </ac:picMkLst>
        </pc:picChg>
        <pc:picChg chg="add mod">
          <ac:chgData name="manjunath navale" userId="1f5f3c218e485f55" providerId="LiveId" clId="{D387731A-6B53-4404-ACCE-EB181A343CCF}" dt="2023-10-06T17:17:21.386" v="39" actId="14100"/>
          <ac:picMkLst>
            <pc:docMk/>
            <pc:sldMk cId="1898115592" sldId="325"/>
            <ac:picMk id="8" creationId="{821E2D67-ED15-4AA6-EEC4-4C98AE768E96}"/>
          </ac:picMkLst>
        </pc:picChg>
      </pc:sldChg>
      <pc:sldChg chg="addSp delSp modSp mod">
        <pc:chgData name="manjunath navale" userId="1f5f3c218e485f55" providerId="LiveId" clId="{D387731A-6B53-4404-ACCE-EB181A343CCF}" dt="2023-10-06T17:48:00.083" v="461" actId="20577"/>
        <pc:sldMkLst>
          <pc:docMk/>
          <pc:sldMk cId="403236755" sldId="326"/>
        </pc:sldMkLst>
        <pc:spChg chg="mod">
          <ac:chgData name="manjunath navale" userId="1f5f3c218e485f55" providerId="LiveId" clId="{D387731A-6B53-4404-ACCE-EB181A343CCF}" dt="2023-10-06T17:48:00.083" v="461" actId="20577"/>
          <ac:spMkLst>
            <pc:docMk/>
            <pc:sldMk cId="403236755" sldId="326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7:32.530" v="41" actId="21"/>
          <ac:spMkLst>
            <pc:docMk/>
            <pc:sldMk cId="403236755" sldId="326"/>
            <ac:spMk id="4" creationId="{AACCCC44-59E7-C092-0621-6E802C8AE20E}"/>
          </ac:spMkLst>
        </pc:spChg>
        <pc:spChg chg="mod">
          <ac:chgData name="manjunath navale" userId="1f5f3c218e485f55" providerId="LiveId" clId="{D387731A-6B53-4404-ACCE-EB181A343CCF}" dt="2023-10-06T17:40:59.519" v="244" actId="1076"/>
          <ac:spMkLst>
            <pc:docMk/>
            <pc:sldMk cId="403236755" sldId="326"/>
            <ac:spMk id="19" creationId="{BDE16395-B2C2-AE37-DEA1-AE92AAD44F6C}"/>
          </ac:spMkLst>
        </pc:spChg>
        <pc:picChg chg="del">
          <ac:chgData name="manjunath navale" userId="1f5f3c218e485f55" providerId="LiveId" clId="{D387731A-6B53-4404-ACCE-EB181A343CCF}" dt="2023-10-06T17:17:29.497" v="40" actId="21"/>
          <ac:picMkLst>
            <pc:docMk/>
            <pc:sldMk cId="403236755" sldId="326"/>
            <ac:picMk id="7" creationId="{3FF38D98-D356-43F9-071B-A193F68D9373}"/>
          </ac:picMkLst>
        </pc:picChg>
        <pc:picChg chg="add mod">
          <ac:chgData name="manjunath navale" userId="1f5f3c218e485f55" providerId="LiveId" clId="{D387731A-6B53-4404-ACCE-EB181A343CCF}" dt="2023-10-06T17:18:34.350" v="43" actId="14100"/>
          <ac:picMkLst>
            <pc:docMk/>
            <pc:sldMk cId="403236755" sldId="326"/>
            <ac:picMk id="8" creationId="{AA254D9F-1A07-0988-92F7-F05916F8C28E}"/>
          </ac:picMkLst>
        </pc:picChg>
      </pc:sldChg>
      <pc:sldChg chg="addSp delSp modSp mod">
        <pc:chgData name="manjunath navale" userId="1f5f3c218e485f55" providerId="LiveId" clId="{D387731A-6B53-4404-ACCE-EB181A343CCF}" dt="2023-10-06T17:48:20.306" v="470" actId="20577"/>
        <pc:sldMkLst>
          <pc:docMk/>
          <pc:sldMk cId="4228027641" sldId="327"/>
        </pc:sldMkLst>
        <pc:spChg chg="mod">
          <ac:chgData name="manjunath navale" userId="1f5f3c218e485f55" providerId="LiveId" clId="{D387731A-6B53-4404-ACCE-EB181A343CCF}" dt="2023-10-06T17:48:20.306" v="470" actId="20577"/>
          <ac:spMkLst>
            <pc:docMk/>
            <pc:sldMk cId="4228027641" sldId="327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18:52.853" v="45" actId="21"/>
          <ac:spMkLst>
            <pc:docMk/>
            <pc:sldMk cId="4228027641" sldId="327"/>
            <ac:spMk id="4" creationId="{F794DD9F-C28C-965A-EA73-19C1C88B0D34}"/>
          </ac:spMkLst>
        </pc:spChg>
        <pc:spChg chg="mod">
          <ac:chgData name="manjunath navale" userId="1f5f3c218e485f55" providerId="LiveId" clId="{D387731A-6B53-4404-ACCE-EB181A343CCF}" dt="2023-10-06T17:41:06.894" v="245" actId="1076"/>
          <ac:spMkLst>
            <pc:docMk/>
            <pc:sldMk cId="4228027641" sldId="327"/>
            <ac:spMk id="19" creationId="{BDE16395-B2C2-AE37-DEA1-AE92AAD44F6C}"/>
          </ac:spMkLst>
        </pc:spChg>
        <pc:picChg chg="del">
          <ac:chgData name="manjunath navale" userId="1f5f3c218e485f55" providerId="LiveId" clId="{D387731A-6B53-4404-ACCE-EB181A343CCF}" dt="2023-10-06T17:18:49.156" v="44" actId="21"/>
          <ac:picMkLst>
            <pc:docMk/>
            <pc:sldMk cId="4228027641" sldId="327"/>
            <ac:picMk id="7" creationId="{32117AE8-86A7-BE12-1520-98E67D6E827A}"/>
          </ac:picMkLst>
        </pc:picChg>
        <pc:picChg chg="add mod">
          <ac:chgData name="manjunath navale" userId="1f5f3c218e485f55" providerId="LiveId" clId="{D387731A-6B53-4404-ACCE-EB181A343CCF}" dt="2023-10-06T17:19:46.625" v="47" actId="1076"/>
          <ac:picMkLst>
            <pc:docMk/>
            <pc:sldMk cId="4228027641" sldId="327"/>
            <ac:picMk id="8" creationId="{F4B7C357-02A2-097E-196B-C6DB7ABA88EA}"/>
          </ac:picMkLst>
        </pc:picChg>
      </pc:sldChg>
      <pc:sldChg chg="addSp delSp modSp mod">
        <pc:chgData name="manjunath navale" userId="1f5f3c218e485f55" providerId="LiveId" clId="{D387731A-6B53-4404-ACCE-EB181A343CCF}" dt="2023-10-06T17:41:35.889" v="250" actId="1076"/>
        <pc:sldMkLst>
          <pc:docMk/>
          <pc:sldMk cId="2976399346" sldId="329"/>
        </pc:sldMkLst>
        <pc:spChg chg="mod">
          <ac:chgData name="manjunath navale" userId="1f5f3c218e485f55" providerId="LiveId" clId="{D387731A-6B53-4404-ACCE-EB181A343CCF}" dt="2023-10-06T17:36:48.161" v="223" actId="113"/>
          <ac:spMkLst>
            <pc:docMk/>
            <pc:sldMk cId="2976399346" sldId="329"/>
            <ac:spMk id="2" creationId="{800B4516-A78C-D69C-2051-684BD2AB4940}"/>
          </ac:spMkLst>
        </pc:spChg>
        <pc:spChg chg="mod">
          <ac:chgData name="manjunath navale" userId="1f5f3c218e485f55" providerId="LiveId" clId="{D387731A-6B53-4404-ACCE-EB181A343CCF}" dt="2023-10-06T17:38:43.391" v="233" actId="2711"/>
          <ac:spMkLst>
            <pc:docMk/>
            <pc:sldMk cId="2976399346" sldId="329"/>
            <ac:spMk id="19" creationId="{BDE16395-B2C2-AE37-DEA1-AE92AAD44F6C}"/>
          </ac:spMkLst>
        </pc:spChg>
        <pc:picChg chg="add mod">
          <ac:chgData name="manjunath navale" userId="1f5f3c218e485f55" providerId="LiveId" clId="{D387731A-6B53-4404-ACCE-EB181A343CCF}" dt="2023-10-06T17:41:35.889" v="250" actId="1076"/>
          <ac:picMkLst>
            <pc:docMk/>
            <pc:sldMk cId="2976399346" sldId="329"/>
            <ac:picMk id="4" creationId="{FF84C855-506D-A767-FF6A-4CF6197F0B2D}"/>
          </ac:picMkLst>
        </pc:picChg>
        <pc:picChg chg="del">
          <ac:chgData name="manjunath navale" userId="1f5f3c218e485f55" providerId="LiveId" clId="{D387731A-6B53-4404-ACCE-EB181A343CCF}" dt="2023-10-06T17:20:58.226" v="51" actId="21"/>
          <ac:picMkLst>
            <pc:docMk/>
            <pc:sldMk cId="2976399346" sldId="329"/>
            <ac:picMk id="6" creationId="{CF8C84CB-A584-682E-994E-532CFD213C6D}"/>
          </ac:picMkLst>
        </pc:picChg>
      </pc:sldChg>
      <pc:sldChg chg="addSp delSp modSp mod">
        <pc:chgData name="manjunath navale" userId="1f5f3c218e485f55" providerId="LiveId" clId="{D387731A-6B53-4404-ACCE-EB181A343CCF}" dt="2023-10-06T17:41:42.596" v="251" actId="14100"/>
        <pc:sldMkLst>
          <pc:docMk/>
          <pc:sldMk cId="318392348" sldId="330"/>
        </pc:sldMkLst>
        <pc:spChg chg="mod">
          <ac:chgData name="manjunath navale" userId="1f5f3c218e485f55" providerId="LiveId" clId="{D387731A-6B53-4404-ACCE-EB181A343CCF}" dt="2023-10-06T17:37:06.786" v="226" actId="113"/>
          <ac:spMkLst>
            <pc:docMk/>
            <pc:sldMk cId="318392348" sldId="330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21:37.703" v="54" actId="21"/>
          <ac:spMkLst>
            <pc:docMk/>
            <pc:sldMk cId="318392348" sldId="330"/>
            <ac:spMk id="4" creationId="{E42A1CAB-714F-32FA-7D6A-3B139EFA83B3}"/>
          </ac:spMkLst>
        </pc:spChg>
        <pc:spChg chg="mod">
          <ac:chgData name="manjunath navale" userId="1f5f3c218e485f55" providerId="LiveId" clId="{D387731A-6B53-4404-ACCE-EB181A343CCF}" dt="2023-10-06T17:38:35.529" v="232" actId="2711"/>
          <ac:spMkLst>
            <pc:docMk/>
            <pc:sldMk cId="318392348" sldId="330"/>
            <ac:spMk id="19" creationId="{BDE16395-B2C2-AE37-DEA1-AE92AAD44F6C}"/>
          </ac:spMkLst>
        </pc:spChg>
        <pc:picChg chg="add mod">
          <ac:chgData name="manjunath navale" userId="1f5f3c218e485f55" providerId="LiveId" clId="{D387731A-6B53-4404-ACCE-EB181A343CCF}" dt="2023-10-06T17:41:42.596" v="251" actId="14100"/>
          <ac:picMkLst>
            <pc:docMk/>
            <pc:sldMk cId="318392348" sldId="330"/>
            <ac:picMk id="7" creationId="{C3C0126A-686A-3D80-7258-D9EFA059CEA5}"/>
          </ac:picMkLst>
        </pc:picChg>
        <pc:picChg chg="del">
          <ac:chgData name="manjunath navale" userId="1f5f3c218e485f55" providerId="LiveId" clId="{D387731A-6B53-4404-ACCE-EB181A343CCF}" dt="2023-10-06T17:21:33.882" v="53" actId="21"/>
          <ac:picMkLst>
            <pc:docMk/>
            <pc:sldMk cId="318392348" sldId="330"/>
            <ac:picMk id="8" creationId="{C17C16E7-3122-EEE9-421A-0E03E781D61F}"/>
          </ac:picMkLst>
        </pc:picChg>
      </pc:sldChg>
      <pc:sldChg chg="modSp mod">
        <pc:chgData name="manjunath navale" userId="1f5f3c218e485f55" providerId="LiveId" clId="{D387731A-6B53-4404-ACCE-EB181A343CCF}" dt="2023-10-06T17:38:28.187" v="231" actId="2711"/>
        <pc:sldMkLst>
          <pc:docMk/>
          <pc:sldMk cId="1160061006" sldId="331"/>
        </pc:sldMkLst>
        <pc:spChg chg="mod">
          <ac:chgData name="manjunath navale" userId="1f5f3c218e485f55" providerId="LiveId" clId="{D387731A-6B53-4404-ACCE-EB181A343CCF}" dt="2023-10-06T17:37:48.793" v="228" actId="113"/>
          <ac:spMkLst>
            <pc:docMk/>
            <pc:sldMk cId="1160061006" sldId="331"/>
            <ac:spMk id="7" creationId="{EB1150BB-B082-5D36-291F-6DD8177EC483}"/>
          </ac:spMkLst>
        </pc:spChg>
        <pc:spChg chg="mod">
          <ac:chgData name="manjunath navale" userId="1f5f3c218e485f55" providerId="LiveId" clId="{D387731A-6B53-4404-ACCE-EB181A343CCF}" dt="2023-10-06T17:38:28.187" v="231" actId="2711"/>
          <ac:spMkLst>
            <pc:docMk/>
            <pc:sldMk cId="1160061006" sldId="331"/>
            <ac:spMk id="19" creationId="{BDE16395-B2C2-AE37-DEA1-AE92AAD44F6C}"/>
          </ac:spMkLst>
        </pc:spChg>
        <pc:picChg chg="mod">
          <ac:chgData name="manjunath navale" userId="1f5f3c218e485f55" providerId="LiveId" clId="{D387731A-6B53-4404-ACCE-EB181A343CCF}" dt="2023-10-06T17:37:55.595" v="229" actId="1076"/>
          <ac:picMkLst>
            <pc:docMk/>
            <pc:sldMk cId="1160061006" sldId="331"/>
            <ac:picMk id="10" creationId="{7B1C0BF2-CFB7-30F3-5D1D-FFC8949FF1F2}"/>
          </ac:picMkLst>
        </pc:picChg>
        <pc:picChg chg="mod">
          <ac:chgData name="manjunath navale" userId="1f5f3c218e485f55" providerId="LiveId" clId="{D387731A-6B53-4404-ACCE-EB181A343CCF}" dt="2023-10-06T17:38:01.806" v="230" actId="1076"/>
          <ac:picMkLst>
            <pc:docMk/>
            <pc:sldMk cId="1160061006" sldId="331"/>
            <ac:picMk id="12" creationId="{781D55AE-7389-23CA-4950-27B6B351079E}"/>
          </ac:picMkLst>
        </pc:picChg>
      </pc:sldChg>
      <pc:sldChg chg="modSp mod">
        <pc:chgData name="manjunath navale" userId="1f5f3c218e485f55" providerId="LiveId" clId="{D387731A-6B53-4404-ACCE-EB181A343CCF}" dt="2023-10-06T17:31:00.184" v="138" actId="20577"/>
        <pc:sldMkLst>
          <pc:docMk/>
          <pc:sldMk cId="2264244835" sldId="332"/>
        </pc:sldMkLst>
        <pc:spChg chg="mod">
          <ac:chgData name="manjunath navale" userId="1f5f3c218e485f55" providerId="LiveId" clId="{D387731A-6B53-4404-ACCE-EB181A343CCF}" dt="2023-10-06T17:31:00.184" v="138" actId="20577"/>
          <ac:spMkLst>
            <pc:docMk/>
            <pc:sldMk cId="2264244835" sldId="332"/>
            <ac:spMk id="7" creationId="{EB1150BB-B082-5D36-291F-6DD8177EC483}"/>
          </ac:spMkLst>
        </pc:spChg>
      </pc:sldChg>
      <pc:sldChg chg="modSp mod">
        <pc:chgData name="manjunath navale" userId="1f5f3c218e485f55" providerId="LiveId" clId="{D387731A-6B53-4404-ACCE-EB181A343CCF}" dt="2023-10-09T08:10:39.216" v="512" actId="20577"/>
        <pc:sldMkLst>
          <pc:docMk/>
          <pc:sldMk cId="126223571" sldId="333"/>
        </pc:sldMkLst>
        <pc:spChg chg="mod">
          <ac:chgData name="manjunath navale" userId="1f5f3c218e485f55" providerId="LiveId" clId="{D387731A-6B53-4404-ACCE-EB181A343CCF}" dt="2023-10-09T08:09:56.097" v="503" actId="113"/>
          <ac:spMkLst>
            <pc:docMk/>
            <pc:sldMk cId="126223571" sldId="333"/>
            <ac:spMk id="2" creationId="{837958D0-CFF0-482C-649C-47CB38CB41C2}"/>
          </ac:spMkLst>
        </pc:spChg>
        <pc:spChg chg="mod">
          <ac:chgData name="manjunath navale" userId="1f5f3c218e485f55" providerId="LiveId" clId="{D387731A-6B53-4404-ACCE-EB181A343CCF}" dt="2023-10-09T08:10:39.216" v="512" actId="20577"/>
          <ac:spMkLst>
            <pc:docMk/>
            <pc:sldMk cId="126223571" sldId="333"/>
            <ac:spMk id="6" creationId="{3DDC98A4-F1DC-2E01-439D-D971FC1A3018}"/>
          </ac:spMkLst>
        </pc:spChg>
      </pc:sldChg>
      <pc:sldChg chg="modSp mod">
        <pc:chgData name="manjunath navale" userId="1f5f3c218e485f55" providerId="LiveId" clId="{D387731A-6B53-4404-ACCE-EB181A343CCF}" dt="2023-10-09T08:11:45.401" v="513" actId="20577"/>
        <pc:sldMkLst>
          <pc:docMk/>
          <pc:sldMk cId="275358456" sldId="334"/>
        </pc:sldMkLst>
        <pc:spChg chg="mod">
          <ac:chgData name="manjunath navale" userId="1f5f3c218e485f55" providerId="LiveId" clId="{D387731A-6B53-4404-ACCE-EB181A343CCF}" dt="2023-10-09T08:10:04.719" v="505" actId="113"/>
          <ac:spMkLst>
            <pc:docMk/>
            <pc:sldMk cId="275358456" sldId="334"/>
            <ac:spMk id="2" creationId="{837958D0-CFF0-482C-649C-47CB38CB41C2}"/>
          </ac:spMkLst>
        </pc:spChg>
        <pc:spChg chg="mod">
          <ac:chgData name="manjunath navale" userId="1f5f3c218e485f55" providerId="LiveId" clId="{D387731A-6B53-4404-ACCE-EB181A343CCF}" dt="2023-10-09T08:11:45.401" v="513" actId="20577"/>
          <ac:spMkLst>
            <pc:docMk/>
            <pc:sldMk cId="275358456" sldId="334"/>
            <ac:spMk id="6" creationId="{3DDC98A4-F1DC-2E01-439D-D971FC1A3018}"/>
          </ac:spMkLst>
        </pc:spChg>
      </pc:sldChg>
      <pc:sldChg chg="modSp del mod">
        <pc:chgData name="manjunath navale" userId="1f5f3c218e485f55" providerId="LiveId" clId="{D387731A-6B53-4404-ACCE-EB181A343CCF}" dt="2023-10-09T08:09:17.720" v="477" actId="2696"/>
        <pc:sldMkLst>
          <pc:docMk/>
          <pc:sldMk cId="3010365709" sldId="335"/>
        </pc:sldMkLst>
        <pc:spChg chg="mod">
          <ac:chgData name="manjunath navale" userId="1f5f3c218e485f55" providerId="LiveId" clId="{D387731A-6B53-4404-ACCE-EB181A343CCF}" dt="2023-10-06T17:22:55.831" v="58" actId="207"/>
          <ac:spMkLst>
            <pc:docMk/>
            <pc:sldMk cId="3010365709" sldId="335"/>
            <ac:spMk id="3" creationId="{DC9AC05D-560D-1665-8879-549C0B4EDE5C}"/>
          </ac:spMkLst>
        </pc:spChg>
      </pc:sldChg>
      <pc:sldChg chg="addSp delSp modSp mod ord">
        <pc:chgData name="manjunath navale" userId="1f5f3c218e485f55" providerId="LiveId" clId="{D387731A-6B53-4404-ACCE-EB181A343CCF}" dt="2023-10-09T08:08:57.288" v="476"/>
        <pc:sldMkLst>
          <pc:docMk/>
          <pc:sldMk cId="3236528569" sldId="336"/>
        </pc:sldMkLst>
        <pc:spChg chg="mod">
          <ac:chgData name="manjunath navale" userId="1f5f3c218e485f55" providerId="LiveId" clId="{D387731A-6B53-4404-ACCE-EB181A343CCF}" dt="2023-10-06T17:36:31.032" v="219" actId="113"/>
          <ac:spMkLst>
            <pc:docMk/>
            <pc:sldMk cId="3236528569" sldId="336"/>
            <ac:spMk id="2" creationId="{800B4516-A78C-D69C-2051-684BD2AB4940}"/>
          </ac:spMkLst>
        </pc:spChg>
        <pc:spChg chg="add del mod">
          <ac:chgData name="manjunath navale" userId="1f5f3c218e485f55" providerId="LiveId" clId="{D387731A-6B53-4404-ACCE-EB181A343CCF}" dt="2023-10-06T17:20:38.439" v="50" actId="21"/>
          <ac:spMkLst>
            <pc:docMk/>
            <pc:sldMk cId="3236528569" sldId="336"/>
            <ac:spMk id="4" creationId="{3AD8C7F5-690F-5DD9-B812-3D37A04949FD}"/>
          </ac:spMkLst>
        </pc:spChg>
        <pc:spChg chg="mod">
          <ac:chgData name="manjunath navale" userId="1f5f3c218e485f55" providerId="LiveId" clId="{D387731A-6B53-4404-ACCE-EB181A343CCF}" dt="2023-10-06T17:41:17.999" v="246" actId="1076"/>
          <ac:spMkLst>
            <pc:docMk/>
            <pc:sldMk cId="3236528569" sldId="336"/>
            <ac:spMk id="19" creationId="{BDE16395-B2C2-AE37-DEA1-AE92AAD44F6C}"/>
          </ac:spMkLst>
        </pc:spChg>
        <pc:picChg chg="add mod">
          <ac:chgData name="manjunath navale" userId="1f5f3c218e485f55" providerId="LiveId" clId="{D387731A-6B53-4404-ACCE-EB181A343CCF}" dt="2023-10-06T17:36:32.404" v="220" actId="1076"/>
          <ac:picMkLst>
            <pc:docMk/>
            <pc:sldMk cId="3236528569" sldId="336"/>
            <ac:picMk id="7" creationId="{4D81EF49-91D8-FC44-A7BE-B5B3A4D6CB4F}"/>
          </ac:picMkLst>
        </pc:picChg>
        <pc:picChg chg="del">
          <ac:chgData name="manjunath navale" userId="1f5f3c218e485f55" providerId="LiveId" clId="{D387731A-6B53-4404-ACCE-EB181A343CCF}" dt="2023-10-06T17:19:57.595" v="48" actId="21"/>
          <ac:picMkLst>
            <pc:docMk/>
            <pc:sldMk cId="3236528569" sldId="336"/>
            <ac:picMk id="8" creationId="{CAC3DBBC-5BCF-CEC3-9985-EDEC8D6CDF75}"/>
          </ac:picMkLst>
        </pc:picChg>
      </pc:sldChg>
    </pc:docChg>
  </pc:docChgLst>
  <pc:docChgLst>
    <pc:chgData name="manjunath navale" userId="1f5f3c218e485f55" providerId="LiveId" clId="{567ABACD-4F9D-4796-B152-62B471780C66}"/>
    <pc:docChg chg="custSel modSld">
      <pc:chgData name="manjunath navale" userId="1f5f3c218e485f55" providerId="LiveId" clId="{567ABACD-4F9D-4796-B152-62B471780C66}" dt="2024-04-29T07:04:29.637" v="0" actId="21"/>
      <pc:docMkLst>
        <pc:docMk/>
      </pc:docMkLst>
      <pc:sldChg chg="delSp mod">
        <pc:chgData name="manjunath navale" userId="1f5f3c218e485f55" providerId="LiveId" clId="{567ABACD-4F9D-4796-B152-62B471780C66}" dt="2024-04-29T07:04:29.637" v="0" actId="21"/>
        <pc:sldMkLst>
          <pc:docMk/>
          <pc:sldMk cId="317718070" sldId="305"/>
        </pc:sldMkLst>
        <pc:spChg chg="del">
          <ac:chgData name="manjunath navale" userId="1f5f3c218e485f55" providerId="LiveId" clId="{567ABACD-4F9D-4796-B152-62B471780C66}" dt="2024-04-29T07:04:29.637" v="0" actId="21"/>
          <ac:spMkLst>
            <pc:docMk/>
            <pc:sldMk cId="317718070" sldId="305"/>
            <ac:spMk id="3" creationId="{A1122BCE-DE86-9A3B-8B71-3BCB1A45F4B2}"/>
          </ac:spMkLst>
        </pc:spChg>
      </pc:sldChg>
    </pc:docChg>
  </pc:docChgLst>
  <pc:docChgLst>
    <pc:chgData name="manjunath navale" userId="1f5f3c218e485f55" providerId="LiveId" clId="{48132940-5D3A-4F4A-BE1A-51E505A54957}"/>
    <pc:docChg chg="undo redo custSel addSld delSld modSld sldOrd">
      <pc:chgData name="manjunath navale" userId="1f5f3c218e485f55" providerId="LiveId" clId="{48132940-5D3A-4F4A-BE1A-51E505A54957}" dt="2023-10-06T12:33:19.076" v="2074" actId="14100"/>
      <pc:docMkLst>
        <pc:docMk/>
      </pc:docMkLst>
      <pc:sldChg chg="modSp mod">
        <pc:chgData name="manjunath navale" userId="1f5f3c218e485f55" providerId="LiveId" clId="{48132940-5D3A-4F4A-BE1A-51E505A54957}" dt="2023-10-04T14:23:13.188" v="579" actId="20577"/>
        <pc:sldMkLst>
          <pc:docMk/>
          <pc:sldMk cId="3446797337" sldId="259"/>
        </pc:sldMkLst>
        <pc:spChg chg="mod">
          <ac:chgData name="manjunath navale" userId="1f5f3c218e485f55" providerId="LiveId" clId="{48132940-5D3A-4F4A-BE1A-51E505A54957}" dt="2023-10-04T14:22:07.835" v="521" actId="1076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manjunath navale" userId="1f5f3c218e485f55" providerId="LiveId" clId="{48132940-5D3A-4F4A-BE1A-51E505A54957}" dt="2023-10-04T14:23:13.188" v="579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modSp del mod ord">
        <pc:chgData name="manjunath navale" userId="1f5f3c218e485f55" providerId="LiveId" clId="{48132940-5D3A-4F4A-BE1A-51E505A54957}" dt="2023-10-05T10:06:22.431" v="1096" actId="2696"/>
        <pc:sldMkLst>
          <pc:docMk/>
          <pc:sldMk cId="2985610029" sldId="294"/>
        </pc:sldMkLst>
        <pc:spChg chg="mod">
          <ac:chgData name="manjunath navale" userId="1f5f3c218e485f55" providerId="LiveId" clId="{48132940-5D3A-4F4A-BE1A-51E505A54957}" dt="2023-10-05T10:03:20.588" v="1017" actId="20577"/>
          <ac:spMkLst>
            <pc:docMk/>
            <pc:sldMk cId="2985610029" sldId="294"/>
            <ac:spMk id="2" creationId="{19256B7E-1633-44AB-8584-82DF5B726834}"/>
          </ac:spMkLst>
        </pc:spChg>
      </pc:sldChg>
      <pc:sldChg chg="delSp modSp mod">
        <pc:chgData name="manjunath navale" userId="1f5f3c218e485f55" providerId="LiveId" clId="{48132940-5D3A-4F4A-BE1A-51E505A54957}" dt="2023-10-05T09:57:05.047" v="930" actId="313"/>
        <pc:sldMkLst>
          <pc:docMk/>
          <pc:sldMk cId="1859527893" sldId="296"/>
        </pc:sldMkLst>
        <pc:spChg chg="mod">
          <ac:chgData name="manjunath navale" userId="1f5f3c218e485f55" providerId="LiveId" clId="{48132940-5D3A-4F4A-BE1A-51E505A54957}" dt="2023-10-05T09:57:05.047" v="930" actId="313"/>
          <ac:spMkLst>
            <pc:docMk/>
            <pc:sldMk cId="1859527893" sldId="296"/>
            <ac:spMk id="3" creationId="{22788C46-D0BC-4307-AE55-7601A139E7CB}"/>
          </ac:spMkLst>
        </pc:spChg>
        <pc:spChg chg="del">
          <ac:chgData name="manjunath navale" userId="1f5f3c218e485f55" providerId="LiveId" clId="{48132940-5D3A-4F4A-BE1A-51E505A54957}" dt="2023-10-04T14:15:41.964" v="97" actId="21"/>
          <ac:spMkLst>
            <pc:docMk/>
            <pc:sldMk cId="1859527893" sldId="296"/>
            <ac:spMk id="5" creationId="{4A947406-5839-A735-732D-5690E6315B95}"/>
          </ac:spMkLst>
        </pc:spChg>
      </pc:sldChg>
      <pc:sldChg chg="addSp delSp modSp mod">
        <pc:chgData name="manjunath navale" userId="1f5f3c218e485f55" providerId="LiveId" clId="{48132940-5D3A-4F4A-BE1A-51E505A54957}" dt="2023-10-04T14:14:50.946" v="32" actId="1076"/>
        <pc:sldMkLst>
          <pc:docMk/>
          <pc:sldMk cId="317718070" sldId="305"/>
        </pc:sldMkLst>
        <pc:spChg chg="mod">
          <ac:chgData name="manjunath navale" userId="1f5f3c218e485f55" providerId="LiveId" clId="{48132940-5D3A-4F4A-BE1A-51E505A54957}" dt="2023-10-04T14:14:50.946" v="32" actId="1076"/>
          <ac:spMkLst>
            <pc:docMk/>
            <pc:sldMk cId="317718070" sldId="305"/>
            <ac:spMk id="2" creationId="{DD24180B-35BA-C28E-820F-59C84FBDD99A}"/>
          </ac:spMkLst>
        </pc:spChg>
        <pc:spChg chg="del">
          <ac:chgData name="manjunath navale" userId="1f5f3c218e485f55" providerId="LiveId" clId="{48132940-5D3A-4F4A-BE1A-51E505A54957}" dt="2023-10-04T14:14:33.014" v="27" actId="21"/>
          <ac:spMkLst>
            <pc:docMk/>
            <pc:sldMk cId="317718070" sldId="305"/>
            <ac:spMk id="3" creationId="{626260E8-21BF-1371-4767-5E86248A7A7B}"/>
          </ac:spMkLst>
        </pc:spChg>
        <pc:spChg chg="add del mod">
          <ac:chgData name="manjunath navale" userId="1f5f3c218e485f55" providerId="LiveId" clId="{48132940-5D3A-4F4A-BE1A-51E505A54957}" dt="2023-10-04T14:14:37.441" v="28" actId="21"/>
          <ac:spMkLst>
            <pc:docMk/>
            <pc:sldMk cId="317718070" sldId="305"/>
            <ac:spMk id="5" creationId="{32DCB0CA-F505-873D-51ED-075F3316A4EA}"/>
          </ac:spMkLst>
        </pc:spChg>
      </pc:sldChg>
      <pc:sldChg chg="modSp mod">
        <pc:chgData name="manjunath navale" userId="1f5f3c218e485f55" providerId="LiveId" clId="{48132940-5D3A-4F4A-BE1A-51E505A54957}" dt="2023-10-04T14:20:22.849" v="418" actId="20577"/>
        <pc:sldMkLst>
          <pc:docMk/>
          <pc:sldMk cId="1732999477" sldId="306"/>
        </pc:sldMkLst>
        <pc:spChg chg="mod">
          <ac:chgData name="manjunath navale" userId="1f5f3c218e485f55" providerId="LiveId" clId="{48132940-5D3A-4F4A-BE1A-51E505A54957}" dt="2023-10-04T14:20:22.849" v="418" actId="20577"/>
          <ac:spMkLst>
            <pc:docMk/>
            <pc:sldMk cId="1732999477" sldId="306"/>
            <ac:spMk id="3" creationId="{1A585715-2793-160B-269E-D9516C84D73A}"/>
          </ac:spMkLst>
        </pc:spChg>
      </pc:sldChg>
      <pc:sldChg chg="modSp del mod">
        <pc:chgData name="manjunath navale" userId="1f5f3c218e485f55" providerId="LiveId" clId="{48132940-5D3A-4F4A-BE1A-51E505A54957}" dt="2023-10-05T09:57:38.088" v="934" actId="2696"/>
        <pc:sldMkLst>
          <pc:docMk/>
          <pc:sldMk cId="520700503" sldId="310"/>
        </pc:sldMkLst>
        <pc:spChg chg="mod">
          <ac:chgData name="manjunath navale" userId="1f5f3c218e485f55" providerId="LiveId" clId="{48132940-5D3A-4F4A-BE1A-51E505A54957}" dt="2023-10-05T09:57:18.598" v="931"/>
          <ac:spMkLst>
            <pc:docMk/>
            <pc:sldMk cId="520700503" sldId="310"/>
            <ac:spMk id="2" creationId="{69554157-869F-9BBE-CFCF-717129CA6907}"/>
          </ac:spMkLst>
        </pc:spChg>
        <pc:spChg chg="mod">
          <ac:chgData name="manjunath navale" userId="1f5f3c218e485f55" providerId="LiveId" clId="{48132940-5D3A-4F4A-BE1A-51E505A54957}" dt="2023-10-05T09:57:28.029" v="933" actId="120"/>
          <ac:spMkLst>
            <pc:docMk/>
            <pc:sldMk cId="520700503" sldId="310"/>
            <ac:spMk id="3" creationId="{DC9AC05D-560D-1665-8879-549C0B4EDE5C}"/>
          </ac:spMkLst>
        </pc:spChg>
      </pc:sldChg>
      <pc:sldChg chg="add del">
        <pc:chgData name="manjunath navale" userId="1f5f3c218e485f55" providerId="LiveId" clId="{48132940-5D3A-4F4A-BE1A-51E505A54957}" dt="2023-10-05T10:37:47.845" v="1855" actId="2696"/>
        <pc:sldMkLst>
          <pc:docMk/>
          <pc:sldMk cId="742673281" sldId="310"/>
        </pc:sldMkLst>
      </pc:sldChg>
      <pc:sldChg chg="addSp delSp modSp mod">
        <pc:chgData name="manjunath navale" userId="1f5f3c218e485f55" providerId="LiveId" clId="{48132940-5D3A-4F4A-BE1A-51E505A54957}" dt="2023-10-06T12:33:19.076" v="2074" actId="14100"/>
        <pc:sldMkLst>
          <pc:docMk/>
          <pc:sldMk cId="941015171" sldId="311"/>
        </pc:sldMkLst>
        <pc:spChg chg="mod">
          <ac:chgData name="manjunath navale" userId="1f5f3c218e485f55" providerId="LiveId" clId="{48132940-5D3A-4F4A-BE1A-51E505A54957}" dt="2023-10-05T09:55:23.916" v="888" actId="1076"/>
          <ac:spMkLst>
            <pc:docMk/>
            <pc:sldMk cId="941015171" sldId="311"/>
            <ac:spMk id="2" creationId="{800B4516-A78C-D69C-2051-684BD2AB4940}"/>
          </ac:spMkLst>
        </pc:spChg>
        <pc:spChg chg="add del mod">
          <ac:chgData name="manjunath navale" userId="1f5f3c218e485f55" providerId="LiveId" clId="{48132940-5D3A-4F4A-BE1A-51E505A54957}" dt="2023-10-06T12:33:06.923" v="2071" actId="21"/>
          <ac:spMkLst>
            <pc:docMk/>
            <pc:sldMk cId="941015171" sldId="311"/>
            <ac:spMk id="4" creationId="{AC6C6EFB-8B40-3A17-F5A5-7D4A236A4E29}"/>
          </ac:spMkLst>
        </pc:spChg>
        <pc:picChg chg="add mod">
          <ac:chgData name="manjunath navale" userId="1f5f3c218e485f55" providerId="LiveId" clId="{48132940-5D3A-4F4A-BE1A-51E505A54957}" dt="2023-10-06T12:33:19.076" v="2074" actId="14100"/>
          <ac:picMkLst>
            <pc:docMk/>
            <pc:sldMk cId="941015171" sldId="311"/>
            <ac:picMk id="7" creationId="{CFA0E87E-4A1A-537A-E4C0-893643B78309}"/>
          </ac:picMkLst>
        </pc:picChg>
        <pc:picChg chg="del">
          <ac:chgData name="manjunath navale" userId="1f5f3c218e485f55" providerId="LiveId" clId="{48132940-5D3A-4F4A-BE1A-51E505A54957}" dt="2023-10-06T12:30:17.858" v="2068" actId="21"/>
          <ac:picMkLst>
            <pc:docMk/>
            <pc:sldMk cId="941015171" sldId="311"/>
            <ac:picMk id="23" creationId="{02AF1A4B-3D42-AD92-0D15-B6EA7F662286}"/>
          </ac:picMkLst>
        </pc:picChg>
      </pc:sldChg>
      <pc:sldChg chg="addSp delSp modSp mod">
        <pc:chgData name="manjunath navale" userId="1f5f3c218e485f55" providerId="LiveId" clId="{48132940-5D3A-4F4A-BE1A-51E505A54957}" dt="2023-10-04T14:53:45.673" v="851" actId="21"/>
        <pc:sldMkLst>
          <pc:docMk/>
          <pc:sldMk cId="2790251853" sldId="316"/>
        </pc:sldMkLst>
        <pc:spChg chg="add del mod">
          <ac:chgData name="manjunath navale" userId="1f5f3c218e485f55" providerId="LiveId" clId="{48132940-5D3A-4F4A-BE1A-51E505A54957}" dt="2023-10-04T14:53:45.673" v="851" actId="21"/>
          <ac:spMkLst>
            <pc:docMk/>
            <pc:sldMk cId="2790251853" sldId="316"/>
            <ac:spMk id="4" creationId="{3D364C52-E2E4-EF0C-D8CF-85E3ECE69943}"/>
          </ac:spMkLst>
        </pc:spChg>
        <pc:spChg chg="del">
          <ac:chgData name="manjunath navale" userId="1f5f3c218e485f55" providerId="LiveId" clId="{48132940-5D3A-4F4A-BE1A-51E505A54957}" dt="2023-10-04T14:53:38.195" v="850" actId="21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mod">
        <pc:chgData name="manjunath navale" userId="1f5f3c218e485f55" providerId="LiveId" clId="{48132940-5D3A-4F4A-BE1A-51E505A54957}" dt="2023-10-06T12:30:02.909" v="2067" actId="14100"/>
        <pc:sldMkLst>
          <pc:docMk/>
          <pc:sldMk cId="2265678160" sldId="319"/>
        </pc:sldMkLst>
        <pc:spChg chg="mod">
          <ac:chgData name="manjunath navale" userId="1f5f3c218e485f55" providerId="LiveId" clId="{48132940-5D3A-4F4A-BE1A-51E505A54957}" dt="2023-10-06T12:27:44.307" v="1996" actId="27636"/>
          <ac:spMkLst>
            <pc:docMk/>
            <pc:sldMk cId="2265678160" sldId="319"/>
            <ac:spMk id="2" creationId="{87F07153-38AB-E07F-8F15-52FA08959DC8}"/>
          </ac:spMkLst>
        </pc:spChg>
        <pc:spChg chg="mod">
          <ac:chgData name="manjunath navale" userId="1f5f3c218e485f55" providerId="LiveId" clId="{48132940-5D3A-4F4A-BE1A-51E505A54957}" dt="2023-10-06T12:29:45.525" v="2064" actId="20577"/>
          <ac:spMkLst>
            <pc:docMk/>
            <pc:sldMk cId="2265678160" sldId="319"/>
            <ac:spMk id="8" creationId="{DD3C1727-730D-BDCD-DEFE-D9D8AE1E6D73}"/>
          </ac:spMkLst>
        </pc:spChg>
        <pc:picChg chg="add mod">
          <ac:chgData name="manjunath navale" userId="1f5f3c218e485f55" providerId="LiveId" clId="{48132940-5D3A-4F4A-BE1A-51E505A54957}" dt="2023-10-06T12:30:02.909" v="2067" actId="14100"/>
          <ac:picMkLst>
            <pc:docMk/>
            <pc:sldMk cId="2265678160" sldId="319"/>
            <ac:picMk id="5" creationId="{D0958807-A621-7DD4-5DB3-19DA91AB79D7}"/>
          </ac:picMkLst>
        </pc:picChg>
        <pc:picChg chg="del mod">
          <ac:chgData name="manjunath navale" userId="1f5f3c218e485f55" providerId="LiveId" clId="{48132940-5D3A-4F4A-BE1A-51E505A54957}" dt="2023-10-06T12:25:57.569" v="1990" actId="21"/>
          <ac:picMkLst>
            <pc:docMk/>
            <pc:sldMk cId="2265678160" sldId="319"/>
            <ac:picMk id="10" creationId="{320343AB-3007-F025-8144-0F4200EA5172}"/>
          </ac:picMkLst>
        </pc:picChg>
      </pc:sldChg>
      <pc:sldChg chg="modSp mod">
        <pc:chgData name="manjunath navale" userId="1f5f3c218e485f55" providerId="LiveId" clId="{48132940-5D3A-4F4A-BE1A-51E505A54957}" dt="2023-10-04T14:54:18.660" v="852" actId="1076"/>
        <pc:sldMkLst>
          <pc:docMk/>
          <pc:sldMk cId="2567148037" sldId="320"/>
        </pc:sldMkLst>
        <pc:spChg chg="mod">
          <ac:chgData name="manjunath navale" userId="1f5f3c218e485f55" providerId="LiveId" clId="{48132940-5D3A-4F4A-BE1A-51E505A54957}" dt="2023-10-04T14:54:18.660" v="852" actId="1076"/>
          <ac:spMkLst>
            <pc:docMk/>
            <pc:sldMk cId="2567148037" sldId="320"/>
            <ac:spMk id="2" creationId="{800B4516-A78C-D69C-2051-684BD2AB4940}"/>
          </ac:spMkLst>
        </pc:spChg>
        <pc:spChg chg="mod">
          <ac:chgData name="manjunath navale" userId="1f5f3c218e485f55" providerId="LiveId" clId="{48132940-5D3A-4F4A-BE1A-51E505A54957}" dt="2023-10-04T14:42:13.904" v="786" actId="20577"/>
          <ac:spMkLst>
            <pc:docMk/>
            <pc:sldMk cId="2567148037" sldId="320"/>
            <ac:spMk id="19" creationId="{BDE16395-B2C2-AE37-DEA1-AE92AAD44F6C}"/>
          </ac:spMkLst>
        </pc:spChg>
      </pc:sldChg>
      <pc:sldChg chg="modSp mod">
        <pc:chgData name="manjunath navale" userId="1f5f3c218e485f55" providerId="LiveId" clId="{48132940-5D3A-4F4A-BE1A-51E505A54957}" dt="2023-10-05T10:23:13.664" v="1597"/>
        <pc:sldMkLst>
          <pc:docMk/>
          <pc:sldMk cId="4166920240" sldId="321"/>
        </pc:sldMkLst>
        <pc:spChg chg="mod">
          <ac:chgData name="manjunath navale" userId="1f5f3c218e485f55" providerId="LiveId" clId="{48132940-5D3A-4F4A-BE1A-51E505A54957}" dt="2023-10-05T10:23:13.664" v="1597"/>
          <ac:spMkLst>
            <pc:docMk/>
            <pc:sldMk cId="4166920240" sldId="321"/>
            <ac:spMk id="19" creationId="{BDE16395-B2C2-AE37-DEA1-AE92AAD44F6C}"/>
          </ac:spMkLst>
        </pc:spChg>
      </pc:sldChg>
      <pc:sldChg chg="modSp mod">
        <pc:chgData name="manjunath navale" userId="1f5f3c218e485f55" providerId="LiveId" clId="{48132940-5D3A-4F4A-BE1A-51E505A54957}" dt="2023-10-04T14:38:03.051" v="721" actId="207"/>
        <pc:sldMkLst>
          <pc:docMk/>
          <pc:sldMk cId="4268821457" sldId="323"/>
        </pc:sldMkLst>
        <pc:spChg chg="mod">
          <ac:chgData name="manjunath navale" userId="1f5f3c218e485f55" providerId="LiveId" clId="{48132940-5D3A-4F4A-BE1A-51E505A54957}" dt="2023-10-04T14:38:03.051" v="721" actId="207"/>
          <ac:spMkLst>
            <pc:docMk/>
            <pc:sldMk cId="4268821457" sldId="323"/>
            <ac:spMk id="19" creationId="{BDE16395-B2C2-AE37-DEA1-AE92AAD44F6C}"/>
          </ac:spMkLst>
        </pc:spChg>
      </pc:sldChg>
      <pc:sldChg chg="modSp mod">
        <pc:chgData name="manjunath navale" userId="1f5f3c218e485f55" providerId="LiveId" clId="{48132940-5D3A-4F4A-BE1A-51E505A54957}" dt="2023-10-04T14:49:48.080" v="836" actId="27636"/>
        <pc:sldMkLst>
          <pc:docMk/>
          <pc:sldMk cId="403236755" sldId="326"/>
        </pc:sldMkLst>
        <pc:spChg chg="mod">
          <ac:chgData name="manjunath navale" userId="1f5f3c218e485f55" providerId="LiveId" clId="{48132940-5D3A-4F4A-BE1A-51E505A54957}" dt="2023-10-04T14:49:48.080" v="836" actId="27636"/>
          <ac:spMkLst>
            <pc:docMk/>
            <pc:sldMk cId="403236755" sldId="326"/>
            <ac:spMk id="19" creationId="{BDE16395-B2C2-AE37-DEA1-AE92AAD44F6C}"/>
          </ac:spMkLst>
        </pc:spChg>
      </pc:sldChg>
      <pc:sldChg chg="modSp mod">
        <pc:chgData name="manjunath navale" userId="1f5f3c218e485f55" providerId="LiveId" clId="{48132940-5D3A-4F4A-BE1A-51E505A54957}" dt="2023-10-06T09:20:23.759" v="1857" actId="14100"/>
        <pc:sldMkLst>
          <pc:docMk/>
          <pc:sldMk cId="2976399346" sldId="329"/>
        </pc:sldMkLst>
        <pc:picChg chg="mod">
          <ac:chgData name="manjunath navale" userId="1f5f3c218e485f55" providerId="LiveId" clId="{48132940-5D3A-4F4A-BE1A-51E505A54957}" dt="2023-10-06T09:20:23.759" v="1857" actId="14100"/>
          <ac:picMkLst>
            <pc:docMk/>
            <pc:sldMk cId="2976399346" sldId="329"/>
            <ac:picMk id="6" creationId="{CF8C84CB-A584-682E-994E-532CFD213C6D}"/>
          </ac:picMkLst>
        </pc:picChg>
      </pc:sldChg>
      <pc:sldChg chg="addSp delSp modSp mod">
        <pc:chgData name="manjunath navale" userId="1f5f3c218e485f55" providerId="LiveId" clId="{48132940-5D3A-4F4A-BE1A-51E505A54957}" dt="2023-10-06T12:25:25.951" v="1989" actId="1076"/>
        <pc:sldMkLst>
          <pc:docMk/>
          <pc:sldMk cId="2264244835" sldId="332"/>
        </pc:sldMkLst>
        <pc:spChg chg="mod">
          <ac:chgData name="manjunath navale" userId="1f5f3c218e485f55" providerId="LiveId" clId="{48132940-5D3A-4F4A-BE1A-51E505A54957}" dt="2023-10-05T09:55:08.947" v="887" actId="1076"/>
          <ac:spMkLst>
            <pc:docMk/>
            <pc:sldMk cId="2264244835" sldId="332"/>
            <ac:spMk id="3" creationId="{37C25AD4-77D8-3629-CDD7-87912984BAB1}"/>
          </ac:spMkLst>
        </pc:spChg>
        <pc:picChg chg="del mod">
          <ac:chgData name="manjunath navale" userId="1f5f3c218e485f55" providerId="LiveId" clId="{48132940-5D3A-4F4A-BE1A-51E505A54957}" dt="2023-10-06T12:24:48.581" v="1985" actId="21"/>
          <ac:picMkLst>
            <pc:docMk/>
            <pc:sldMk cId="2264244835" sldId="332"/>
            <ac:picMk id="2" creationId="{442BA880-488D-6DEE-A502-D27E1E6B6645}"/>
          </ac:picMkLst>
        </pc:picChg>
        <pc:picChg chg="add mod">
          <ac:chgData name="manjunath navale" userId="1f5f3c218e485f55" providerId="LiveId" clId="{48132940-5D3A-4F4A-BE1A-51E505A54957}" dt="2023-10-06T12:25:25.951" v="1989" actId="1076"/>
          <ac:picMkLst>
            <pc:docMk/>
            <pc:sldMk cId="2264244835" sldId="332"/>
            <ac:picMk id="6" creationId="{2EA62AA7-B42C-A909-92A1-43A28BCD728C}"/>
          </ac:picMkLst>
        </pc:picChg>
      </pc:sldChg>
      <pc:sldChg chg="addSp delSp modSp new mod">
        <pc:chgData name="manjunath navale" userId="1f5f3c218e485f55" providerId="LiveId" clId="{48132940-5D3A-4F4A-BE1A-51E505A54957}" dt="2023-10-06T12:19:29.736" v="1983" actId="2711"/>
        <pc:sldMkLst>
          <pc:docMk/>
          <pc:sldMk cId="126223571" sldId="333"/>
        </pc:sldMkLst>
        <pc:spChg chg="mod">
          <ac:chgData name="manjunath navale" userId="1f5f3c218e485f55" providerId="LiveId" clId="{48132940-5D3A-4F4A-BE1A-51E505A54957}" dt="2023-10-04T14:38:46.627" v="726" actId="1076"/>
          <ac:spMkLst>
            <pc:docMk/>
            <pc:sldMk cId="126223571" sldId="333"/>
            <ac:spMk id="2" creationId="{837958D0-CFF0-482C-649C-47CB38CB41C2}"/>
          </ac:spMkLst>
        </pc:spChg>
        <pc:spChg chg="del">
          <ac:chgData name="manjunath navale" userId="1f5f3c218e485f55" providerId="LiveId" clId="{48132940-5D3A-4F4A-BE1A-51E505A54957}" dt="2023-10-04T14:26:06.960" v="618" actId="21"/>
          <ac:spMkLst>
            <pc:docMk/>
            <pc:sldMk cId="126223571" sldId="333"/>
            <ac:spMk id="3" creationId="{08467FE4-E065-4784-F15A-8D6A8F877E64}"/>
          </ac:spMkLst>
        </pc:spChg>
        <pc:spChg chg="add mod">
          <ac:chgData name="manjunath navale" userId="1f5f3c218e485f55" providerId="LiveId" clId="{48132940-5D3A-4F4A-BE1A-51E505A54957}" dt="2023-10-06T12:19:29.736" v="1983" actId="2711"/>
          <ac:spMkLst>
            <pc:docMk/>
            <pc:sldMk cId="126223571" sldId="333"/>
            <ac:spMk id="6" creationId="{3DDC98A4-F1DC-2E01-439D-D971FC1A3018}"/>
          </ac:spMkLst>
        </pc:spChg>
      </pc:sldChg>
      <pc:sldChg chg="modSp add mod">
        <pc:chgData name="manjunath navale" userId="1f5f3c218e485f55" providerId="LiveId" clId="{48132940-5D3A-4F4A-BE1A-51E505A54957}" dt="2023-10-06T12:19:39.063" v="1984" actId="2711"/>
        <pc:sldMkLst>
          <pc:docMk/>
          <pc:sldMk cId="275358456" sldId="334"/>
        </pc:sldMkLst>
        <pc:spChg chg="mod">
          <ac:chgData name="manjunath navale" userId="1f5f3c218e485f55" providerId="LiveId" clId="{48132940-5D3A-4F4A-BE1A-51E505A54957}" dt="2023-10-06T12:19:39.063" v="1984" actId="2711"/>
          <ac:spMkLst>
            <pc:docMk/>
            <pc:sldMk cId="275358456" sldId="334"/>
            <ac:spMk id="6" creationId="{3DDC98A4-F1DC-2E01-439D-D971FC1A3018}"/>
          </ac:spMkLst>
        </pc:spChg>
      </pc:sldChg>
      <pc:sldChg chg="modSp add mod">
        <pc:chgData name="manjunath navale" userId="1f5f3c218e485f55" providerId="LiveId" clId="{48132940-5D3A-4F4A-BE1A-51E505A54957}" dt="2023-10-06T12:15:08.344" v="1914" actId="1076"/>
        <pc:sldMkLst>
          <pc:docMk/>
          <pc:sldMk cId="3010365709" sldId="335"/>
        </pc:sldMkLst>
        <pc:spChg chg="mod">
          <ac:chgData name="manjunath navale" userId="1f5f3c218e485f55" providerId="LiveId" clId="{48132940-5D3A-4F4A-BE1A-51E505A54957}" dt="2023-10-06T12:15:08.344" v="1914" actId="1076"/>
          <ac:spMkLst>
            <pc:docMk/>
            <pc:sldMk cId="3010365709" sldId="335"/>
            <ac:spMk id="2" creationId="{69554157-869F-9BBE-CFCF-717129CA6907}"/>
          </ac:spMkLst>
        </pc:spChg>
        <pc:spChg chg="mod">
          <ac:chgData name="manjunath navale" userId="1f5f3c218e485f55" providerId="LiveId" clId="{48132940-5D3A-4F4A-BE1A-51E505A54957}" dt="2023-10-06T12:15:01.812" v="1913" actId="1076"/>
          <ac:spMkLst>
            <pc:docMk/>
            <pc:sldMk cId="3010365709" sldId="335"/>
            <ac:spMk id="3" creationId="{DC9AC05D-560D-1665-8879-549C0B4EDE5C}"/>
          </ac:spMkLst>
        </pc:spChg>
      </pc:sldChg>
      <pc:sldChg chg="addSp delSp modSp add mod">
        <pc:chgData name="manjunath navale" userId="1f5f3c218e485f55" providerId="LiveId" clId="{48132940-5D3A-4F4A-BE1A-51E505A54957}" dt="2023-10-05T10:37:07.049" v="1854" actId="20577"/>
        <pc:sldMkLst>
          <pc:docMk/>
          <pc:sldMk cId="3236528569" sldId="336"/>
        </pc:sldMkLst>
        <pc:spChg chg="mod">
          <ac:chgData name="manjunath navale" userId="1f5f3c218e485f55" providerId="LiveId" clId="{48132940-5D3A-4F4A-BE1A-51E505A54957}" dt="2023-10-05T10:33:38.523" v="1716" actId="20577"/>
          <ac:spMkLst>
            <pc:docMk/>
            <pc:sldMk cId="3236528569" sldId="336"/>
            <ac:spMk id="2" creationId="{800B4516-A78C-D69C-2051-684BD2AB4940}"/>
          </ac:spMkLst>
        </pc:spChg>
        <pc:spChg chg="add del mod">
          <ac:chgData name="manjunath navale" userId="1f5f3c218e485f55" providerId="LiveId" clId="{48132940-5D3A-4F4A-BE1A-51E505A54957}" dt="2023-10-05T10:35:29.277" v="1719"/>
          <ac:spMkLst>
            <pc:docMk/>
            <pc:sldMk cId="3236528569" sldId="336"/>
            <ac:spMk id="4" creationId="{4029B859-9722-9554-9098-F5D29D54AF33}"/>
          </ac:spMkLst>
        </pc:spChg>
        <pc:spChg chg="mod">
          <ac:chgData name="manjunath navale" userId="1f5f3c218e485f55" providerId="LiveId" clId="{48132940-5D3A-4F4A-BE1A-51E505A54957}" dt="2023-10-05T10:37:07.049" v="1854" actId="20577"/>
          <ac:spMkLst>
            <pc:docMk/>
            <pc:sldMk cId="3236528569" sldId="336"/>
            <ac:spMk id="19" creationId="{BDE16395-B2C2-AE37-DEA1-AE92AAD44F6C}"/>
          </ac:spMkLst>
        </pc:spChg>
        <pc:picChg chg="del mod">
          <ac:chgData name="manjunath navale" userId="1f5f3c218e485f55" providerId="LiveId" clId="{48132940-5D3A-4F4A-BE1A-51E505A54957}" dt="2023-10-05T10:33:41.666" v="1718" actId="21"/>
          <ac:picMkLst>
            <pc:docMk/>
            <pc:sldMk cId="3236528569" sldId="336"/>
            <ac:picMk id="7" creationId="{32117AE8-86A7-BE12-1520-98E67D6E827A}"/>
          </ac:picMkLst>
        </pc:picChg>
        <pc:picChg chg="add mod">
          <ac:chgData name="manjunath navale" userId="1f5f3c218e485f55" providerId="LiveId" clId="{48132940-5D3A-4F4A-BE1A-51E505A54957}" dt="2023-10-05T10:35:44.540" v="1724" actId="14100"/>
          <ac:picMkLst>
            <pc:docMk/>
            <pc:sldMk cId="3236528569" sldId="336"/>
            <ac:picMk id="8" creationId="{CAC3DBBC-5BCF-CEC3-9985-EDEC8D6CDF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660" y="2091061"/>
            <a:ext cx="4465983" cy="2043618"/>
          </a:xfrm>
        </p:spPr>
        <p:txBody>
          <a:bodyPr/>
          <a:lstStyle/>
          <a:p>
            <a:r>
              <a:rPr lang="en-US" dirty="0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17" y="308703"/>
            <a:ext cx="11529391" cy="70567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ill Sans Nova Light (Body)"/>
              </a:rPr>
              <a:t>What is Education level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marL="0" indent="0" algn="ctr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latin typeface="Gill Sans Nova Light (Body)"/>
              </a:rPr>
              <a:t>Most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ill Sans Nova Light (Body)"/>
              </a:rPr>
              <a:t> customers are graduates, while less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ill Sans Nova Light (Body)"/>
              </a:rPr>
              <a:t> customers are post-graduates.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666666"/>
                </a:solidFill>
                <a:effectLst/>
                <a:latin typeface="Gill Sans Nova Light (Body)"/>
              </a:rPr>
              <a:t>.</a:t>
            </a:r>
            <a:endParaRPr lang="en-IN" sz="2200" dirty="0">
              <a:latin typeface="Gill Sans Nova Ligh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FCA56-7D8F-CA92-BAE8-4358DD39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452286"/>
            <a:ext cx="864038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What is Marital Status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20256" y="5726701"/>
            <a:ext cx="9351486" cy="11312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Conclusion: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effectLst/>
              </a:rPr>
              <a:t>Most of the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 are married .Less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 are Divorced.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F50AC-3E77-2F47-A8D4-17DFA72B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351722"/>
            <a:ext cx="9116697" cy="42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ill Sans Nova Light (Body)"/>
              </a:rPr>
              <a:t>What is Relationship count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 with Bank?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20256" y="5645808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Total Relationship Count of most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Attritied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 is 2 &amp; 3.Total Relationship Count of less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Attritied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 is 6.</a:t>
            </a:r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1E2D67-ED15-4AA6-EEC4-4C98AE76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1298713"/>
            <a:ext cx="9154803" cy="42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1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ill Sans Nova Light (Body)"/>
              </a:rPr>
              <a:t>How many times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customers contacted in past 12 months?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94783" y="5726701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000" b="0" i="0" dirty="0">
                <a:solidFill>
                  <a:srgbClr val="1F1F1F"/>
                </a:solidFill>
                <a:effectLst/>
                <a:latin typeface="Gill Sans Nova Light (Body)"/>
              </a:rPr>
              <a:t>Most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Gill Sans Nova Light (Body)"/>
              </a:rPr>
              <a:t>attrited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ill Sans Nova Light (Body)"/>
              </a:rPr>
              <a:t> customers were contacted three times in the past 12 months, while less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Gill Sans Nova Light (Body)"/>
              </a:rPr>
              <a:t>attrited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ill Sans Nova Light (Body)"/>
              </a:rPr>
              <a:t> customers were not contacted at all.</a:t>
            </a:r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54D9F-1A07-0988-92F7-F05916F8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258957"/>
            <a:ext cx="9202434" cy="4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33333"/>
                </a:solidFill>
                <a:effectLst/>
                <a:latin typeface="Gill Sans Nova Light (Body)"/>
              </a:rPr>
              <a:t>Income Category wise Dependent count</a:t>
            </a:r>
            <a:endParaRPr lang="en-US" sz="3600" b="1" dirty="0">
              <a:latin typeface="Gill Sans Nova Light (Body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20257" y="5726701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1800" dirty="0">
                <a:solidFill>
                  <a:srgbClr val="666666"/>
                </a:solidFill>
                <a:latin typeface="Gill Sans Nova Light (Body)"/>
              </a:rPr>
              <a:t>M</a:t>
            </a:r>
            <a:r>
              <a:rPr lang="en-US" sz="1800" dirty="0">
                <a:solidFill>
                  <a:srgbClr val="666666"/>
                </a:solidFill>
                <a:effectLst/>
                <a:latin typeface="Gill Sans Nova Light (Body)"/>
              </a:rPr>
              <a:t>ost </a:t>
            </a:r>
            <a:r>
              <a:rPr lang="en-US" sz="1800" dirty="0" err="1">
                <a:solidFill>
                  <a:srgbClr val="666666"/>
                </a:solidFill>
                <a:effectLst/>
                <a:latin typeface="Gill Sans Nova Light (Body)"/>
              </a:rPr>
              <a:t>attrited</a:t>
            </a:r>
            <a:r>
              <a:rPr lang="en-US" sz="1800" dirty="0">
                <a:solidFill>
                  <a:srgbClr val="666666"/>
                </a:solidFill>
                <a:effectLst/>
                <a:latin typeface="Gill Sans Nova Light (Body)"/>
              </a:rPr>
              <a:t> customers have income less than $40K &amp; having 3 dependents. Less </a:t>
            </a:r>
            <a:r>
              <a:rPr lang="en-US" sz="1800" dirty="0" err="1">
                <a:solidFill>
                  <a:srgbClr val="666666"/>
                </a:solidFill>
                <a:effectLst/>
                <a:latin typeface="Gill Sans Nova Light (Body)"/>
              </a:rPr>
              <a:t>attrited</a:t>
            </a:r>
            <a:r>
              <a:rPr lang="en-US" sz="1800" dirty="0">
                <a:solidFill>
                  <a:srgbClr val="666666"/>
                </a:solidFill>
                <a:effectLst/>
                <a:latin typeface="Gill Sans Nova Light (Body)"/>
              </a:rPr>
              <a:t> customer have income greater than $120K and 2 dependents.</a:t>
            </a:r>
            <a:endParaRPr lang="en-IN" sz="2000" dirty="0">
              <a:latin typeface="Gill Sans Nova Ligh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1EF49-91D8-FC44-A7BE-B5B3A4D6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515859"/>
            <a:ext cx="919290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What is count of Customer in each Region?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Count of customers are more England </a:t>
            </a:r>
            <a:r>
              <a:rPr lang="en-US" sz="2000" dirty="0" err="1">
                <a:solidFill>
                  <a:schemeClr val="tx1"/>
                </a:solidFill>
                <a:latin typeface="Gill Sans Nova Light (Body)"/>
              </a:rPr>
              <a:t>i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.e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5393, followed by Scotland . and less customers in Northern Ireland.</a:t>
            </a:r>
            <a:endParaRPr lang="en-US" sz="2000" b="1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AA84FA-8B5F-D7E4-2DDA-EC48064C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97" y="1399819"/>
            <a:ext cx="899285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6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What is Age group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20257" y="5726701"/>
            <a:ext cx="9351486" cy="11312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1800" dirty="0">
                <a:solidFill>
                  <a:srgbClr val="666666"/>
                </a:solidFill>
                <a:latin typeface="Gill Sans Nova Light (Body)"/>
              </a:rPr>
              <a:t>M</a:t>
            </a:r>
            <a:r>
              <a:rPr lang="en-US" sz="1800" dirty="0">
                <a:solidFill>
                  <a:srgbClr val="666666"/>
                </a:solidFill>
                <a:effectLst/>
                <a:latin typeface="Gill Sans Nova Light (Body)"/>
              </a:rPr>
              <a:t>ost </a:t>
            </a:r>
            <a:r>
              <a:rPr lang="en-US" sz="1800" dirty="0" err="1">
                <a:solidFill>
                  <a:srgbClr val="666666"/>
                </a:solidFill>
                <a:effectLst/>
                <a:latin typeface="Gill Sans Nova Light (Body)"/>
              </a:rPr>
              <a:t>attrited</a:t>
            </a:r>
            <a:r>
              <a:rPr lang="en-US" sz="1800" dirty="0">
                <a:solidFill>
                  <a:srgbClr val="666666"/>
                </a:solidFill>
                <a:effectLst/>
                <a:latin typeface="Gill Sans Nova Light (Body)"/>
              </a:rPr>
              <a:t> customers are in age group of 39 to 50 years.</a:t>
            </a:r>
            <a:endParaRPr lang="en-IN" sz="2000" dirty="0">
              <a:latin typeface="Gill Sans Nova Ligh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7C357-02A2-097E-196B-C6DB7ABA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37" y="1471339"/>
            <a:ext cx="764011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29" y="672546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Number of Inactive Months of 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 are inactive for 3,2 months</a:t>
            </a:r>
            <a:endParaRPr lang="en-US" sz="2000" b="1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4C855-506D-A767-FF6A-4CF6197F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69" y="1606195"/>
            <a:ext cx="4028661" cy="36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Income wise Credit Limit of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Customer having more income has more credit limit.</a:t>
            </a:r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126A-686A-3D80-7258-D9EFA059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272209"/>
            <a:ext cx="7697274" cy="41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20257" y="4730883"/>
            <a:ext cx="9351486" cy="1701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Average of Total Revolving Balance of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customers is 672.8 &amp; Existing customers is 1256.6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Average Transaction amount of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 is 3095 &amp; Existing Customer is 4655.</a:t>
            </a:r>
            <a:endParaRPr lang="en-US" sz="2000" dirty="0">
              <a:solidFill>
                <a:schemeClr val="tx1"/>
              </a:solidFill>
              <a:latin typeface="Gill Sans Nova Light (Body)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1150BB-B082-5D36-291F-6DD8177E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57"/>
            <a:ext cx="10515600" cy="136232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Total Transaction amount &amp; Total Revolving Balance</a:t>
            </a:r>
            <a:endParaRPr lang="en-IN" sz="3600" b="1" dirty="0">
              <a:latin typeface="Gill Sans Nova Light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C0BF2-CFB7-30F3-5D1D-FFC8949F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82" y="2208557"/>
            <a:ext cx="2850256" cy="1953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D55AE-7389-23CA-4950-27B6B351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7" y="2146997"/>
            <a:ext cx="2850255" cy="21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Gill Sans Nova Light (Body)"/>
                <a:cs typeface="Calibri Light"/>
              </a:rPr>
              <a:t>Agenda</a:t>
            </a:r>
            <a:endParaRPr lang="en-US" b="1" dirty="0">
              <a:solidFill>
                <a:schemeClr val="accent3"/>
              </a:solidFill>
              <a:latin typeface="Gill Sans Nova Light (Body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7CDE-F4F2-E67B-16A7-C918B95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11710415" cy="51683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C4D6-402F-A55D-0A28-25CC0C741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5B9BA3-46A4-C24E-1CA3-ED567EB61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53360"/>
            <a:ext cx="11817626" cy="6068115"/>
          </a:xfrm>
        </p:spPr>
      </p:pic>
    </p:spTree>
    <p:extLst>
      <p:ext uri="{BB962C8B-B14F-4D97-AF65-F5344CB8AC3E}">
        <p14:creationId xmlns:p14="http://schemas.microsoft.com/office/powerpoint/2010/main" val="141533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7CDE-F4F2-E67B-16A7-C918B95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0" y="15322"/>
            <a:ext cx="12156750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5990-116F-BE51-082C-60D25E5C1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C4D6-402F-A55D-0A28-25CC0C741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C7F391-8008-29EB-B0F2-BF873366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7" y="369128"/>
            <a:ext cx="11993217" cy="6488872"/>
          </a:xfrm>
        </p:spPr>
      </p:pic>
    </p:spTree>
    <p:extLst>
      <p:ext uri="{BB962C8B-B14F-4D97-AF65-F5344CB8AC3E}">
        <p14:creationId xmlns:p14="http://schemas.microsoft.com/office/powerpoint/2010/main" val="138700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58D0-CFF0-482C-649C-47CB38C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243"/>
            <a:ext cx="11430000" cy="1325563"/>
          </a:xfrm>
        </p:spPr>
        <p:txBody>
          <a:bodyPr/>
          <a:lstStyle/>
          <a:p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C084-9A79-84DD-8324-489749DF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C98A4-F1DC-2E01-439D-D971FC1A3018}"/>
              </a:ext>
            </a:extLst>
          </p:cNvPr>
          <p:cNvSpPr txBox="1"/>
          <p:nvPr/>
        </p:nvSpPr>
        <p:spPr>
          <a:xfrm>
            <a:off x="381000" y="2201452"/>
            <a:ext cx="11430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North American Bank has 16.07% of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Customer &amp; 83.93% of Existing Customer.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</a:rPr>
              <a:t>Married Females  Customers are more </a:t>
            </a:r>
            <a:r>
              <a:rPr lang="en-IN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IN" sz="2000" dirty="0">
                <a:solidFill>
                  <a:srgbClr val="666666"/>
                </a:solidFill>
              </a:rPr>
              <a:t> </a:t>
            </a:r>
            <a:r>
              <a:rPr lang="en-IN" sz="2000" dirty="0"/>
              <a:t>Customers.</a:t>
            </a:r>
            <a:endParaRPr lang="en-US" sz="2000" i="0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1F1F1F"/>
                </a:solidFill>
                <a:effectLst/>
              </a:rPr>
              <a:t>Most </a:t>
            </a:r>
            <a:r>
              <a:rPr lang="en-US" sz="2000" i="0" dirty="0" err="1">
                <a:solidFill>
                  <a:srgbClr val="1F1F1F"/>
                </a:solidFill>
                <a:effectLst/>
              </a:rPr>
              <a:t>attrited</a:t>
            </a:r>
            <a:r>
              <a:rPr lang="en-US" sz="2000" i="0" dirty="0">
                <a:solidFill>
                  <a:srgbClr val="1F1F1F"/>
                </a:solidFill>
                <a:effectLst/>
              </a:rPr>
              <a:t> customers are graduates, while less </a:t>
            </a:r>
            <a:r>
              <a:rPr lang="en-US" sz="2000" i="0" dirty="0" err="1">
                <a:solidFill>
                  <a:srgbClr val="1F1F1F"/>
                </a:solidFill>
                <a:effectLst/>
              </a:rPr>
              <a:t>attrited</a:t>
            </a:r>
            <a:r>
              <a:rPr lang="en-US" sz="2000" i="0" dirty="0">
                <a:solidFill>
                  <a:srgbClr val="1F1F1F"/>
                </a:solidFill>
                <a:effectLst/>
              </a:rPr>
              <a:t> customers are post-graduates.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Percentage</a:t>
            </a:r>
            <a:r>
              <a:rPr lang="en-US" sz="2000" dirty="0">
                <a:solidFill>
                  <a:schemeClr val="tx1"/>
                </a:solidFill>
                <a:effectLst/>
              </a:rPr>
              <a:t> of less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 are from Northern Ireland and % of more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 are from England.</a:t>
            </a:r>
            <a:endParaRPr lang="en-US" sz="2000" i="0" dirty="0">
              <a:solidFill>
                <a:srgbClr val="1F1F1F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</a:rPr>
              <a:t>Blue card category has more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customers. &amp; Platinum card category has less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</a:rPr>
              <a:t>Less than $40K income category has more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customers.$120K+ Income category has less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</a:rPr>
              <a:t> customers.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</a:rPr>
              <a:t>Count of customers are more England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.e</a:t>
            </a:r>
            <a:r>
              <a:rPr lang="en-US" sz="2000" dirty="0">
                <a:solidFill>
                  <a:schemeClr val="tx1"/>
                </a:solidFill>
                <a:effectLst/>
              </a:rPr>
              <a:t> 5393, followed by Scotland . and less customers in Northern Ireland.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>
              <a:latin typeface="+mj-lt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622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58D0-CFF0-482C-649C-47CB38CB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C084-9A79-84DD-8324-489749DF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C98A4-F1DC-2E01-439D-D971FC1A3018}"/>
              </a:ext>
            </a:extLst>
          </p:cNvPr>
          <p:cNvSpPr txBox="1"/>
          <p:nvPr/>
        </p:nvSpPr>
        <p:spPr>
          <a:xfrm>
            <a:off x="521208" y="2201452"/>
            <a:ext cx="11430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attrited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Customers are in age group of 39 to 50 years.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Most 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attrited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customers were contacted three times in the past 12 months, while less 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attrited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customers were not contacted at all.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Attrited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customer are inactive for 3,2 months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Customer having more income has more credit limit.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Average of Total Revolving Balance of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attrited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customers is 672.8 &amp; Existing customers is 1256.6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Average Transaction amount of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attrited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customer is 3095 &amp; Existing Customer is 4655.</a:t>
            </a:r>
          </a:p>
          <a:p>
            <a:endParaRPr lang="en-I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 Light (Body)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Light (Body)"/>
              </a:rPr>
              <a:t>A Certain bank in North America wants to perform customer churn analysis, as the credit card business of the bank is not performing well . Churn analysis will help bank evaluate the customers who have stopped purchasing the credit card of the bank and figure out measures to reduce the banks customer loss rate.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55" y="3792110"/>
            <a:ext cx="9884664" cy="731520"/>
          </a:xfrm>
        </p:spPr>
        <p:txBody>
          <a:bodyPr/>
          <a:lstStyle/>
          <a:p>
            <a:r>
              <a:rPr lang="en-US" b="1" dirty="0">
                <a:latin typeface="Gill Sans Nova Light (Body)"/>
              </a:rPr>
              <a:t>Project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3181" y="4523630"/>
            <a:ext cx="9884664" cy="86351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Analyze  Customer who have stopped buying Credit card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Improve Bank 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1150BB-B082-5D36-291F-6DD8177E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57"/>
            <a:ext cx="10515600" cy="136232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What is the Percentage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and existing customers?</a:t>
            </a:r>
            <a:endParaRPr lang="en-IN" sz="3600" b="1" dirty="0">
              <a:latin typeface="Gill Sans Nova Light (Body)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7C25AD4-77D8-3629-CDD7-87912984BAB1}"/>
              </a:ext>
            </a:extLst>
          </p:cNvPr>
          <p:cNvSpPr txBox="1">
            <a:spLocks/>
          </p:cNvSpPr>
          <p:nvPr/>
        </p:nvSpPr>
        <p:spPr>
          <a:xfrm>
            <a:off x="838201" y="5535406"/>
            <a:ext cx="10515599" cy="1186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rgbClr val="A65B3A"/>
                </a:solidFill>
                <a:latin typeface="Gill Sans Nova Light (Body)"/>
              </a:rPr>
              <a:t>Conclusion: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Bank has 83.93% of Existing Customer &amp; 16.07% of </a:t>
            </a:r>
            <a:r>
              <a:rPr lang="en-US" sz="2200" dirty="0" err="1">
                <a:solidFill>
                  <a:schemeClr val="tx1"/>
                </a:solidFill>
              </a:rPr>
              <a:t>Attrited</a:t>
            </a:r>
            <a:r>
              <a:rPr lang="en-US" sz="2200" dirty="0">
                <a:solidFill>
                  <a:schemeClr val="tx1"/>
                </a:solidFill>
              </a:rPr>
              <a:t>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2AA7-B42C-A909-92A1-43A28BCD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00" y="1538897"/>
            <a:ext cx="3361800" cy="34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153-38AB-E07F-8F15-52FA089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5" y="374448"/>
            <a:ext cx="10018642" cy="13258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Gill Sans Nova Light (Body)"/>
              </a:rPr>
              <a:t>Gender wise percentage of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&amp; Existing Customer</a:t>
            </a:r>
            <a:endParaRPr lang="en-IN" sz="3600" b="1" dirty="0">
              <a:latin typeface="Gill Sans Nova Light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9B93-4A9B-7193-C923-381C6E1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3C1727-730D-BDCD-DEFE-D9D8AE1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30885" y="3127513"/>
            <a:ext cx="3720323" cy="25974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effectLst/>
                <a:latin typeface="Gill Sans Nova Light (Body)"/>
              </a:rPr>
              <a:t>Females are more </a:t>
            </a:r>
            <a:r>
              <a:rPr lang="en-IN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IN" sz="2000" dirty="0">
                <a:solidFill>
                  <a:schemeClr val="tx1"/>
                </a:solidFill>
                <a:effectLst/>
                <a:latin typeface="Gill Sans Nova Light (Body)"/>
              </a:rPr>
              <a:t> Customers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Gill Sans Nova Light (Body)"/>
              </a:rPr>
              <a:t>Males are less </a:t>
            </a:r>
            <a:r>
              <a:rPr lang="en-IN" sz="2000" dirty="0" err="1">
                <a:solidFill>
                  <a:schemeClr val="tx1"/>
                </a:solidFill>
                <a:latin typeface="Gill Sans Nova Light (Body)"/>
              </a:rPr>
              <a:t>attrited</a:t>
            </a:r>
            <a:r>
              <a:rPr lang="en-IN" sz="2000" dirty="0">
                <a:solidFill>
                  <a:srgbClr val="666666"/>
                </a:solidFill>
                <a:latin typeface="Gill Sans Nova Light (Body)"/>
              </a:rPr>
              <a:t>.</a:t>
            </a:r>
            <a:endParaRPr lang="en-IN" sz="2000" dirty="0">
              <a:latin typeface="Gill Sans Nova Ligh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58807-A621-7DD4-5DB3-19DA91AB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1828800"/>
            <a:ext cx="7487477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29" y="387336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Which Region has more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Nova Light (Body)"/>
              </a:rPr>
              <a:t>Percentage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of less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customers are from Northern Ireland and % of more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customers are from England.</a:t>
            </a:r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0B572-3E4D-496C-83C2-6B958FB3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28" y="1338470"/>
            <a:ext cx="9259592" cy="40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98066"/>
            <a:ext cx="11529391" cy="70567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ill Sans Nova Light (Body)"/>
              </a:rPr>
              <a:t>Which Card Category has more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967407" y="5696575"/>
            <a:ext cx="10893288" cy="10249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effectLst/>
                <a:latin typeface="Gill Sans Nova Light (Body)"/>
              </a:rPr>
              <a:t>Blue card category has more </a:t>
            </a:r>
            <a:r>
              <a:rPr lang="en-US" sz="22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200" dirty="0">
                <a:solidFill>
                  <a:schemeClr val="tx1"/>
                </a:solidFill>
                <a:effectLst/>
                <a:latin typeface="Gill Sans Nova Light (Body)"/>
              </a:rPr>
              <a:t> customers. &amp; Platinum card category has less </a:t>
            </a:r>
            <a:r>
              <a:rPr lang="en-US" sz="22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200" dirty="0">
                <a:solidFill>
                  <a:schemeClr val="tx1"/>
                </a:solidFill>
                <a:effectLst/>
                <a:latin typeface="Gill Sans Nova Light (Body)"/>
              </a:rPr>
              <a:t> customers..</a:t>
            </a:r>
            <a:endParaRPr lang="en-IN" sz="22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CD2BE-2278-FE26-9EBB-8F4F6DC1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5" y="1374204"/>
            <a:ext cx="9192908" cy="41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0999"/>
            <a:ext cx="11529391" cy="7056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ill Sans Nova Light (Body)"/>
              </a:rPr>
              <a:t>Which Income Group has more </a:t>
            </a:r>
            <a:r>
              <a:rPr lang="en-US" sz="3600" b="1" dirty="0" err="1">
                <a:latin typeface="Gill Sans Nova Light (Body)"/>
              </a:rPr>
              <a:t>Attrited</a:t>
            </a:r>
            <a:r>
              <a:rPr lang="en-US" sz="3600" b="1" dirty="0">
                <a:latin typeface="Gill Sans Nova Light (Body)"/>
              </a:rPr>
              <a:t> Customer?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E16395-B2C2-AE37-DEA1-AE92AAD44F6C}"/>
              </a:ext>
            </a:extLst>
          </p:cNvPr>
          <p:cNvSpPr txBox="1">
            <a:spLocks/>
          </p:cNvSpPr>
          <p:nvPr/>
        </p:nvSpPr>
        <p:spPr>
          <a:xfrm>
            <a:off x="1417982" y="5590176"/>
            <a:ext cx="9351486" cy="113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Gill Sans Nova Light (Body)"/>
              </a:rPr>
              <a:t>Conclusion: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Less than $40K category has more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customers.$120K+ Income category has less </a:t>
            </a:r>
            <a:r>
              <a:rPr lang="en-US" sz="2000" dirty="0" err="1">
                <a:solidFill>
                  <a:schemeClr val="tx1"/>
                </a:solidFill>
                <a:effectLst/>
                <a:latin typeface="Gill Sans Nova Light (Body)"/>
              </a:rPr>
              <a:t>attrited</a:t>
            </a:r>
            <a:r>
              <a:rPr lang="en-US" sz="2000" dirty="0">
                <a:solidFill>
                  <a:schemeClr val="tx1"/>
                </a:solidFill>
                <a:effectLst/>
                <a:latin typeface="Gill Sans Nova Light (Body)"/>
              </a:rPr>
              <a:t> customers..</a:t>
            </a:r>
            <a:endParaRPr lang="en-IN" sz="2000" dirty="0">
              <a:solidFill>
                <a:schemeClr val="tx1"/>
              </a:solidFill>
              <a:latin typeface="Gill Sans Nova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FB8F-5A02-B2AA-9E97-083119BE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1086679"/>
            <a:ext cx="9250066" cy="4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{4DD93735-10B8-4CFC-B4D6-B7661BD5C4FD}tf56410444_win32</Template>
  <TotalTime>457</TotalTime>
  <Words>723</Words>
  <Application>Microsoft Office PowerPoint</Application>
  <PresentationFormat>Widescreen</PresentationFormat>
  <Paragraphs>105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Gill Sans Nova Light (Body)</vt:lpstr>
      <vt:lpstr>Wingdings</vt:lpstr>
      <vt:lpstr>Office Theme</vt:lpstr>
      <vt:lpstr>Customer Churn Analysis</vt:lpstr>
      <vt:lpstr>Agenda</vt:lpstr>
      <vt:lpstr>Introduction</vt:lpstr>
      <vt:lpstr>Project Objective</vt:lpstr>
      <vt:lpstr>What is the Percentage of Attrited and existing customers?</vt:lpstr>
      <vt:lpstr>Gender wise percentage of Attrited &amp; Existing Customer</vt:lpstr>
      <vt:lpstr>Which Region has more Attrited Customer?</vt:lpstr>
      <vt:lpstr>Which Card Category has more Attrited Customer?</vt:lpstr>
      <vt:lpstr>Which Income Group has more Attrited Customer?</vt:lpstr>
      <vt:lpstr>What is Education level of Attrited Customer?</vt:lpstr>
      <vt:lpstr>What is Marital Status of Attrited Customer?</vt:lpstr>
      <vt:lpstr>What is Relationship count of Attrited Customer with Bank?</vt:lpstr>
      <vt:lpstr>How many times attrited customers contacted in past 12 months?</vt:lpstr>
      <vt:lpstr>Income Category wise Dependent count</vt:lpstr>
      <vt:lpstr>What is count of Customer in each Region?</vt:lpstr>
      <vt:lpstr>What is Age group of Attrited Customer?</vt:lpstr>
      <vt:lpstr>Number of Inactive Months of  Attrited Customer</vt:lpstr>
      <vt:lpstr>Income wise Credit Limit of Customer</vt:lpstr>
      <vt:lpstr>Total Transaction amount &amp; Total Revolving Balance</vt:lpstr>
      <vt:lpstr>Dashboard</vt:lpstr>
      <vt:lpstr>Dashboard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manjunath navale</dc:creator>
  <cp:lastModifiedBy>manjunath navale</cp:lastModifiedBy>
  <cp:revision>1</cp:revision>
  <dcterms:created xsi:type="dcterms:W3CDTF">2023-10-04T11:58:24Z</dcterms:created>
  <dcterms:modified xsi:type="dcterms:W3CDTF">2024-04-29T07:04:33Z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