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304" r:id="rId13"/>
    <p:sldId id="275" r:id="rId14"/>
    <p:sldId id="276" r:id="rId15"/>
    <p:sldId id="277" r:id="rId16"/>
    <p:sldId id="278" r:id="rId17"/>
    <p:sldId id="281" r:id="rId18"/>
    <p:sldId id="282" r:id="rId19"/>
    <p:sldId id="283" r:id="rId20"/>
    <p:sldId id="288" r:id="rId21"/>
    <p:sldId id="309" r:id="rId22"/>
    <p:sldId id="293" r:id="rId23"/>
    <p:sldId id="291" r:id="rId24"/>
    <p:sldId id="310" r:id="rId25"/>
    <p:sldId id="292" r:id="rId26"/>
    <p:sldId id="284" r:id="rId27"/>
    <p:sldId id="311" r:id="rId28"/>
    <p:sldId id="285" r:id="rId29"/>
    <p:sldId id="286" r:id="rId30"/>
    <p:sldId id="297" r:id="rId31"/>
    <p:sldId id="298" r:id="rId32"/>
    <p:sldId id="299" r:id="rId33"/>
    <p:sldId id="300" r:id="rId34"/>
    <p:sldId id="30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F319CE-CAF5-4F08-A630-DD5287C1C5F7}">
          <p14:sldIdLst>
            <p14:sldId id="256"/>
            <p14:sldId id="305"/>
            <p14:sldId id="258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04"/>
            <p14:sldId id="275"/>
            <p14:sldId id="276"/>
            <p14:sldId id="277"/>
            <p14:sldId id="278"/>
            <p14:sldId id="281"/>
            <p14:sldId id="282"/>
            <p14:sldId id="283"/>
            <p14:sldId id="288"/>
          </p14:sldIdLst>
        </p14:section>
        <p14:section name="Untitled Section" id="{B9B6C48E-E4D9-447C-B2EE-D89714AAECB5}">
          <p14:sldIdLst>
            <p14:sldId id="309"/>
            <p14:sldId id="293"/>
            <p14:sldId id="291"/>
            <p14:sldId id="310"/>
            <p14:sldId id="292"/>
            <p14:sldId id="284"/>
            <p14:sldId id="311"/>
            <p14:sldId id="285"/>
            <p14:sldId id="286"/>
            <p14:sldId id="297"/>
            <p14:sldId id="298"/>
            <p14:sldId id="299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navale" userId="1f5f3c218e485f55" providerId="LiveId" clId="{17807A7D-5481-4255-9E52-6B48658419F3}"/>
    <pc:docChg chg="undo custSel addSld delSld modSld modSection">
      <pc:chgData name="manjunath navale" userId="1f5f3c218e485f55" providerId="LiveId" clId="{17807A7D-5481-4255-9E52-6B48658419F3}" dt="2023-09-02T17:48:46.223" v="665" actId="20577"/>
      <pc:docMkLst>
        <pc:docMk/>
      </pc:docMkLst>
      <pc:sldChg chg="modSp del mod">
        <pc:chgData name="manjunath navale" userId="1f5f3c218e485f55" providerId="LiveId" clId="{17807A7D-5481-4255-9E52-6B48658419F3}" dt="2023-09-02T16:15:00.448" v="242" actId="2696"/>
        <pc:sldMkLst>
          <pc:docMk/>
          <pc:sldMk cId="914208323" sldId="279"/>
        </pc:sldMkLst>
        <pc:spChg chg="mod">
          <ac:chgData name="manjunath navale" userId="1f5f3c218e485f55" providerId="LiveId" clId="{17807A7D-5481-4255-9E52-6B48658419F3}" dt="2023-09-02T16:09:01.147" v="108" actId="20577"/>
          <ac:spMkLst>
            <pc:docMk/>
            <pc:sldMk cId="914208323" sldId="279"/>
            <ac:spMk id="4" creationId="{DB1312D1-04DB-6D16-30D0-3D57F0E3A007}"/>
          </ac:spMkLst>
        </pc:spChg>
      </pc:sldChg>
      <pc:sldChg chg="modSp del mod">
        <pc:chgData name="manjunath navale" userId="1f5f3c218e485f55" providerId="LiveId" clId="{17807A7D-5481-4255-9E52-6B48658419F3}" dt="2023-09-02T16:15:09.935" v="243" actId="2696"/>
        <pc:sldMkLst>
          <pc:docMk/>
          <pc:sldMk cId="2690486756" sldId="280"/>
        </pc:sldMkLst>
        <pc:spChg chg="mod">
          <ac:chgData name="manjunath navale" userId="1f5f3c218e485f55" providerId="LiveId" clId="{17807A7D-5481-4255-9E52-6B48658419F3}" dt="2023-09-02T16:09:09.145" v="109" actId="20577"/>
          <ac:spMkLst>
            <pc:docMk/>
            <pc:sldMk cId="2690486756" sldId="280"/>
            <ac:spMk id="4" creationId="{AEF919E3-0D3A-94B5-0806-48C780A69026}"/>
          </ac:spMkLst>
        </pc:spChg>
      </pc:sldChg>
      <pc:sldChg chg="addSp delSp modSp mod">
        <pc:chgData name="manjunath navale" userId="1f5f3c218e485f55" providerId="LiveId" clId="{17807A7D-5481-4255-9E52-6B48658419F3}" dt="2023-09-02T15:48:12.698" v="99" actId="20577"/>
        <pc:sldMkLst>
          <pc:docMk/>
          <pc:sldMk cId="1011898061" sldId="281"/>
        </pc:sldMkLst>
        <pc:spChg chg="mod">
          <ac:chgData name="manjunath navale" userId="1f5f3c218e485f55" providerId="LiveId" clId="{17807A7D-5481-4255-9E52-6B48658419F3}" dt="2023-09-02T15:48:12.698" v="99" actId="20577"/>
          <ac:spMkLst>
            <pc:docMk/>
            <pc:sldMk cId="1011898061" sldId="281"/>
            <ac:spMk id="4" creationId="{FD223BE5-5FA9-5AB1-4B41-4852165D2DD8}"/>
          </ac:spMkLst>
        </pc:spChg>
        <pc:spChg chg="add del mod">
          <ac:chgData name="manjunath navale" userId="1f5f3c218e485f55" providerId="LiveId" clId="{17807A7D-5481-4255-9E52-6B48658419F3}" dt="2023-09-02T15:46:57.558" v="1"/>
          <ac:spMkLst>
            <pc:docMk/>
            <pc:sldMk cId="1011898061" sldId="281"/>
            <ac:spMk id="6" creationId="{8CE9141D-1FB0-4162-8E99-8DCAC4622884}"/>
          </ac:spMkLst>
        </pc:spChg>
        <pc:picChg chg="add mod">
          <ac:chgData name="manjunath navale" userId="1f5f3c218e485f55" providerId="LiveId" clId="{17807A7D-5481-4255-9E52-6B48658419F3}" dt="2023-09-02T15:47:00.620" v="2" actId="14100"/>
          <ac:picMkLst>
            <pc:docMk/>
            <pc:sldMk cId="1011898061" sldId="281"/>
            <ac:picMk id="8" creationId="{B3E7C44C-9B9A-2E25-C7A7-D4BF6850516B}"/>
          </ac:picMkLst>
        </pc:picChg>
        <pc:picChg chg="del">
          <ac:chgData name="manjunath navale" userId="1f5f3c218e485f55" providerId="LiveId" clId="{17807A7D-5481-4255-9E52-6B48658419F3}" dt="2023-09-02T15:46:41.139" v="0" actId="21"/>
          <ac:picMkLst>
            <pc:docMk/>
            <pc:sldMk cId="1011898061" sldId="281"/>
            <ac:picMk id="9" creationId="{6DF36EFA-4F20-54C3-8AD5-99E2551D7300}"/>
          </ac:picMkLst>
        </pc:picChg>
      </pc:sldChg>
      <pc:sldChg chg="addSp delSp modSp mod">
        <pc:chgData name="manjunath navale" userId="1f5f3c218e485f55" providerId="LiveId" clId="{17807A7D-5481-4255-9E52-6B48658419F3}" dt="2023-09-02T16:06:48.773" v="104" actId="14100"/>
        <pc:sldMkLst>
          <pc:docMk/>
          <pc:sldMk cId="2418959338" sldId="282"/>
        </pc:sldMkLst>
        <pc:spChg chg="add del mod">
          <ac:chgData name="manjunath navale" userId="1f5f3c218e485f55" providerId="LiveId" clId="{17807A7D-5481-4255-9E52-6B48658419F3}" dt="2023-09-02T16:06:46.174" v="103"/>
          <ac:spMkLst>
            <pc:docMk/>
            <pc:sldMk cId="2418959338" sldId="282"/>
            <ac:spMk id="8" creationId="{9FFDFA5E-FE80-6680-5209-3721A3083678}"/>
          </ac:spMkLst>
        </pc:spChg>
        <pc:picChg chg="add del">
          <ac:chgData name="manjunath navale" userId="1f5f3c218e485f55" providerId="LiveId" clId="{17807A7D-5481-4255-9E52-6B48658419F3}" dt="2023-09-02T16:06:19.846" v="101" actId="22"/>
          <ac:picMkLst>
            <pc:docMk/>
            <pc:sldMk cId="2418959338" sldId="282"/>
            <ac:picMk id="6" creationId="{CE86A20B-E465-71FA-BCEC-7E3BD72A0947}"/>
          </ac:picMkLst>
        </pc:picChg>
        <pc:picChg chg="del">
          <ac:chgData name="manjunath navale" userId="1f5f3c218e485f55" providerId="LiveId" clId="{17807A7D-5481-4255-9E52-6B48658419F3}" dt="2023-09-02T16:06:24.933" v="102" actId="21"/>
          <ac:picMkLst>
            <pc:docMk/>
            <pc:sldMk cId="2418959338" sldId="282"/>
            <ac:picMk id="9" creationId="{94A709F0-DEA9-7FFC-8CE8-0543701C01A3}"/>
          </ac:picMkLst>
        </pc:picChg>
        <pc:picChg chg="add mod">
          <ac:chgData name="manjunath navale" userId="1f5f3c218e485f55" providerId="LiveId" clId="{17807A7D-5481-4255-9E52-6B48658419F3}" dt="2023-09-02T16:06:48.773" v="104" actId="14100"/>
          <ac:picMkLst>
            <pc:docMk/>
            <pc:sldMk cId="2418959338" sldId="282"/>
            <ac:picMk id="11" creationId="{158937C3-117E-37FE-5887-082F7BD96AC3}"/>
          </ac:picMkLst>
        </pc:picChg>
      </pc:sldChg>
      <pc:sldChg chg="modSp mod">
        <pc:chgData name="manjunath navale" userId="1f5f3c218e485f55" providerId="LiveId" clId="{17807A7D-5481-4255-9E52-6B48658419F3}" dt="2023-09-02T16:08:24.727" v="106" actId="20577"/>
        <pc:sldMkLst>
          <pc:docMk/>
          <pc:sldMk cId="201415672" sldId="283"/>
        </pc:sldMkLst>
        <pc:spChg chg="mod">
          <ac:chgData name="manjunath navale" userId="1f5f3c218e485f55" providerId="LiveId" clId="{17807A7D-5481-4255-9E52-6B48658419F3}" dt="2023-09-02T16:08:24.727" v="106" actId="20577"/>
          <ac:spMkLst>
            <pc:docMk/>
            <pc:sldMk cId="201415672" sldId="283"/>
            <ac:spMk id="4" creationId="{44C3D3B0-D5A6-EF3E-5E02-A39574BB9D7C}"/>
          </ac:spMkLst>
        </pc:spChg>
      </pc:sldChg>
      <pc:sldChg chg="addSp delSp modSp mod">
        <pc:chgData name="manjunath navale" userId="1f5f3c218e485f55" providerId="LiveId" clId="{17807A7D-5481-4255-9E52-6B48658419F3}" dt="2023-09-02T17:44:49.397" v="593"/>
        <pc:sldMkLst>
          <pc:docMk/>
          <pc:sldMk cId="4217003508" sldId="284"/>
        </pc:sldMkLst>
        <pc:spChg chg="mod">
          <ac:chgData name="manjunath navale" userId="1f5f3c218e485f55" providerId="LiveId" clId="{17807A7D-5481-4255-9E52-6B48658419F3}" dt="2023-09-02T16:39:31.719" v="351" actId="20577"/>
          <ac:spMkLst>
            <pc:docMk/>
            <pc:sldMk cId="4217003508" sldId="284"/>
            <ac:spMk id="3" creationId="{D9FEB826-DE86-6AEE-DBDD-3A084B20070B}"/>
          </ac:spMkLst>
        </pc:spChg>
        <pc:spChg chg="mod">
          <ac:chgData name="manjunath navale" userId="1f5f3c218e485f55" providerId="LiveId" clId="{17807A7D-5481-4255-9E52-6B48658419F3}" dt="2023-09-02T17:44:49.397" v="593"/>
          <ac:spMkLst>
            <pc:docMk/>
            <pc:sldMk cId="4217003508" sldId="284"/>
            <ac:spMk id="4" creationId="{C005D70B-76FB-AF34-5B62-5D736C5239E9}"/>
          </ac:spMkLst>
        </pc:spChg>
        <pc:spChg chg="add del mod">
          <ac:chgData name="manjunath navale" userId="1f5f3c218e485f55" providerId="LiveId" clId="{17807A7D-5481-4255-9E52-6B48658419F3}" dt="2023-09-02T16:18:52.501" v="258"/>
          <ac:spMkLst>
            <pc:docMk/>
            <pc:sldMk cId="4217003508" sldId="284"/>
            <ac:spMk id="6" creationId="{3DA0A884-81C3-074D-75A6-C61928EE2555}"/>
          </ac:spMkLst>
        </pc:spChg>
        <pc:spChg chg="add del mod">
          <ac:chgData name="manjunath navale" userId="1f5f3c218e485f55" providerId="LiveId" clId="{17807A7D-5481-4255-9E52-6B48658419F3}" dt="2023-09-02T16:41:06.268" v="353"/>
          <ac:spMkLst>
            <pc:docMk/>
            <pc:sldMk cId="4217003508" sldId="284"/>
            <ac:spMk id="11" creationId="{D45FF146-F19F-BF0F-E27C-47FFC2E8A08F}"/>
          </ac:spMkLst>
        </pc:spChg>
        <pc:picChg chg="add del mod">
          <ac:chgData name="manjunath navale" userId="1f5f3c218e485f55" providerId="LiveId" clId="{17807A7D-5481-4255-9E52-6B48658419F3}" dt="2023-09-02T16:39:38.200" v="352" actId="21"/>
          <ac:picMkLst>
            <pc:docMk/>
            <pc:sldMk cId="4217003508" sldId="284"/>
            <ac:picMk id="8" creationId="{6C1FA3AA-BD7C-1687-70AF-EC6386E6BCB5}"/>
          </ac:picMkLst>
        </pc:picChg>
        <pc:picChg chg="del">
          <ac:chgData name="manjunath navale" userId="1f5f3c218e485f55" providerId="LiveId" clId="{17807A7D-5481-4255-9E52-6B48658419F3}" dt="2023-09-02T16:16:58.807" v="257" actId="21"/>
          <ac:picMkLst>
            <pc:docMk/>
            <pc:sldMk cId="4217003508" sldId="284"/>
            <ac:picMk id="9" creationId="{7B170D05-5A14-2BF7-7ECA-D327A669379E}"/>
          </ac:picMkLst>
        </pc:picChg>
        <pc:picChg chg="add mod">
          <ac:chgData name="manjunath navale" userId="1f5f3c218e485f55" providerId="LiveId" clId="{17807A7D-5481-4255-9E52-6B48658419F3}" dt="2023-09-02T16:41:23.577" v="357" actId="14100"/>
          <ac:picMkLst>
            <pc:docMk/>
            <pc:sldMk cId="4217003508" sldId="284"/>
            <ac:picMk id="13" creationId="{81E77E76-208E-911C-A8E2-9A197DD64589}"/>
          </ac:picMkLst>
        </pc:picChg>
      </pc:sldChg>
      <pc:sldChg chg="addSp delSp modSp mod">
        <pc:chgData name="manjunath navale" userId="1f5f3c218e485f55" providerId="LiveId" clId="{17807A7D-5481-4255-9E52-6B48658419F3}" dt="2023-09-02T16:23:09.333" v="286" actId="20577"/>
        <pc:sldMkLst>
          <pc:docMk/>
          <pc:sldMk cId="1040215260" sldId="285"/>
        </pc:sldMkLst>
        <pc:spChg chg="mod">
          <ac:chgData name="manjunath navale" userId="1f5f3c218e485f55" providerId="LiveId" clId="{17807A7D-5481-4255-9E52-6B48658419F3}" dt="2023-09-02T16:23:09.333" v="286" actId="20577"/>
          <ac:spMkLst>
            <pc:docMk/>
            <pc:sldMk cId="1040215260" sldId="285"/>
            <ac:spMk id="4" creationId="{5D2DB1CF-E22F-8B11-7EA2-902E9B90A1BC}"/>
          </ac:spMkLst>
        </pc:spChg>
        <pc:spChg chg="add del mod">
          <ac:chgData name="manjunath navale" userId="1f5f3c218e485f55" providerId="LiveId" clId="{17807A7D-5481-4255-9E52-6B48658419F3}" dt="2023-09-02T16:22:01.506" v="281"/>
          <ac:spMkLst>
            <pc:docMk/>
            <pc:sldMk cId="1040215260" sldId="285"/>
            <ac:spMk id="6" creationId="{1968BBD7-9648-F592-214A-413ADDBF0B67}"/>
          </ac:spMkLst>
        </pc:spChg>
        <pc:picChg chg="del">
          <ac:chgData name="manjunath navale" userId="1f5f3c218e485f55" providerId="LiveId" clId="{17807A7D-5481-4255-9E52-6B48658419F3}" dt="2023-09-02T16:20:09.038" v="280" actId="21"/>
          <ac:picMkLst>
            <pc:docMk/>
            <pc:sldMk cId="1040215260" sldId="285"/>
            <ac:picMk id="8" creationId="{A78782DF-60B9-AB55-FA80-75C72E81C400}"/>
          </ac:picMkLst>
        </pc:picChg>
        <pc:picChg chg="add mod">
          <ac:chgData name="manjunath navale" userId="1f5f3c218e485f55" providerId="LiveId" clId="{17807A7D-5481-4255-9E52-6B48658419F3}" dt="2023-09-02T16:22:18.686" v="285" actId="14100"/>
          <ac:picMkLst>
            <pc:docMk/>
            <pc:sldMk cId="1040215260" sldId="285"/>
            <ac:picMk id="9" creationId="{D3276001-05CA-0352-6F32-2B08EED82686}"/>
          </ac:picMkLst>
        </pc:picChg>
      </pc:sldChg>
      <pc:sldChg chg="addSp delSp modSp mod">
        <pc:chgData name="manjunath navale" userId="1f5f3c218e485f55" providerId="LiveId" clId="{17807A7D-5481-4255-9E52-6B48658419F3}" dt="2023-09-02T17:45:15.885" v="596" actId="20577"/>
        <pc:sldMkLst>
          <pc:docMk/>
          <pc:sldMk cId="2785557783" sldId="286"/>
        </pc:sldMkLst>
        <pc:spChg chg="mod">
          <ac:chgData name="manjunath navale" userId="1f5f3c218e485f55" providerId="LiveId" clId="{17807A7D-5481-4255-9E52-6B48658419F3}" dt="2023-09-02T17:45:15.885" v="596" actId="20577"/>
          <ac:spMkLst>
            <pc:docMk/>
            <pc:sldMk cId="2785557783" sldId="286"/>
            <ac:spMk id="4" creationId="{B120C235-BC45-473C-A51A-B280A4C8741F}"/>
          </ac:spMkLst>
        </pc:spChg>
        <pc:spChg chg="add del mod">
          <ac:chgData name="manjunath navale" userId="1f5f3c218e485f55" providerId="LiveId" clId="{17807A7D-5481-4255-9E52-6B48658419F3}" dt="2023-09-02T16:25:01.121" v="288"/>
          <ac:spMkLst>
            <pc:docMk/>
            <pc:sldMk cId="2785557783" sldId="286"/>
            <ac:spMk id="6" creationId="{44EB4D68-023A-2253-0326-921E55EFC5D8}"/>
          </ac:spMkLst>
        </pc:spChg>
        <pc:picChg chg="add mod">
          <ac:chgData name="manjunath navale" userId="1f5f3c218e485f55" providerId="LiveId" clId="{17807A7D-5481-4255-9E52-6B48658419F3}" dt="2023-09-02T16:25:06.332" v="289" actId="14100"/>
          <ac:picMkLst>
            <pc:docMk/>
            <pc:sldMk cId="2785557783" sldId="286"/>
            <ac:picMk id="8" creationId="{ED5BFE35-E563-EF81-0CFD-42B61C66DB55}"/>
          </ac:picMkLst>
        </pc:picChg>
        <pc:picChg chg="del">
          <ac:chgData name="manjunath navale" userId="1f5f3c218e485f55" providerId="LiveId" clId="{17807A7D-5481-4255-9E52-6B48658419F3}" dt="2023-09-02T16:23:19.771" v="287" actId="21"/>
          <ac:picMkLst>
            <pc:docMk/>
            <pc:sldMk cId="2785557783" sldId="286"/>
            <ac:picMk id="9" creationId="{6E47E5A1-73BF-8D21-F246-76D94319C527}"/>
          </ac:picMkLst>
        </pc:picChg>
      </pc:sldChg>
      <pc:sldChg chg="modSp mod">
        <pc:chgData name="manjunath navale" userId="1f5f3c218e485f55" providerId="LiveId" clId="{17807A7D-5481-4255-9E52-6B48658419F3}" dt="2023-09-02T16:15:22.440" v="244" actId="20577"/>
        <pc:sldMkLst>
          <pc:docMk/>
          <pc:sldMk cId="820158418" sldId="288"/>
        </pc:sldMkLst>
        <pc:spChg chg="mod">
          <ac:chgData name="manjunath navale" userId="1f5f3c218e485f55" providerId="LiveId" clId="{17807A7D-5481-4255-9E52-6B48658419F3}" dt="2023-09-02T16:15:22.440" v="244" actId="20577"/>
          <ac:spMkLst>
            <pc:docMk/>
            <pc:sldMk cId="820158418" sldId="288"/>
            <ac:spMk id="2" creationId="{D123C6CC-544E-8351-9515-490F89F27F2F}"/>
          </ac:spMkLst>
        </pc:spChg>
      </pc:sldChg>
      <pc:sldChg chg="modSp mod">
        <pc:chgData name="manjunath navale" userId="1f5f3c218e485f55" providerId="LiveId" clId="{17807A7D-5481-4255-9E52-6B48658419F3}" dt="2023-09-02T16:16:11.721" v="256" actId="20577"/>
        <pc:sldMkLst>
          <pc:docMk/>
          <pc:sldMk cId="2655149590" sldId="293"/>
        </pc:sldMkLst>
        <pc:spChg chg="mod">
          <ac:chgData name="manjunath navale" userId="1f5f3c218e485f55" providerId="LiveId" clId="{17807A7D-5481-4255-9E52-6B48658419F3}" dt="2023-09-02T16:16:11.721" v="256" actId="20577"/>
          <ac:spMkLst>
            <pc:docMk/>
            <pc:sldMk cId="2655149590" sldId="293"/>
            <ac:spMk id="2" creationId="{6333E93C-470F-4386-0F19-D5ED2E30B607}"/>
          </ac:spMkLst>
        </pc:spChg>
        <pc:spChg chg="mod">
          <ac:chgData name="manjunath navale" userId="1f5f3c218e485f55" providerId="LiveId" clId="{17807A7D-5481-4255-9E52-6B48658419F3}" dt="2023-09-02T16:13:41.154" v="241" actId="20577"/>
          <ac:spMkLst>
            <pc:docMk/>
            <pc:sldMk cId="2655149590" sldId="293"/>
            <ac:spMk id="4" creationId="{5F85689A-E5B4-666D-3D51-BE4CC1A9391E}"/>
          </ac:spMkLst>
        </pc:spChg>
      </pc:sldChg>
      <pc:sldChg chg="modSp mod">
        <pc:chgData name="manjunath navale" userId="1f5f3c218e485f55" providerId="LiveId" clId="{17807A7D-5481-4255-9E52-6B48658419F3}" dt="2023-09-02T17:46:59.891" v="617" actId="27636"/>
        <pc:sldMkLst>
          <pc:docMk/>
          <pc:sldMk cId="2357686205" sldId="298"/>
        </pc:sldMkLst>
        <pc:spChg chg="mod">
          <ac:chgData name="manjunath navale" userId="1f5f3c218e485f55" providerId="LiveId" clId="{17807A7D-5481-4255-9E52-6B48658419F3}" dt="2023-09-02T17:46:59.891" v="617" actId="27636"/>
          <ac:spMkLst>
            <pc:docMk/>
            <pc:sldMk cId="2357686205" sldId="298"/>
            <ac:spMk id="3" creationId="{77500924-E124-EB9B-DE15-0B9F8008A243}"/>
          </ac:spMkLst>
        </pc:spChg>
      </pc:sldChg>
      <pc:sldChg chg="modSp mod">
        <pc:chgData name="manjunath navale" userId="1f5f3c218e485f55" providerId="LiveId" clId="{17807A7D-5481-4255-9E52-6B48658419F3}" dt="2023-09-02T17:48:22.497" v="657" actId="27636"/>
        <pc:sldMkLst>
          <pc:docMk/>
          <pc:sldMk cId="2011068618" sldId="299"/>
        </pc:sldMkLst>
        <pc:spChg chg="mod">
          <ac:chgData name="manjunath navale" userId="1f5f3c218e485f55" providerId="LiveId" clId="{17807A7D-5481-4255-9E52-6B48658419F3}" dt="2023-09-02T17:48:22.497" v="657" actId="27636"/>
          <ac:spMkLst>
            <pc:docMk/>
            <pc:sldMk cId="2011068618" sldId="299"/>
            <ac:spMk id="3" creationId="{C5C9BE92-9E1A-BEFA-65F8-D69109429154}"/>
          </ac:spMkLst>
        </pc:spChg>
      </pc:sldChg>
      <pc:sldChg chg="modSp mod">
        <pc:chgData name="manjunath navale" userId="1f5f3c218e485f55" providerId="LiveId" clId="{17807A7D-5481-4255-9E52-6B48658419F3}" dt="2023-09-02T17:48:46.223" v="665" actId="20577"/>
        <pc:sldMkLst>
          <pc:docMk/>
          <pc:sldMk cId="2358041535" sldId="300"/>
        </pc:sldMkLst>
        <pc:spChg chg="mod">
          <ac:chgData name="manjunath navale" userId="1f5f3c218e485f55" providerId="LiveId" clId="{17807A7D-5481-4255-9E52-6B48658419F3}" dt="2023-09-02T17:48:46.223" v="665" actId="20577"/>
          <ac:spMkLst>
            <pc:docMk/>
            <pc:sldMk cId="2358041535" sldId="300"/>
            <ac:spMk id="3" creationId="{2D4EB3DE-BCC4-FDB3-CB21-3447E1FC0DEA}"/>
          </ac:spMkLst>
        </pc:spChg>
      </pc:sldChg>
      <pc:sldChg chg="del">
        <pc:chgData name="manjunath navale" userId="1f5f3c218e485f55" providerId="LiveId" clId="{17807A7D-5481-4255-9E52-6B48658419F3}" dt="2023-09-02T16:08:46.884" v="107" actId="2696"/>
        <pc:sldMkLst>
          <pc:docMk/>
          <pc:sldMk cId="93999992" sldId="307"/>
        </pc:sldMkLst>
      </pc:sldChg>
      <pc:sldChg chg="modSp mod">
        <pc:chgData name="manjunath navale" userId="1f5f3c218e485f55" providerId="LiveId" clId="{17807A7D-5481-4255-9E52-6B48658419F3}" dt="2023-09-02T16:16:03.031" v="246" actId="20577"/>
        <pc:sldMkLst>
          <pc:docMk/>
          <pc:sldMk cId="1065984971" sldId="309"/>
        </pc:sldMkLst>
        <pc:spChg chg="mod">
          <ac:chgData name="manjunath navale" userId="1f5f3c218e485f55" providerId="LiveId" clId="{17807A7D-5481-4255-9E52-6B48658419F3}" dt="2023-09-02T16:16:03.031" v="246" actId="20577"/>
          <ac:spMkLst>
            <pc:docMk/>
            <pc:sldMk cId="1065984971" sldId="309"/>
            <ac:spMk id="2" creationId="{D123C6CC-544E-8351-9515-490F89F27F2F}"/>
          </ac:spMkLst>
        </pc:spChg>
        <pc:spChg chg="mod">
          <ac:chgData name="manjunath navale" userId="1f5f3c218e485f55" providerId="LiveId" clId="{17807A7D-5481-4255-9E52-6B48658419F3}" dt="2023-09-02T16:15:55.608" v="245" actId="20577"/>
          <ac:spMkLst>
            <pc:docMk/>
            <pc:sldMk cId="1065984971" sldId="309"/>
            <ac:spMk id="8" creationId="{91602FA4-A142-1253-9ABC-C4A63AC87D1A}"/>
          </ac:spMkLst>
        </pc:spChg>
      </pc:sldChg>
      <pc:sldChg chg="modSp add mod">
        <pc:chgData name="manjunath navale" userId="1f5f3c218e485f55" providerId="LiveId" clId="{17807A7D-5481-4255-9E52-6B48658419F3}" dt="2023-09-02T17:45:01.508" v="594" actId="20577"/>
        <pc:sldMkLst>
          <pc:docMk/>
          <pc:sldMk cId="3029917319" sldId="311"/>
        </pc:sldMkLst>
        <pc:spChg chg="mod">
          <ac:chgData name="manjunath navale" userId="1f5f3c218e485f55" providerId="LiveId" clId="{17807A7D-5481-4255-9E52-6B48658419F3}" dt="2023-09-02T17:45:01.508" v="594" actId="20577"/>
          <ac:spMkLst>
            <pc:docMk/>
            <pc:sldMk cId="3029917319" sldId="311"/>
            <ac:spMk id="4" creationId="{C005D70B-76FB-AF34-5B62-5D736C5239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34F8-02B2-8DA3-9F62-3CD371FC7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Brazil housing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57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C568F-6C1F-056F-F6FF-C09F82861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Floors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E96DA-664C-070F-74D1-BF05D08FD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2400 flats has 0 floor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Many flats have 0 floor.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10F3C1-70D3-D36D-799B-B791BB5900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510118"/>
            <a:ext cx="4824412" cy="3477911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A0674DF-A119-667E-71C1-7220714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8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FB47-A466-A586-747F-8760BD97E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Area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1D35D-25BA-AF34-9666-1A492F130A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Many Flats has area between 100 -150.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37BBF8-FC77-6E94-ED28-7780ECC901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603500"/>
            <a:ext cx="4824412" cy="34163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61878FE-832E-FAA8-4420-A1A9115C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5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FB47-A466-A586-747F-8760BD97E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</a:t>
            </a:r>
            <a:r>
              <a:rPr lang="en-IN" dirty="0" err="1">
                <a:latin typeface="Arial Rounded MT Bold" panose="020F0704030504030204" pitchFamily="34" charset="0"/>
              </a:rPr>
              <a:t>oa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1D35D-25BA-AF34-9666-1A492F130A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house owner </a:t>
            </a:r>
            <a:r>
              <a:rPr lang="en-US" dirty="0" err="1">
                <a:latin typeface="Arial Rounded MT Bold" panose="020F0704030504030204" pitchFamily="34" charset="0"/>
              </a:rPr>
              <a:t>assoiation</a:t>
            </a:r>
            <a:r>
              <a:rPr lang="en-US" dirty="0">
                <a:latin typeface="Arial Rounded MT Bold" panose="020F0704030504030204" pitchFamily="34" charset="0"/>
              </a:rPr>
              <a:t> tax (R$) data has is between 0 to 0.1.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1878FE-832E-FAA8-4420-A1A9115C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DA153F-B7F2-6AE9-D740-0CA9A328B2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8121" y="2904565"/>
            <a:ext cx="4285595" cy="3115235"/>
          </a:xfrm>
        </p:spPr>
      </p:pic>
    </p:spTree>
    <p:extLst>
      <p:ext uri="{BB962C8B-B14F-4D97-AF65-F5344CB8AC3E}">
        <p14:creationId xmlns:p14="http://schemas.microsoft.com/office/powerpoint/2010/main" val="15709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328C0-79EB-3C19-3590-1AB2FFECB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Rent Amount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DEB82-43C5-8273-FA79-C8FA72E757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Nearly 1000 flats have rent 1500-2500(R$)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7A3E0B-5A38-D899-E7FB-0DDC2AD5A7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603500"/>
            <a:ext cx="4824412" cy="341630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C6E301E-E21A-F4F8-B3D8-7179497B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2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F728-63CC-E436-56E3-F17EFAEC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71444-FC2D-E61D-1263-B8DD4D56C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Property tax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E6CD2-8D24-42ED-0F60-F27BBB72FE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2000 plus flats have property tax (R$) 0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8F78B2-1766-1BE2-4639-38F91073DA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603500"/>
            <a:ext cx="4824412" cy="3416301"/>
          </a:xfrm>
        </p:spPr>
      </p:pic>
    </p:spTree>
    <p:extLst>
      <p:ext uri="{BB962C8B-B14F-4D97-AF65-F5344CB8AC3E}">
        <p14:creationId xmlns:p14="http://schemas.microsoft.com/office/powerpoint/2010/main" val="6223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4FDC-0D07-05EB-2079-E999BB97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A2142-E06A-98D0-5CDD-0C4E0B6C8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File Insurance amount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A0EFB-22F6-9781-3E6E-20AD087DCA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1000 plus flats have file insurance amount in range 25 to 30 R$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6789F4-C1D3-77DE-7D52-1195AD7A1C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603500"/>
            <a:ext cx="4824412" cy="3416301"/>
          </a:xfrm>
        </p:spPr>
      </p:pic>
    </p:spTree>
    <p:extLst>
      <p:ext uri="{BB962C8B-B14F-4D97-AF65-F5344CB8AC3E}">
        <p14:creationId xmlns:p14="http://schemas.microsoft.com/office/powerpoint/2010/main" val="199825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10E5C-DBD6-8795-B64A-97129427F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Total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E2D3-16B9-2BF1-D363-AEF327A409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total (R$) data has outliers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9416BB-7D4E-8B7B-A206-B415329443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603500"/>
            <a:ext cx="4824412" cy="341630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997D47-7712-2BD0-115E-F06A5C4F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6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7149-C8D7-153B-BDD1-EE4DC003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6EA3-5462-56F3-F791-4E324C2CA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City and furniture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23BE5-5FA9-5AB1-4B41-4852165D2D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Porto Alegre has more furnished home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E7C44C-9B9A-2E25-C7A7-D4BF685051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0768" y="2438401"/>
            <a:ext cx="4340302" cy="3581400"/>
          </a:xfrm>
        </p:spPr>
      </p:pic>
    </p:spTree>
    <p:extLst>
      <p:ext uri="{BB962C8B-B14F-4D97-AF65-F5344CB8AC3E}">
        <p14:creationId xmlns:p14="http://schemas.microsoft.com/office/powerpoint/2010/main" val="101189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F3ED-93A7-4529-98D8-D2B9D4F2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1AE7-2078-8B87-48D2-E3C3B48C2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City and animal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9AB6B-604F-594D-8DCD-E68195929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9.4% of flats accept pets  in </a:t>
            </a:r>
            <a:r>
              <a:rPr lang="en-US" dirty="0" err="1">
                <a:latin typeface="Arial Rounded MT Bold" panose="020F0704030504030204" pitchFamily="34" charset="0"/>
              </a:rPr>
              <a:t>porto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alegre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6.48% of flats accept pets  in Campinas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8.71% of flats accept pets  in Belo Horizonte.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8937C3-117E-37FE-5887-082F7BD96A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2610" y="2603501"/>
            <a:ext cx="4256617" cy="3416300"/>
          </a:xfrm>
        </p:spPr>
      </p:pic>
    </p:spTree>
    <p:extLst>
      <p:ext uri="{BB962C8B-B14F-4D97-AF65-F5344CB8AC3E}">
        <p14:creationId xmlns:p14="http://schemas.microsoft.com/office/powerpoint/2010/main" val="2418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0C26-A108-74DA-2F94-935A23BE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1530-98BF-582B-8B9F-039405012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City and Number of Bathroom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3D3B0-D5A6-EF3E-5E02-A39574BB9D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1 bathrooms flats are more in all cities.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A9B33B-0DF5-EBB0-A156-6D4D66DAC7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80111" y="2402541"/>
            <a:ext cx="5996736" cy="4356847"/>
          </a:xfrm>
        </p:spPr>
      </p:pic>
    </p:spTree>
    <p:extLst>
      <p:ext uri="{BB962C8B-B14F-4D97-AF65-F5344CB8AC3E}">
        <p14:creationId xmlns:p14="http://schemas.microsoft.com/office/powerpoint/2010/main" val="20141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1A64-3C50-9141-8EDF-6897D2F0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Objective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Visualization using graph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Conclusion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Suggestion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1E3A94-8A21-8BBB-7372-045E623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Contents: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0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C6CC-544E-8351-9515-490F89F2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Average rent amount according to area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2C71A9-2C8B-B7E9-21C2-17EBBB898E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81635" y="2515088"/>
            <a:ext cx="10228729" cy="366159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524954-0BB1-07E9-CA55-B0BD79152E59}"/>
              </a:ext>
            </a:extLst>
          </p:cNvPr>
          <p:cNvSpPr txBox="1"/>
          <p:nvPr/>
        </p:nvSpPr>
        <p:spPr>
          <a:xfrm>
            <a:off x="2599765" y="6087809"/>
            <a:ext cx="8471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Rent amount increases with increase in area of flat.</a:t>
            </a:r>
            <a:br>
              <a:rPr lang="en-IN" dirty="0">
                <a:latin typeface="Arial Rounded MT Bold" panose="020F0704030504030204" pitchFamily="34" charset="0"/>
              </a:rPr>
            </a:br>
            <a:br>
              <a:rPr lang="en-IN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15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C6CC-544E-8351-9515-490F89F2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411" y="928844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total &amp; rent amount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918554-B9F0-3714-C817-1F36D1A8F6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39802" y="2519642"/>
            <a:ext cx="9934388" cy="34095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02FA4-A142-1253-9ABC-C4A63AC87D1A}"/>
              </a:ext>
            </a:extLst>
          </p:cNvPr>
          <p:cNvSpPr txBox="1"/>
          <p:nvPr/>
        </p:nvSpPr>
        <p:spPr>
          <a:xfrm>
            <a:off x="2743200" y="6018803"/>
            <a:ext cx="7690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Rent amount increases with increase in total.</a:t>
            </a:r>
          </a:p>
        </p:txBody>
      </p:sp>
    </p:spTree>
    <p:extLst>
      <p:ext uri="{BB962C8B-B14F-4D97-AF65-F5344CB8AC3E}">
        <p14:creationId xmlns:p14="http://schemas.microsoft.com/office/powerpoint/2010/main" val="1065984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E93C-470F-4386-0F19-D5ED2E30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18" y="1195404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Property tax according to rent amount </a:t>
            </a:r>
            <a:br>
              <a:rPr lang="en-IN" dirty="0">
                <a:latin typeface="Arial Rounded MT Bold" panose="020F070403050403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5689A-E5B4-666D-3D51-BE4CC1A93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7712" y="5759347"/>
            <a:ext cx="7881470" cy="91710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Property tax increases with increase in rent amount.in </a:t>
            </a:r>
            <a:r>
              <a:rPr lang="en-US" dirty="0" err="1">
                <a:latin typeface="Arial Rounded MT Bold" panose="020F0704030504030204" pitchFamily="34" charset="0"/>
              </a:rPr>
              <a:t>porto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alegra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dirty="0" err="1">
                <a:latin typeface="Arial Rounded MT Bold" panose="020F0704030504030204" pitchFamily="34" charset="0"/>
              </a:rPr>
              <a:t>campinas</a:t>
            </a:r>
            <a:r>
              <a:rPr lang="en-US" dirty="0">
                <a:latin typeface="Arial Rounded MT Bold" panose="020F0704030504030204" pitchFamily="34" charset="0"/>
              </a:rPr>
              <a:t>. &amp; Belo </a:t>
            </a:r>
            <a:r>
              <a:rPr lang="en-US" dirty="0" err="1">
                <a:latin typeface="Arial Rounded MT Bold" panose="020F0704030504030204" pitchFamily="34" charset="0"/>
              </a:rPr>
              <a:t>horizonte</a:t>
            </a:r>
            <a:r>
              <a:rPr lang="en-US" dirty="0">
                <a:latin typeface="Arial Rounded MT Bold" panose="020F0704030504030204" pitchFamily="34" charset="0"/>
              </a:rPr>
              <a:t> has same property tax for all rent amount.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5C8290-F0D2-52C4-2113-252690DA5B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37129" y="2626658"/>
            <a:ext cx="9914965" cy="2928351"/>
          </a:xfrm>
        </p:spPr>
      </p:pic>
    </p:spTree>
    <p:extLst>
      <p:ext uri="{BB962C8B-B14F-4D97-AF65-F5344CB8AC3E}">
        <p14:creationId xmlns:p14="http://schemas.microsoft.com/office/powerpoint/2010/main" val="2655149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3763-4087-7986-D246-82AC6356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Multivariate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BA79-D917-47CD-F1F4-9D51AD5FD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City wise Average rent amount acc to parking spaces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4C8CC-EA6B-B83F-5885-9254E3E3C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parking price increases with increase in Average rent amount.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6B247F-1F29-9A00-8C10-2536337129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93957" y="2447365"/>
            <a:ext cx="4638819" cy="3572435"/>
          </a:xfrm>
        </p:spPr>
      </p:pic>
    </p:spTree>
    <p:extLst>
      <p:ext uri="{BB962C8B-B14F-4D97-AF65-F5344CB8AC3E}">
        <p14:creationId xmlns:p14="http://schemas.microsoft.com/office/powerpoint/2010/main" val="2145634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3763-4087-7986-D246-82AC6356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Multivariate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BA79-D917-47CD-F1F4-9D51AD5FD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City wise Average rent amount acc to Hoe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4C8CC-EA6B-B83F-5885-9254E3E3C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Belo Horizonte </a:t>
            </a:r>
            <a:r>
              <a:rPr lang="en-US" dirty="0" err="1">
                <a:latin typeface="Arial Rounded MT Bold" panose="020F0704030504030204" pitchFamily="34" charset="0"/>
              </a:rPr>
              <a:t>hoa</a:t>
            </a:r>
            <a:r>
              <a:rPr lang="en-US" dirty="0">
                <a:latin typeface="Arial Rounded MT Bold" panose="020F0704030504030204" pitchFamily="34" charset="0"/>
              </a:rPr>
              <a:t> decreases with increase in rent amount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92B5F9-FFFA-325C-582B-10794191E5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64929" y="2492189"/>
            <a:ext cx="4311980" cy="3527612"/>
          </a:xfrm>
        </p:spPr>
      </p:pic>
    </p:spTree>
    <p:extLst>
      <p:ext uri="{BB962C8B-B14F-4D97-AF65-F5344CB8AC3E}">
        <p14:creationId xmlns:p14="http://schemas.microsoft.com/office/powerpoint/2010/main" val="71688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5A88-2F32-2BE7-52F0-3CA3ADF7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Multivariate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E34D6-BB4D-3B59-669E-691C0BF9A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City wise parking spaces acc to number of rooms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7BAC9-1C67-E50D-9156-BF045C03F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parking spaces increases with increase in number of rooms.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2162B5-A559-9B00-7307-D92132D2D4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16237" y="2474259"/>
            <a:ext cx="4453787" cy="35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90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74B2-E0AE-490E-198D-4037E955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Multivariate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B826-DE86-6AEE-DBDD-3A084B200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City wise rent amount acc to number of rooms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5D70B-76FB-AF34-5B62-5D736C5239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Low priced 1bhk flat is available at Campinas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2bhk flats are available for low price in Campinas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3 </a:t>
            </a:r>
            <a:r>
              <a:rPr lang="en-US" dirty="0" err="1">
                <a:latin typeface="Arial Rounded MT Bold" panose="020F0704030504030204" pitchFamily="34" charset="0"/>
              </a:rPr>
              <a:t>bhk</a:t>
            </a:r>
            <a:r>
              <a:rPr lang="en-US" dirty="0">
                <a:latin typeface="Arial Rounded MT Bold" panose="020F0704030504030204" pitchFamily="34" charset="0"/>
              </a:rPr>
              <a:t> flats are available for low price in Campinas &amp; Belo Horizonte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1E77E76-208E-911C-A8E2-9A197DD645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9458" y="2504660"/>
            <a:ext cx="5372942" cy="3617843"/>
          </a:xfrm>
        </p:spPr>
      </p:pic>
    </p:spTree>
    <p:extLst>
      <p:ext uri="{BB962C8B-B14F-4D97-AF65-F5344CB8AC3E}">
        <p14:creationId xmlns:p14="http://schemas.microsoft.com/office/powerpoint/2010/main" val="421700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74B2-E0AE-490E-198D-4037E955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Multivariate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EB826-DE86-6AEE-DBDD-3A084B200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City wise rent amount of Furnished/Unfurnished Home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5D70B-76FB-AF34-5B62-5D736C5239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Rent amount is high for furnished home compared to unfurnished home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1FA3AA-BD7C-1687-70AF-EC6386E6BC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2914" y="2464905"/>
            <a:ext cx="4516009" cy="3554896"/>
          </a:xfrm>
        </p:spPr>
      </p:pic>
    </p:spTree>
    <p:extLst>
      <p:ext uri="{BB962C8B-B14F-4D97-AF65-F5344CB8AC3E}">
        <p14:creationId xmlns:p14="http://schemas.microsoft.com/office/powerpoint/2010/main" val="302991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C4E9-7852-9C49-B274-865ACE14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Multivariate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73521-6571-6620-2E6E-64159E43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2352488"/>
            <a:ext cx="4825157" cy="97341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City wise rent amount acc to number of parking spaces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DB1CF-E22F-8B11-7EA2-902E9B90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6894" y="3429000"/>
            <a:ext cx="4825158" cy="2840039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Average  Rent amount is low for 0 &amp; 1 parking spaces,3 to 5 parking spaces has almost same rent amount.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276001-05CA-0352-6F32-2B08EED826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2" y="2597214"/>
            <a:ext cx="5479705" cy="3790334"/>
          </a:xfrm>
        </p:spPr>
      </p:pic>
    </p:spTree>
    <p:extLst>
      <p:ext uri="{BB962C8B-B14F-4D97-AF65-F5344CB8AC3E}">
        <p14:creationId xmlns:p14="http://schemas.microsoft.com/office/powerpoint/2010/main" val="104021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1FF8-F84D-18A5-8CB4-736B2D50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Multivariate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F9C72-3DDE-E0D3-306C-253825E2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City wise rent amount for pets accepted/not accepted flats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C235-BC45-473C-A51A-B280A4C874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Average  Rent amount is high for pet accepted flats compared to pets non accepted flats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5BFE35-E563-EF81-0CFD-42B61C66DB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425148"/>
            <a:ext cx="4824412" cy="3491567"/>
          </a:xfrm>
        </p:spPr>
      </p:pic>
    </p:spTree>
    <p:extLst>
      <p:ext uri="{BB962C8B-B14F-4D97-AF65-F5344CB8AC3E}">
        <p14:creationId xmlns:p14="http://schemas.microsoft.com/office/powerpoint/2010/main" val="278555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7EC1-4ADA-DD57-E047-60F19FA1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Objective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BB33-8DBF-691F-046B-F16E2EC6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As work from home has become new normal for workers , Many workers are planning to relocate to different cities to live and work remotely.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Castro </a:t>
            </a:r>
            <a:r>
              <a:rPr lang="en-US" sz="2000" dirty="0" err="1">
                <a:latin typeface="Arial Rounded MT Bold" panose="020F0704030504030204" pitchFamily="34" charset="0"/>
              </a:rPr>
              <a:t>Brazila</a:t>
            </a:r>
            <a:r>
              <a:rPr lang="en-US" sz="2000" dirty="0">
                <a:latin typeface="Arial Rounded MT Bold" panose="020F0704030504030204" pitchFamily="34" charset="0"/>
              </a:rPr>
              <a:t> Inc, is a real estate management company help workers to choose </a:t>
            </a:r>
            <a:r>
              <a:rPr lang="en-IN" sz="2000" dirty="0">
                <a:latin typeface="Arial Rounded MT Bold" panose="020F0704030504030204" pitchFamily="34" charset="0"/>
              </a:rPr>
              <a:t>city to relocate from Sao Paulo and Rio de Janeiro to other cities of Brazil where Rent cost is low.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Castro </a:t>
            </a:r>
            <a:r>
              <a:rPr lang="en-US" sz="2000" dirty="0" err="1">
                <a:latin typeface="Arial Rounded MT Bold" panose="020F0704030504030204" pitchFamily="34" charset="0"/>
              </a:rPr>
              <a:t>Brazila</a:t>
            </a:r>
            <a:r>
              <a:rPr lang="en-US" sz="2000" dirty="0">
                <a:latin typeface="Arial Rounded MT Bold" panose="020F0704030504030204" pitchFamily="34" charset="0"/>
              </a:rPr>
              <a:t> Inc </a:t>
            </a:r>
            <a:r>
              <a:rPr lang="en-IN" sz="2000" dirty="0">
                <a:latin typeface="Arial Rounded MT Bold" panose="020F0704030504030204" pitchFamily="34" charset="0"/>
              </a:rPr>
              <a:t>suggests city based on worker’s requirements.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59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4489-1D66-55D1-8115-3664AC11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2871"/>
            <a:ext cx="8761412" cy="3653118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Rent amount  increases with increase in number of rooms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Rent Amount of flats Increase with increase in number of bathroom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Rent amount increases with increase in area of flat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Rent Amount is low for unfurnished homes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Rent amount is low for Flats which does not allow pets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Rent amount is low for 0 &amp; 1 parking spaces,3 to 5 parking spaces has almost same rent amount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Parking spaces increases with increase in number of rooms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Property tax remains same for all rent amount 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3A9B72-36F0-41A5-F013-106D1EA7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Conclusion: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86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7457-D892-F56D-E069-DC9FD780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Suggestions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0924-E124-EB9B-DE15-0B9F8008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Bachelors: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1bhk flat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Number of bathrooms =1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Parking spaces=1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Campinas  is suggested.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Where we can get  furnished home at average of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3000</a:t>
            </a:r>
            <a:r>
              <a:rPr lang="en-US" dirty="0">
                <a:latin typeface="Arial Rounded MT Bold" panose="020F0704030504030204" pitchFamily="34" charset="0"/>
              </a:rPr>
              <a:t> &amp; unfurnished home at average of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2500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Pets accepted flats at 2300 &amp; Pets not accepted flats at the price. 2100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86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E720-4108-2163-9A80-B001EAC2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Suggestions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BE92-9E1A-BEFA-65F8-D6910942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Mid size family: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2bhk flat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 to 2 parking spaces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In Campinas we can get 2bhk flat for low price.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we can get Pets allowed home at average of 2300 &amp; Pets not allowed home at average of 2100.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we can get furnished home at average of 3000 &amp; unfurnished home at average of 2500 in Campinas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Campinas is suggested for mid size family.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068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E675-6260-75A0-1396-925005A6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Suggestions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B3DE-BCC4-FDB3-CB21-3447E1FC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For Large family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3bhk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 to 2 parking spaces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In Campinas &amp;  Belo Horizonte we get 3bhk flat for low price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Property tax is low in Belo Horizonte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we can get Pets allowed home at average of 4000 &amp; Pets not allowed home at average of 3500.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In Campinas lass &amp;  Belo Horizonte suggested for 3bhk family.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041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C0ABD-974C-50FC-B619-5901CCD5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17708" y="2675965"/>
            <a:ext cx="8825658" cy="34290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Thank You</a:t>
            </a:r>
            <a:endParaRPr lang="en-IN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57F7-9D51-E675-219F-7F301666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2FF5-B713-C64C-3C52-E0CFCF6B5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City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9C60A-1D1B-FC57-545A-DD074D37CA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Nearly 1000 vacant flats available in cities</a:t>
            </a:r>
            <a:r>
              <a:rPr lang="en-IN" dirty="0">
                <a:latin typeface="Arial Rounded MT Bold" panose="020F0704030504030204" pitchFamily="34" charset="0"/>
              </a:rPr>
              <a:t> except Sao Paulo and Rio de Janeiro.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38BAF7-197D-48AF-C59B-11832DEB0B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6475" y="2603500"/>
            <a:ext cx="4825158" cy="3528359"/>
          </a:xfrm>
        </p:spPr>
      </p:pic>
    </p:spTree>
    <p:extLst>
      <p:ext uri="{BB962C8B-B14F-4D97-AF65-F5344CB8AC3E}">
        <p14:creationId xmlns:p14="http://schemas.microsoft.com/office/powerpoint/2010/main" val="12785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C35E1-430C-376D-8D6B-A871AC55D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Rooms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0F1AE-6915-574B-8731-994D25DAC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There are 2400 1bhk room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3000 3bhk rooms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2700 2bhk rooms are available for rent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06C50B-62F7-9637-0BFD-E2415812A89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4876" y="2510118"/>
            <a:ext cx="4975123" cy="373828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3BFF71-920C-5332-D52E-5836666D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5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F3160-19F0-DC95-5181-B58370207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Bathroom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B96A5-2E68-91C1-6F9E-80F0A8845A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4000+ flats have 1 bathroom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3000 flats have 2 bathrooms.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835F47-0EA6-0FB9-5BFB-908E3F82F7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25547" y="2603500"/>
            <a:ext cx="4825159" cy="381523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6476390-C94A-1471-6D35-E02C2F45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2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4CBF-646C-0C13-8057-086AC946A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Parking spaces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BCBB5-A0A5-AA33-5A75-C185BB9BA2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3500 flats have 1 parking spaces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2500 flats have 0 parking spaces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Less homes have more parking spaces.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127F0D-ED73-B15A-C4A8-DE2A99A4F2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603500"/>
            <a:ext cx="4824412" cy="341630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EFFDE14-B12F-B867-1917-6B780E0D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17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68368-A9AD-99DD-EBC2-4BCDDD703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Pets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90075-0E56-8F55-9576-0615ED65D9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pets are accepted in 8000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2000 plus flats does not allow pets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EA1A1D-7185-4B7F-B832-FCBE67C03B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657124"/>
            <a:ext cx="4824412" cy="330905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2071C8-6A33-E624-E40F-C284EBD8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2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283D7-1092-BE07-E9A3-A1CB1FED8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Furniture/Unfurnished Home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4D8FC-B9E8-59BE-266F-EC4DFA6F6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2500 flats are furnished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8000 flats are unfurnished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E5D7F-9B80-FD33-CDD7-E7B2243E91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08713" y="2603500"/>
            <a:ext cx="4620652" cy="341630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DA70DB8-81DD-1996-C365-96CD239D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Univariate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6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626</TotalTime>
  <Words>868</Words>
  <Application>Microsoft Office PowerPoint</Application>
  <PresentationFormat>Widescreen</PresentationFormat>
  <Paragraphs>132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Rounded MT Bold</vt:lpstr>
      <vt:lpstr>Century Gothic</vt:lpstr>
      <vt:lpstr>Helvetica Neue</vt:lpstr>
      <vt:lpstr>Wingdings 3</vt:lpstr>
      <vt:lpstr>Ion Boardroom</vt:lpstr>
      <vt:lpstr>Hackathon Brazil housing </vt:lpstr>
      <vt:lpstr>Contents:</vt:lpstr>
      <vt:lpstr>Objective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Average rent amount according to area </vt:lpstr>
      <vt:lpstr>total &amp; rent amount</vt:lpstr>
      <vt:lpstr>Property tax according to rent amount  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Conclusion:</vt:lpstr>
      <vt:lpstr>Suggestions</vt:lpstr>
      <vt:lpstr>Suggestions</vt:lpstr>
      <vt:lpstr>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manjunath navale</cp:lastModifiedBy>
  <cp:revision>36</cp:revision>
  <dcterms:created xsi:type="dcterms:W3CDTF">2023-08-31T18:46:11Z</dcterms:created>
  <dcterms:modified xsi:type="dcterms:W3CDTF">2023-09-02T17:48:49Z</dcterms:modified>
</cp:coreProperties>
</file>