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24" r:id="rId24"/>
    <p:sldId id="315" r:id="rId25"/>
    <p:sldId id="316" r:id="rId26"/>
    <p:sldId id="325" r:id="rId27"/>
    <p:sldId id="301" r:id="rId28"/>
    <p:sldId id="302" r:id="rId29"/>
    <p:sldId id="303" r:id="rId30"/>
    <p:sldId id="304" r:id="rId31"/>
    <p:sldId id="305" r:id="rId32"/>
    <p:sldId id="306" r:id="rId33"/>
    <p:sldId id="335" r:id="rId34"/>
    <p:sldId id="336" r:id="rId35"/>
    <p:sldId id="337" r:id="rId36"/>
    <p:sldId id="338" r:id="rId37"/>
    <p:sldId id="340" r:id="rId38"/>
    <p:sldId id="339" r:id="rId39"/>
    <p:sldId id="34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nath navale" userId="1f5f3c218e485f55" providerId="LiveId" clId="{D9EB1E1E-5A7D-478F-B19A-4C4ED6B68251}"/>
    <pc:docChg chg="custSel modSld">
      <pc:chgData name="manjunath navale" userId="1f5f3c218e485f55" providerId="LiveId" clId="{D9EB1E1E-5A7D-478F-B19A-4C4ED6B68251}" dt="2024-04-28T19:58:13.685" v="12" actId="21"/>
      <pc:docMkLst>
        <pc:docMk/>
      </pc:docMkLst>
      <pc:sldChg chg="addSp delSp modSp mod">
        <pc:chgData name="manjunath navale" userId="1f5f3c218e485f55" providerId="LiveId" clId="{D9EB1E1E-5A7D-478F-B19A-4C4ED6B68251}" dt="2024-04-28T19:58:13.685" v="12" actId="21"/>
        <pc:sldMkLst>
          <pc:docMk/>
          <pc:sldMk cId="193143965" sldId="298"/>
        </pc:sldMkLst>
        <pc:spChg chg="del mod">
          <ac:chgData name="manjunath navale" userId="1f5f3c218e485f55" providerId="LiveId" clId="{D9EB1E1E-5A7D-478F-B19A-4C4ED6B68251}" dt="2024-04-28T19:58:08.383" v="11" actId="21"/>
          <ac:spMkLst>
            <pc:docMk/>
            <pc:sldMk cId="193143965" sldId="298"/>
            <ac:spMk id="3" creationId="{255E1F2F-E259-4EA8-9FFD-3A10AF541859}"/>
          </ac:spMkLst>
        </pc:spChg>
        <pc:spChg chg="add del mod">
          <ac:chgData name="manjunath navale" userId="1f5f3c218e485f55" providerId="LiveId" clId="{D9EB1E1E-5A7D-478F-B19A-4C4ED6B68251}" dt="2024-04-28T19:58:13.685" v="12" actId="21"/>
          <ac:spMkLst>
            <pc:docMk/>
            <pc:sldMk cId="193143965" sldId="298"/>
            <ac:spMk id="6" creationId="{03304844-318F-7151-BEDD-91DCB1E440FC}"/>
          </ac:spMkLst>
        </pc:spChg>
      </pc:sldChg>
    </pc:docChg>
  </pc:docChgLst>
  <pc:docChgLst>
    <pc:chgData name="manjunath navale" userId="1f5f3c218e485f55" providerId="LiveId" clId="{063833C2-7B14-483D-9CD6-2A9789027997}"/>
    <pc:docChg chg="undo custSel addSld delSld modSld">
      <pc:chgData name="manjunath navale" userId="1f5f3c218e485f55" providerId="LiveId" clId="{063833C2-7B14-483D-9CD6-2A9789027997}" dt="2023-09-04T07:26:52.036" v="3108" actId="113"/>
      <pc:docMkLst>
        <pc:docMk/>
      </pc:docMkLst>
      <pc:sldChg chg="modSp mod">
        <pc:chgData name="manjunath navale" userId="1f5f3c218e485f55" providerId="LiveId" clId="{063833C2-7B14-483D-9CD6-2A9789027997}" dt="2023-09-04T06:59:23.020" v="2553" actId="1076"/>
        <pc:sldMkLst>
          <pc:docMk/>
          <pc:sldMk cId="193143965" sldId="298"/>
        </pc:sldMkLst>
        <pc:spChg chg="mod">
          <ac:chgData name="manjunath navale" userId="1f5f3c218e485f55" providerId="LiveId" clId="{063833C2-7B14-483D-9CD6-2A9789027997}" dt="2023-09-04T06:58:44.716" v="2496" actId="20577"/>
          <ac:spMkLst>
            <pc:docMk/>
            <pc:sldMk cId="193143965" sldId="298"/>
            <ac:spMk id="2" creationId="{9AB2EA78-AEB3-469B-9025-3B17201A457B}"/>
          </ac:spMkLst>
        </pc:spChg>
        <pc:spChg chg="mod">
          <ac:chgData name="manjunath navale" userId="1f5f3c218e485f55" providerId="LiveId" clId="{063833C2-7B14-483D-9CD6-2A9789027997}" dt="2023-09-04T06:59:21.620" v="2552" actId="20577"/>
          <ac:spMkLst>
            <pc:docMk/>
            <pc:sldMk cId="193143965" sldId="298"/>
            <ac:spMk id="3" creationId="{255E1F2F-E259-4EA8-9FFD-3A10AF541859}"/>
          </ac:spMkLst>
        </pc:spChg>
        <pc:picChg chg="mod">
          <ac:chgData name="manjunath navale" userId="1f5f3c218e485f55" providerId="LiveId" clId="{063833C2-7B14-483D-9CD6-2A9789027997}" dt="2023-09-04T06:59:23.020" v="2553" actId="1076"/>
          <ac:picMkLst>
            <pc:docMk/>
            <pc:sldMk cId="193143965" sldId="298"/>
            <ac:picMk id="4" creationId="{65810330-F0B5-43C9-BC34-094FFB5C0529}"/>
          </ac:picMkLst>
        </pc:picChg>
      </pc:sldChg>
      <pc:sldChg chg="addSp delSp modSp mod">
        <pc:chgData name="manjunath navale" userId="1f5f3c218e485f55" providerId="LiveId" clId="{063833C2-7B14-483D-9CD6-2A9789027997}" dt="2023-09-04T07:09:38.670" v="3000" actId="2711"/>
        <pc:sldMkLst>
          <pc:docMk/>
          <pc:sldMk cId="2933514334" sldId="300"/>
        </pc:sldMkLst>
        <pc:spChg chg="mod">
          <ac:chgData name="manjunath navale" userId="1f5f3c218e485f55" providerId="LiveId" clId="{063833C2-7B14-483D-9CD6-2A9789027997}" dt="2023-09-04T07:09:25.540" v="2998" actId="2711"/>
          <ac:spMkLst>
            <pc:docMk/>
            <pc:sldMk cId="2933514334" sldId="300"/>
            <ac:spMk id="2" creationId="{75AC86D3-8FD1-4F47-A319-7D0542E48B2F}"/>
          </ac:spMkLst>
        </pc:spChg>
        <pc:spChg chg="add mod">
          <ac:chgData name="manjunath navale" userId="1f5f3c218e485f55" providerId="LiveId" clId="{063833C2-7B14-483D-9CD6-2A9789027997}" dt="2023-09-04T07:09:38.670" v="3000" actId="2711"/>
          <ac:spMkLst>
            <pc:docMk/>
            <pc:sldMk cId="2933514334" sldId="300"/>
            <ac:spMk id="5" creationId="{EE45AEF1-1A51-9BA1-35D4-94B99453293A}"/>
          </ac:spMkLst>
        </pc:spChg>
        <pc:graphicFrameChg chg="del modGraphic">
          <ac:chgData name="manjunath navale" userId="1f5f3c218e485f55" providerId="LiveId" clId="{063833C2-7B14-483D-9CD6-2A9789027997}" dt="2023-09-03T21:37:26.449" v="242" actId="21"/>
          <ac:graphicFrameMkLst>
            <pc:docMk/>
            <pc:sldMk cId="2933514334" sldId="300"/>
            <ac:graphicFrameMk id="4" creationId="{C266CDD0-3E96-40BD-8324-62D1DD86152D}"/>
          </ac:graphicFrameMkLst>
        </pc:graphicFrameChg>
      </pc:sldChg>
      <pc:sldChg chg="modSp mod">
        <pc:chgData name="manjunath navale" userId="1f5f3c218e485f55" providerId="LiveId" clId="{063833C2-7B14-483D-9CD6-2A9789027997}" dt="2023-09-04T07:22:49.648" v="3078" actId="2711"/>
        <pc:sldMkLst>
          <pc:docMk/>
          <pc:sldMk cId="3886141122" sldId="301"/>
        </pc:sldMkLst>
        <pc:spChg chg="mod">
          <ac:chgData name="manjunath navale" userId="1f5f3c218e485f55" providerId="LiveId" clId="{063833C2-7B14-483D-9CD6-2A9789027997}" dt="2023-09-04T07:22:49.648" v="3078" actId="2711"/>
          <ac:spMkLst>
            <pc:docMk/>
            <pc:sldMk cId="3886141122" sldId="301"/>
            <ac:spMk id="2" creationId="{4BBB106B-3D38-E491-EF7A-1BEFB61958DE}"/>
          </ac:spMkLst>
        </pc:spChg>
        <pc:spChg chg="mod">
          <ac:chgData name="manjunath navale" userId="1f5f3c218e485f55" providerId="LiveId" clId="{063833C2-7B14-483D-9CD6-2A9789027997}" dt="2023-09-04T07:22:11.416" v="3076" actId="2711"/>
          <ac:spMkLst>
            <pc:docMk/>
            <pc:sldMk cId="3886141122" sldId="301"/>
            <ac:spMk id="3" creationId="{5B80F39E-2AD1-1986-41C2-523A25930C21}"/>
          </ac:spMkLst>
        </pc:spChg>
      </pc:sldChg>
      <pc:sldChg chg="modSp mod">
        <pc:chgData name="manjunath navale" userId="1f5f3c218e485f55" providerId="LiveId" clId="{063833C2-7B14-483D-9CD6-2A9789027997}" dt="2023-09-04T07:21:45.695" v="3072" actId="2711"/>
        <pc:sldMkLst>
          <pc:docMk/>
          <pc:sldMk cId="238323927" sldId="302"/>
        </pc:sldMkLst>
        <pc:spChg chg="mod">
          <ac:chgData name="manjunath navale" userId="1f5f3c218e485f55" providerId="LiveId" clId="{063833C2-7B14-483D-9CD6-2A9789027997}" dt="2023-09-04T07:21:30.664" v="3070" actId="2711"/>
          <ac:spMkLst>
            <pc:docMk/>
            <pc:sldMk cId="238323927" sldId="302"/>
            <ac:spMk id="2" creationId="{86548E8C-7EA4-16CE-7D4D-3644A4036E96}"/>
          </ac:spMkLst>
        </pc:spChg>
        <pc:spChg chg="mod">
          <ac:chgData name="manjunath navale" userId="1f5f3c218e485f55" providerId="LiveId" clId="{063833C2-7B14-483D-9CD6-2A9789027997}" dt="2023-09-04T07:21:45.695" v="3072" actId="2711"/>
          <ac:spMkLst>
            <pc:docMk/>
            <pc:sldMk cId="238323927" sldId="302"/>
            <ac:spMk id="3" creationId="{593133D4-0B24-5F22-D1F3-1AAE432750D9}"/>
          </ac:spMkLst>
        </pc:spChg>
      </pc:sldChg>
      <pc:sldChg chg="modSp mod">
        <pc:chgData name="manjunath navale" userId="1f5f3c218e485f55" providerId="LiveId" clId="{063833C2-7B14-483D-9CD6-2A9789027997}" dt="2023-09-04T07:21:37.603" v="3071" actId="255"/>
        <pc:sldMkLst>
          <pc:docMk/>
          <pc:sldMk cId="2236620149" sldId="303"/>
        </pc:sldMkLst>
        <pc:spChg chg="mod">
          <ac:chgData name="manjunath navale" userId="1f5f3c218e485f55" providerId="LiveId" clId="{063833C2-7B14-483D-9CD6-2A9789027997}" dt="2023-09-04T07:21:37.603" v="3071" actId="255"/>
          <ac:spMkLst>
            <pc:docMk/>
            <pc:sldMk cId="2236620149" sldId="303"/>
            <ac:spMk id="2" creationId="{67541FDB-EA92-372D-CEBF-522CE37F8AFE}"/>
          </ac:spMkLst>
        </pc:spChg>
        <pc:spChg chg="mod">
          <ac:chgData name="manjunath navale" userId="1f5f3c218e485f55" providerId="LiveId" clId="{063833C2-7B14-483D-9CD6-2A9789027997}" dt="2023-09-04T07:21:19.567" v="3069" actId="2711"/>
          <ac:spMkLst>
            <pc:docMk/>
            <pc:sldMk cId="2236620149" sldId="303"/>
            <ac:spMk id="3" creationId="{609FB1C6-7C94-19FE-FD99-3F02683DB7C4}"/>
          </ac:spMkLst>
        </pc:spChg>
      </pc:sldChg>
      <pc:sldChg chg="modSp mod">
        <pc:chgData name="manjunath navale" userId="1f5f3c218e485f55" providerId="LiveId" clId="{063833C2-7B14-483D-9CD6-2A9789027997}" dt="2023-09-04T07:20:57.804" v="3066" actId="255"/>
        <pc:sldMkLst>
          <pc:docMk/>
          <pc:sldMk cId="1957161800" sldId="304"/>
        </pc:sldMkLst>
        <pc:spChg chg="mod">
          <ac:chgData name="manjunath navale" userId="1f5f3c218e485f55" providerId="LiveId" clId="{063833C2-7B14-483D-9CD6-2A9789027997}" dt="2023-09-04T07:20:57.804" v="3066" actId="255"/>
          <ac:spMkLst>
            <pc:docMk/>
            <pc:sldMk cId="1957161800" sldId="304"/>
            <ac:spMk id="2" creationId="{0ABB4EB2-7278-2B8D-44E0-B89AEFC66AD4}"/>
          </ac:spMkLst>
        </pc:spChg>
        <pc:spChg chg="mod">
          <ac:chgData name="manjunath navale" userId="1f5f3c218e485f55" providerId="LiveId" clId="{063833C2-7B14-483D-9CD6-2A9789027997}" dt="2023-09-04T07:20:47.581" v="3064" actId="2711"/>
          <ac:spMkLst>
            <pc:docMk/>
            <pc:sldMk cId="1957161800" sldId="304"/>
            <ac:spMk id="3" creationId="{BABF8952-3EB5-680A-D1AD-00720CEEC145}"/>
          </ac:spMkLst>
        </pc:spChg>
      </pc:sldChg>
      <pc:sldChg chg="modSp mod">
        <pc:chgData name="manjunath navale" userId="1f5f3c218e485f55" providerId="LiveId" clId="{063833C2-7B14-483D-9CD6-2A9789027997}" dt="2023-09-04T07:20:39.223" v="3063" actId="2711"/>
        <pc:sldMkLst>
          <pc:docMk/>
          <pc:sldMk cId="3904298272" sldId="305"/>
        </pc:sldMkLst>
        <pc:spChg chg="mod">
          <ac:chgData name="manjunath navale" userId="1f5f3c218e485f55" providerId="LiveId" clId="{063833C2-7B14-483D-9CD6-2A9789027997}" dt="2023-09-04T07:20:33.747" v="3062" actId="255"/>
          <ac:spMkLst>
            <pc:docMk/>
            <pc:sldMk cId="3904298272" sldId="305"/>
            <ac:spMk id="2" creationId="{7C2A13E1-90AC-AF6B-5177-EDF63B6F2558}"/>
          </ac:spMkLst>
        </pc:spChg>
        <pc:spChg chg="mod">
          <ac:chgData name="manjunath navale" userId="1f5f3c218e485f55" providerId="LiveId" clId="{063833C2-7B14-483D-9CD6-2A9789027997}" dt="2023-09-04T07:20:39.223" v="3063" actId="2711"/>
          <ac:spMkLst>
            <pc:docMk/>
            <pc:sldMk cId="3904298272" sldId="305"/>
            <ac:spMk id="3" creationId="{A4D45C15-CF39-7CA9-A898-F321CE371212}"/>
          </ac:spMkLst>
        </pc:spChg>
      </pc:sldChg>
      <pc:sldChg chg="modSp mod">
        <pc:chgData name="manjunath navale" userId="1f5f3c218e485f55" providerId="LiveId" clId="{063833C2-7B14-483D-9CD6-2A9789027997}" dt="2023-09-04T07:20:16.467" v="3060" actId="2711"/>
        <pc:sldMkLst>
          <pc:docMk/>
          <pc:sldMk cId="1434222738" sldId="306"/>
        </pc:sldMkLst>
        <pc:spChg chg="mod">
          <ac:chgData name="manjunath navale" userId="1f5f3c218e485f55" providerId="LiveId" clId="{063833C2-7B14-483D-9CD6-2A9789027997}" dt="2023-09-04T07:20:11.307" v="3059" actId="255"/>
          <ac:spMkLst>
            <pc:docMk/>
            <pc:sldMk cId="1434222738" sldId="306"/>
            <ac:spMk id="2" creationId="{E3477086-0147-0388-8FC0-5A15E1BC0BF2}"/>
          </ac:spMkLst>
        </pc:spChg>
        <pc:spChg chg="mod">
          <ac:chgData name="manjunath navale" userId="1f5f3c218e485f55" providerId="LiveId" clId="{063833C2-7B14-483D-9CD6-2A9789027997}" dt="2023-09-04T07:20:16.467" v="3060" actId="2711"/>
          <ac:spMkLst>
            <pc:docMk/>
            <pc:sldMk cId="1434222738" sldId="306"/>
            <ac:spMk id="3" creationId="{BE6BED96-FA46-D15E-5B81-F7FECF18B18A}"/>
          </ac:spMkLst>
        </pc:spChg>
      </pc:sldChg>
      <pc:sldChg chg="addSp delSp modSp new mod">
        <pc:chgData name="manjunath navale" userId="1f5f3c218e485f55" providerId="LiveId" clId="{063833C2-7B14-483D-9CD6-2A9789027997}" dt="2023-09-04T07:26:52.036" v="3108" actId="113"/>
        <pc:sldMkLst>
          <pc:docMk/>
          <pc:sldMk cId="2761642994" sldId="307"/>
        </pc:sldMkLst>
        <pc:spChg chg="mod">
          <ac:chgData name="manjunath navale" userId="1f5f3c218e485f55" providerId="LiveId" clId="{063833C2-7B14-483D-9CD6-2A9789027997}" dt="2023-09-04T07:26:52.036" v="3108" actId="113"/>
          <ac:spMkLst>
            <pc:docMk/>
            <pc:sldMk cId="2761642994" sldId="307"/>
            <ac:spMk id="2" creationId="{40AE67F5-503E-8D25-1077-54C7068E6C83}"/>
          </ac:spMkLst>
        </pc:spChg>
        <pc:spChg chg="mod">
          <ac:chgData name="manjunath navale" userId="1f5f3c218e485f55" providerId="LiveId" clId="{063833C2-7B14-483D-9CD6-2A9789027997}" dt="2023-09-04T07:16:34.881" v="3034" actId="20577"/>
          <ac:spMkLst>
            <pc:docMk/>
            <pc:sldMk cId="2761642994" sldId="307"/>
            <ac:spMk id="3" creationId="{FDDC3B24-0655-2F13-CAAD-2F7EB08B171D}"/>
          </ac:spMkLst>
        </pc:spChg>
        <pc:spChg chg="del">
          <ac:chgData name="manjunath navale" userId="1f5f3c218e485f55" providerId="LiveId" clId="{063833C2-7B14-483D-9CD6-2A9789027997}" dt="2023-09-03T21:17:45.088" v="21"/>
          <ac:spMkLst>
            <pc:docMk/>
            <pc:sldMk cId="2761642994" sldId="307"/>
            <ac:spMk id="4" creationId="{2E9AC499-F685-1BF4-6EFC-A898680A2DD0}"/>
          </ac:spMkLst>
        </pc:spChg>
        <pc:picChg chg="add mod">
          <ac:chgData name="manjunath navale" userId="1f5f3c218e485f55" providerId="LiveId" clId="{063833C2-7B14-483D-9CD6-2A9789027997}" dt="2023-09-03T21:19:09.846" v="32" actId="14100"/>
          <ac:picMkLst>
            <pc:docMk/>
            <pc:sldMk cId="2761642994" sldId="307"/>
            <ac:picMk id="6" creationId="{A25073E7-AF41-CF5D-2D90-5A8973583296}"/>
          </ac:picMkLst>
        </pc:picChg>
      </pc:sldChg>
      <pc:sldChg chg="addSp delSp modSp new mod">
        <pc:chgData name="manjunath navale" userId="1f5f3c218e485f55" providerId="LiveId" clId="{063833C2-7B14-483D-9CD6-2A9789027997}" dt="2023-09-04T07:17:31.144" v="3038" actId="2711"/>
        <pc:sldMkLst>
          <pc:docMk/>
          <pc:sldMk cId="3169962069" sldId="308"/>
        </pc:sldMkLst>
        <pc:spChg chg="mod">
          <ac:chgData name="manjunath navale" userId="1f5f3c218e485f55" providerId="LiveId" clId="{063833C2-7B14-483D-9CD6-2A9789027997}" dt="2023-09-04T07:16:49.913" v="3037" actId="255"/>
          <ac:spMkLst>
            <pc:docMk/>
            <pc:sldMk cId="3169962069" sldId="308"/>
            <ac:spMk id="2" creationId="{73DF0177-5DD1-19EB-1586-5E960F2B7A52}"/>
          </ac:spMkLst>
        </pc:spChg>
        <pc:spChg chg="mod">
          <ac:chgData name="manjunath navale" userId="1f5f3c218e485f55" providerId="LiveId" clId="{063833C2-7B14-483D-9CD6-2A9789027997}" dt="2023-09-04T07:17:31.144" v="3038" actId="2711"/>
          <ac:spMkLst>
            <pc:docMk/>
            <pc:sldMk cId="3169962069" sldId="308"/>
            <ac:spMk id="3" creationId="{FEC8E5E5-B96D-813D-400A-A8B2A9948AFF}"/>
          </ac:spMkLst>
        </pc:spChg>
        <pc:spChg chg="add del mod">
          <ac:chgData name="manjunath navale" userId="1f5f3c218e485f55" providerId="LiveId" clId="{063833C2-7B14-483D-9CD6-2A9789027997}" dt="2023-09-04T05:57:30.338" v="1113"/>
          <ac:spMkLst>
            <pc:docMk/>
            <pc:sldMk cId="3169962069" sldId="308"/>
            <ac:spMk id="4" creationId="{30DA2D24-83CB-276C-5A70-A9F81966D906}"/>
          </ac:spMkLst>
        </pc:spChg>
        <pc:spChg chg="del">
          <ac:chgData name="manjunath navale" userId="1f5f3c218e485f55" providerId="LiveId" clId="{063833C2-7B14-483D-9CD6-2A9789027997}" dt="2023-09-03T21:17:58.275" v="23"/>
          <ac:spMkLst>
            <pc:docMk/>
            <pc:sldMk cId="3169962069" sldId="308"/>
            <ac:spMk id="4" creationId="{4913E711-5CD9-53C7-B0AB-F40D21476C27}"/>
          </ac:spMkLst>
        </pc:spChg>
        <pc:spChg chg="add del mod">
          <ac:chgData name="manjunath navale" userId="1f5f3c218e485f55" providerId="LiveId" clId="{063833C2-7B14-483D-9CD6-2A9789027997}" dt="2023-09-04T05:57:30.338" v="1113"/>
          <ac:spMkLst>
            <pc:docMk/>
            <pc:sldMk cId="3169962069" sldId="308"/>
            <ac:spMk id="7" creationId="{37BE8F66-B696-4B67-158F-CFDCD12D1F75}"/>
          </ac:spMkLst>
        </pc:spChg>
        <pc:graphicFrameChg chg="add del mod">
          <ac:chgData name="manjunath navale" userId="1f5f3c218e485f55" providerId="LiveId" clId="{063833C2-7B14-483D-9CD6-2A9789027997}" dt="2023-09-04T05:57:30.338" v="1113"/>
          <ac:graphicFrameMkLst>
            <pc:docMk/>
            <pc:sldMk cId="3169962069" sldId="308"/>
            <ac:graphicFrameMk id="5" creationId="{D93098B8-6BFA-A762-32C1-43F4C2F915CA}"/>
          </ac:graphicFrameMkLst>
        </pc:graphicFrameChg>
        <pc:picChg chg="add mod">
          <ac:chgData name="manjunath navale" userId="1f5f3c218e485f55" providerId="LiveId" clId="{063833C2-7B14-483D-9CD6-2A9789027997}" dt="2023-09-03T21:19:02.051" v="31" actId="14100"/>
          <ac:picMkLst>
            <pc:docMk/>
            <pc:sldMk cId="3169962069" sldId="308"/>
            <ac:picMk id="6" creationId="{AC763AF9-8FD6-81AB-3EB0-C50C264E7B5E}"/>
          </ac:picMkLst>
        </pc:picChg>
      </pc:sldChg>
      <pc:sldChg chg="addSp delSp modSp new mod">
        <pc:chgData name="manjunath navale" userId="1f5f3c218e485f55" providerId="LiveId" clId="{063833C2-7B14-483D-9CD6-2A9789027997}" dt="2023-09-04T07:26:10.348" v="3105" actId="20577"/>
        <pc:sldMkLst>
          <pc:docMk/>
          <pc:sldMk cId="3663780080" sldId="309"/>
        </pc:sldMkLst>
        <pc:spChg chg="mod">
          <ac:chgData name="manjunath navale" userId="1f5f3c218e485f55" providerId="LiveId" clId="{063833C2-7B14-483D-9CD6-2A9789027997}" dt="2023-09-04T07:26:05.121" v="3104" actId="2711"/>
          <ac:spMkLst>
            <pc:docMk/>
            <pc:sldMk cId="3663780080" sldId="309"/>
            <ac:spMk id="2" creationId="{34CDCFCF-F9D4-A1B1-33A9-787DCAEC07AE}"/>
          </ac:spMkLst>
        </pc:spChg>
        <pc:spChg chg="mod">
          <ac:chgData name="manjunath navale" userId="1f5f3c218e485f55" providerId="LiveId" clId="{063833C2-7B14-483D-9CD6-2A9789027997}" dt="2023-09-04T07:26:10.348" v="3105" actId="20577"/>
          <ac:spMkLst>
            <pc:docMk/>
            <pc:sldMk cId="3663780080" sldId="309"/>
            <ac:spMk id="3" creationId="{67361BB9-0A52-8F11-59E8-9DA5A8B3A0D6}"/>
          </ac:spMkLst>
        </pc:spChg>
        <pc:spChg chg="del">
          <ac:chgData name="manjunath navale" userId="1f5f3c218e485f55" providerId="LiveId" clId="{063833C2-7B14-483D-9CD6-2A9789027997}" dt="2023-09-03T21:18:17.821" v="25"/>
          <ac:spMkLst>
            <pc:docMk/>
            <pc:sldMk cId="3663780080" sldId="309"/>
            <ac:spMk id="4" creationId="{BD791600-84D8-F671-8C06-7F18E631B4DA}"/>
          </ac:spMkLst>
        </pc:spChg>
        <pc:picChg chg="add mod">
          <ac:chgData name="manjunath navale" userId="1f5f3c218e485f55" providerId="LiveId" clId="{063833C2-7B14-483D-9CD6-2A9789027997}" dt="2023-09-03T21:18:56.270" v="30" actId="14100"/>
          <ac:picMkLst>
            <pc:docMk/>
            <pc:sldMk cId="3663780080" sldId="309"/>
            <ac:picMk id="6" creationId="{E6A69734-EB10-4650-D195-413BD92420D3}"/>
          </ac:picMkLst>
        </pc:picChg>
      </pc:sldChg>
      <pc:sldChg chg="addSp delSp modSp new mod">
        <pc:chgData name="manjunath navale" userId="1f5f3c218e485f55" providerId="LiveId" clId="{063833C2-7B14-483D-9CD6-2A9789027997}" dt="2023-09-04T07:25:56.444" v="3103" actId="2711"/>
        <pc:sldMkLst>
          <pc:docMk/>
          <pc:sldMk cId="4207381892" sldId="310"/>
        </pc:sldMkLst>
        <pc:spChg chg="mod">
          <ac:chgData name="manjunath navale" userId="1f5f3c218e485f55" providerId="LiveId" clId="{063833C2-7B14-483D-9CD6-2A9789027997}" dt="2023-09-04T07:25:56.444" v="3103" actId="2711"/>
          <ac:spMkLst>
            <pc:docMk/>
            <pc:sldMk cId="4207381892" sldId="310"/>
            <ac:spMk id="2" creationId="{948C54C3-6E57-9FA7-624D-20D2B5D1D485}"/>
          </ac:spMkLst>
        </pc:spChg>
        <pc:spChg chg="mod">
          <ac:chgData name="manjunath navale" userId="1f5f3c218e485f55" providerId="LiveId" clId="{063833C2-7B14-483D-9CD6-2A9789027997}" dt="2023-09-04T07:17:58.583" v="3042" actId="2711"/>
          <ac:spMkLst>
            <pc:docMk/>
            <pc:sldMk cId="4207381892" sldId="310"/>
            <ac:spMk id="3" creationId="{0ACD50B7-BFDF-2E71-CD94-B86BAC472A7A}"/>
          </ac:spMkLst>
        </pc:spChg>
        <pc:spChg chg="del">
          <ac:chgData name="manjunath navale" userId="1f5f3c218e485f55" providerId="LiveId" clId="{063833C2-7B14-483D-9CD6-2A9789027997}" dt="2023-09-03T21:18:39.323" v="27"/>
          <ac:spMkLst>
            <pc:docMk/>
            <pc:sldMk cId="4207381892" sldId="310"/>
            <ac:spMk id="4" creationId="{131891A6-8338-3B67-1AAD-E743F2C5BCE8}"/>
          </ac:spMkLst>
        </pc:spChg>
        <pc:picChg chg="add mod">
          <ac:chgData name="manjunath navale" userId="1f5f3c218e485f55" providerId="LiveId" clId="{063833C2-7B14-483D-9CD6-2A9789027997}" dt="2023-09-03T21:18:50.425" v="29" actId="14100"/>
          <ac:picMkLst>
            <pc:docMk/>
            <pc:sldMk cId="4207381892" sldId="310"/>
            <ac:picMk id="6" creationId="{34E3230E-761A-D81B-F8AC-91E35ECAA343}"/>
          </ac:picMkLst>
        </pc:picChg>
      </pc:sldChg>
      <pc:sldChg chg="addSp delSp modSp new mod">
        <pc:chgData name="manjunath navale" userId="1f5f3c218e485f55" providerId="LiveId" clId="{063833C2-7B14-483D-9CD6-2A9789027997}" dt="2023-09-04T07:25:41.364" v="3100" actId="2711"/>
        <pc:sldMkLst>
          <pc:docMk/>
          <pc:sldMk cId="3117063917" sldId="311"/>
        </pc:sldMkLst>
        <pc:spChg chg="mod">
          <ac:chgData name="manjunath navale" userId="1f5f3c218e485f55" providerId="LiveId" clId="{063833C2-7B14-483D-9CD6-2A9789027997}" dt="2023-09-04T07:25:34.088" v="3099" actId="2711"/>
          <ac:spMkLst>
            <pc:docMk/>
            <pc:sldMk cId="3117063917" sldId="311"/>
            <ac:spMk id="2" creationId="{1B75DC93-592B-B30D-9CCA-FEA79CF110AC}"/>
          </ac:spMkLst>
        </pc:spChg>
        <pc:spChg chg="mod">
          <ac:chgData name="manjunath navale" userId="1f5f3c218e485f55" providerId="LiveId" clId="{063833C2-7B14-483D-9CD6-2A9789027997}" dt="2023-09-04T07:25:41.364" v="3100" actId="2711"/>
          <ac:spMkLst>
            <pc:docMk/>
            <pc:sldMk cId="3117063917" sldId="311"/>
            <ac:spMk id="3" creationId="{94F896A9-AA71-C669-4582-46441C64FF09}"/>
          </ac:spMkLst>
        </pc:spChg>
        <pc:spChg chg="del">
          <ac:chgData name="manjunath navale" userId="1f5f3c218e485f55" providerId="LiveId" clId="{063833C2-7B14-483D-9CD6-2A9789027997}" dt="2023-09-03T21:19:25.833" v="33"/>
          <ac:spMkLst>
            <pc:docMk/>
            <pc:sldMk cId="3117063917" sldId="311"/>
            <ac:spMk id="4" creationId="{B8D97432-8FE3-4FC9-858E-1C0ABA1CB0DF}"/>
          </ac:spMkLst>
        </pc:spChg>
        <pc:picChg chg="add mod">
          <ac:chgData name="manjunath navale" userId="1f5f3c218e485f55" providerId="LiveId" clId="{063833C2-7B14-483D-9CD6-2A9789027997}" dt="2023-09-03T21:19:31.014" v="35" actId="14100"/>
          <ac:picMkLst>
            <pc:docMk/>
            <pc:sldMk cId="3117063917" sldId="311"/>
            <ac:picMk id="6" creationId="{DADAA2D1-57FB-787C-6D9D-AF4EAFA5C68C}"/>
          </ac:picMkLst>
        </pc:picChg>
      </pc:sldChg>
      <pc:sldChg chg="addSp delSp modSp new mod">
        <pc:chgData name="manjunath navale" userId="1f5f3c218e485f55" providerId="LiveId" clId="{063833C2-7B14-483D-9CD6-2A9789027997}" dt="2023-09-04T07:25:23.612" v="3098" actId="2711"/>
        <pc:sldMkLst>
          <pc:docMk/>
          <pc:sldMk cId="4100111292" sldId="312"/>
        </pc:sldMkLst>
        <pc:spChg chg="mod">
          <ac:chgData name="manjunath navale" userId="1f5f3c218e485f55" providerId="LiveId" clId="{063833C2-7B14-483D-9CD6-2A9789027997}" dt="2023-09-04T07:25:18.697" v="3097" actId="255"/>
          <ac:spMkLst>
            <pc:docMk/>
            <pc:sldMk cId="4100111292" sldId="312"/>
            <ac:spMk id="2" creationId="{7C10C80B-DFCD-D72A-F21F-CE080EEA2691}"/>
          </ac:spMkLst>
        </pc:spChg>
        <pc:spChg chg="mod">
          <ac:chgData name="manjunath navale" userId="1f5f3c218e485f55" providerId="LiveId" clId="{063833C2-7B14-483D-9CD6-2A9789027997}" dt="2023-09-04T07:25:23.612" v="3098" actId="2711"/>
          <ac:spMkLst>
            <pc:docMk/>
            <pc:sldMk cId="4100111292" sldId="312"/>
            <ac:spMk id="3" creationId="{43EDC9B6-739F-3EA5-E444-06A3A3F9BEE1}"/>
          </ac:spMkLst>
        </pc:spChg>
        <pc:spChg chg="del">
          <ac:chgData name="manjunath navale" userId="1f5f3c218e485f55" providerId="LiveId" clId="{063833C2-7B14-483D-9CD6-2A9789027997}" dt="2023-09-03T21:19:45.984" v="36"/>
          <ac:spMkLst>
            <pc:docMk/>
            <pc:sldMk cId="4100111292" sldId="312"/>
            <ac:spMk id="4" creationId="{69CF9568-8FBB-F9F2-EF00-834C184C4FA7}"/>
          </ac:spMkLst>
        </pc:spChg>
        <pc:picChg chg="add mod">
          <ac:chgData name="manjunath navale" userId="1f5f3c218e485f55" providerId="LiveId" clId="{063833C2-7B14-483D-9CD6-2A9789027997}" dt="2023-09-03T21:19:51.196" v="38" actId="14100"/>
          <ac:picMkLst>
            <pc:docMk/>
            <pc:sldMk cId="4100111292" sldId="312"/>
            <ac:picMk id="6" creationId="{D320840B-77B8-5441-EDD9-7C53D90262A3}"/>
          </ac:picMkLst>
        </pc:picChg>
      </pc:sldChg>
      <pc:sldChg chg="addSp delSp modSp new mod">
        <pc:chgData name="manjunath navale" userId="1f5f3c218e485f55" providerId="LiveId" clId="{063833C2-7B14-483D-9CD6-2A9789027997}" dt="2023-09-04T07:25:04.832" v="3095" actId="2711"/>
        <pc:sldMkLst>
          <pc:docMk/>
          <pc:sldMk cId="69605087" sldId="313"/>
        </pc:sldMkLst>
        <pc:spChg chg="mod">
          <ac:chgData name="manjunath navale" userId="1f5f3c218e485f55" providerId="LiveId" clId="{063833C2-7B14-483D-9CD6-2A9789027997}" dt="2023-09-04T07:24:59.057" v="3094" actId="2711"/>
          <ac:spMkLst>
            <pc:docMk/>
            <pc:sldMk cId="69605087" sldId="313"/>
            <ac:spMk id="2" creationId="{6A17BB09-D07C-60B5-F9D0-27FE6853E2FA}"/>
          </ac:spMkLst>
        </pc:spChg>
        <pc:spChg chg="mod">
          <ac:chgData name="manjunath navale" userId="1f5f3c218e485f55" providerId="LiveId" clId="{063833C2-7B14-483D-9CD6-2A9789027997}" dt="2023-09-04T07:25:04.832" v="3095" actId="2711"/>
          <ac:spMkLst>
            <pc:docMk/>
            <pc:sldMk cId="69605087" sldId="313"/>
            <ac:spMk id="3" creationId="{3D7CBFA6-3F42-01CA-2AC7-93C3A1F7BF0F}"/>
          </ac:spMkLst>
        </pc:spChg>
        <pc:spChg chg="del">
          <ac:chgData name="manjunath navale" userId="1f5f3c218e485f55" providerId="LiveId" clId="{063833C2-7B14-483D-9CD6-2A9789027997}" dt="2023-09-03T21:20:04.406" v="39"/>
          <ac:spMkLst>
            <pc:docMk/>
            <pc:sldMk cId="69605087" sldId="313"/>
            <ac:spMk id="4" creationId="{D28207E6-23AC-E89D-A595-852339005E73}"/>
          </ac:spMkLst>
        </pc:spChg>
        <pc:picChg chg="add mod">
          <ac:chgData name="manjunath navale" userId="1f5f3c218e485f55" providerId="LiveId" clId="{063833C2-7B14-483D-9CD6-2A9789027997}" dt="2023-09-03T21:20:09.610" v="41" actId="14100"/>
          <ac:picMkLst>
            <pc:docMk/>
            <pc:sldMk cId="69605087" sldId="313"/>
            <ac:picMk id="6" creationId="{BDEA94DE-D39D-92EC-70BD-1F91E814A092}"/>
          </ac:picMkLst>
        </pc:picChg>
      </pc:sldChg>
      <pc:sldChg chg="addSp delSp modSp new mod">
        <pc:chgData name="manjunath navale" userId="1f5f3c218e485f55" providerId="LiveId" clId="{063833C2-7B14-483D-9CD6-2A9789027997}" dt="2023-09-04T07:24:48.568" v="3093" actId="2711"/>
        <pc:sldMkLst>
          <pc:docMk/>
          <pc:sldMk cId="3906009671" sldId="314"/>
        </pc:sldMkLst>
        <pc:spChg chg="mod">
          <ac:chgData name="manjunath navale" userId="1f5f3c218e485f55" providerId="LiveId" clId="{063833C2-7B14-483D-9CD6-2A9789027997}" dt="2023-09-04T07:24:40.814" v="3092" actId="255"/>
          <ac:spMkLst>
            <pc:docMk/>
            <pc:sldMk cId="3906009671" sldId="314"/>
            <ac:spMk id="2" creationId="{17B9CD51-DB8B-F7BD-BF2D-8D4E47E98B5E}"/>
          </ac:spMkLst>
        </pc:spChg>
        <pc:spChg chg="mod">
          <ac:chgData name="manjunath navale" userId="1f5f3c218e485f55" providerId="LiveId" clId="{063833C2-7B14-483D-9CD6-2A9789027997}" dt="2023-09-04T07:24:48.568" v="3093" actId="2711"/>
          <ac:spMkLst>
            <pc:docMk/>
            <pc:sldMk cId="3906009671" sldId="314"/>
            <ac:spMk id="3" creationId="{154E9431-94CE-4BCF-9668-E05301E65117}"/>
          </ac:spMkLst>
        </pc:spChg>
        <pc:spChg chg="del">
          <ac:chgData name="manjunath navale" userId="1f5f3c218e485f55" providerId="LiveId" clId="{063833C2-7B14-483D-9CD6-2A9789027997}" dt="2023-09-03T21:20:22.630" v="42"/>
          <ac:spMkLst>
            <pc:docMk/>
            <pc:sldMk cId="3906009671" sldId="314"/>
            <ac:spMk id="4" creationId="{5C07CF15-8BCC-9F98-EC94-70DCFFFD34E8}"/>
          </ac:spMkLst>
        </pc:spChg>
        <pc:picChg chg="add mod">
          <ac:chgData name="manjunath navale" userId="1f5f3c218e485f55" providerId="LiveId" clId="{063833C2-7B14-483D-9CD6-2A9789027997}" dt="2023-09-03T21:20:28.837" v="44" actId="14100"/>
          <ac:picMkLst>
            <pc:docMk/>
            <pc:sldMk cId="3906009671" sldId="314"/>
            <ac:picMk id="6" creationId="{B81527DC-4B17-66F1-C0BB-745CE7545090}"/>
          </ac:picMkLst>
        </pc:picChg>
      </pc:sldChg>
      <pc:sldChg chg="addSp delSp modSp new mod">
        <pc:chgData name="manjunath navale" userId="1f5f3c218e485f55" providerId="LiveId" clId="{063833C2-7B14-483D-9CD6-2A9789027997}" dt="2023-09-04T07:23:56.429" v="3087" actId="2711"/>
        <pc:sldMkLst>
          <pc:docMk/>
          <pc:sldMk cId="1173883961" sldId="315"/>
        </pc:sldMkLst>
        <pc:spChg chg="mod">
          <ac:chgData name="manjunath navale" userId="1f5f3c218e485f55" providerId="LiveId" clId="{063833C2-7B14-483D-9CD6-2A9789027997}" dt="2023-09-04T07:23:51.038" v="3086" actId="255"/>
          <ac:spMkLst>
            <pc:docMk/>
            <pc:sldMk cId="1173883961" sldId="315"/>
            <ac:spMk id="2" creationId="{196D7D38-564E-8554-6A4C-632C4A9634BA}"/>
          </ac:spMkLst>
        </pc:spChg>
        <pc:spChg chg="mod">
          <ac:chgData name="manjunath navale" userId="1f5f3c218e485f55" providerId="LiveId" clId="{063833C2-7B14-483D-9CD6-2A9789027997}" dt="2023-09-04T07:23:56.429" v="3087" actId="2711"/>
          <ac:spMkLst>
            <pc:docMk/>
            <pc:sldMk cId="1173883961" sldId="315"/>
            <ac:spMk id="3" creationId="{6F2C1298-93C7-AFC3-E391-5824BB70E814}"/>
          </ac:spMkLst>
        </pc:spChg>
        <pc:spChg chg="del">
          <ac:chgData name="manjunath navale" userId="1f5f3c218e485f55" providerId="LiveId" clId="{063833C2-7B14-483D-9CD6-2A9789027997}" dt="2023-09-03T21:22:06.132" v="63"/>
          <ac:spMkLst>
            <pc:docMk/>
            <pc:sldMk cId="1173883961" sldId="315"/>
            <ac:spMk id="4" creationId="{2E480561-CA92-A1FA-D75A-43428ABEEFE9}"/>
          </ac:spMkLst>
        </pc:spChg>
        <pc:picChg chg="add mod">
          <ac:chgData name="manjunath navale" userId="1f5f3c218e485f55" providerId="LiveId" clId="{063833C2-7B14-483D-9CD6-2A9789027997}" dt="2023-09-03T21:22:13.456" v="65" actId="14100"/>
          <ac:picMkLst>
            <pc:docMk/>
            <pc:sldMk cId="1173883961" sldId="315"/>
            <ac:picMk id="6" creationId="{00747ACD-2464-0CAA-7CA8-CEE86C631211}"/>
          </ac:picMkLst>
        </pc:picChg>
      </pc:sldChg>
      <pc:sldChg chg="addSp delSp modSp new mod">
        <pc:chgData name="manjunath navale" userId="1f5f3c218e485f55" providerId="LiveId" clId="{063833C2-7B14-483D-9CD6-2A9789027997}" dt="2023-09-04T07:23:39.247" v="3084" actId="2711"/>
        <pc:sldMkLst>
          <pc:docMk/>
          <pc:sldMk cId="3592894783" sldId="316"/>
        </pc:sldMkLst>
        <pc:spChg chg="mod">
          <ac:chgData name="manjunath navale" userId="1f5f3c218e485f55" providerId="LiveId" clId="{063833C2-7B14-483D-9CD6-2A9789027997}" dt="2023-09-04T07:23:29.278" v="3082" actId="255"/>
          <ac:spMkLst>
            <pc:docMk/>
            <pc:sldMk cId="3592894783" sldId="316"/>
            <ac:spMk id="2" creationId="{64EF69E5-AA0C-2D3C-BC0E-37288274AC56}"/>
          </ac:spMkLst>
        </pc:spChg>
        <pc:spChg chg="mod">
          <ac:chgData name="manjunath navale" userId="1f5f3c218e485f55" providerId="LiveId" clId="{063833C2-7B14-483D-9CD6-2A9789027997}" dt="2023-09-04T07:23:39.247" v="3084" actId="2711"/>
          <ac:spMkLst>
            <pc:docMk/>
            <pc:sldMk cId="3592894783" sldId="316"/>
            <ac:spMk id="3" creationId="{71579CED-3F08-E5D0-385F-AD366327DF9D}"/>
          </ac:spMkLst>
        </pc:spChg>
        <pc:spChg chg="del">
          <ac:chgData name="manjunath navale" userId="1f5f3c218e485f55" providerId="LiveId" clId="{063833C2-7B14-483D-9CD6-2A9789027997}" dt="2023-09-03T21:22:23.004" v="66"/>
          <ac:spMkLst>
            <pc:docMk/>
            <pc:sldMk cId="3592894783" sldId="316"/>
            <ac:spMk id="4" creationId="{23D9AFC9-AFD6-E57B-A1D8-D59A2A3AF680}"/>
          </ac:spMkLst>
        </pc:spChg>
        <pc:picChg chg="add mod">
          <ac:chgData name="manjunath navale" userId="1f5f3c218e485f55" providerId="LiveId" clId="{063833C2-7B14-483D-9CD6-2A9789027997}" dt="2023-09-03T21:22:29.483" v="68" actId="14100"/>
          <ac:picMkLst>
            <pc:docMk/>
            <pc:sldMk cId="3592894783" sldId="316"/>
            <ac:picMk id="6" creationId="{48A9ECAC-CFA3-1A91-6BF5-78D9074EBAEB}"/>
          </ac:picMkLst>
        </pc:picChg>
      </pc:sldChg>
      <pc:sldChg chg="addSp delSp modSp new del mod">
        <pc:chgData name="manjunath navale" userId="1f5f3c218e485f55" providerId="LiveId" clId="{063833C2-7B14-483D-9CD6-2A9789027997}" dt="2023-09-03T21:23:46.894" v="82" actId="2696"/>
        <pc:sldMkLst>
          <pc:docMk/>
          <pc:sldMk cId="709443350" sldId="317"/>
        </pc:sldMkLst>
        <pc:spChg chg="del">
          <ac:chgData name="manjunath navale" userId="1f5f3c218e485f55" providerId="LiveId" clId="{063833C2-7B14-483D-9CD6-2A9789027997}" dt="2023-09-03T21:22:43.049" v="69"/>
          <ac:spMkLst>
            <pc:docMk/>
            <pc:sldMk cId="709443350" sldId="317"/>
            <ac:spMk id="3" creationId="{B2FFA403-2421-78A0-C5A8-24F41367C9BE}"/>
          </ac:spMkLst>
        </pc:spChg>
        <pc:spChg chg="add mod">
          <ac:chgData name="manjunath navale" userId="1f5f3c218e485f55" providerId="LiveId" clId="{063833C2-7B14-483D-9CD6-2A9789027997}" dt="2023-09-03T21:23:28.208" v="77" actId="21"/>
          <ac:spMkLst>
            <pc:docMk/>
            <pc:sldMk cId="709443350" sldId="317"/>
            <ac:spMk id="8" creationId="{20C49B64-0C03-90C5-00CB-F8339B504E5B}"/>
          </ac:spMkLst>
        </pc:spChg>
        <pc:picChg chg="add del mod">
          <ac:chgData name="manjunath navale" userId="1f5f3c218e485f55" providerId="LiveId" clId="{063833C2-7B14-483D-9CD6-2A9789027997}" dt="2023-09-03T21:23:28.208" v="77" actId="21"/>
          <ac:picMkLst>
            <pc:docMk/>
            <pc:sldMk cId="709443350" sldId="317"/>
            <ac:picMk id="6" creationId="{3AC01CDC-77DF-0E28-6C8A-E5746C71226D}"/>
          </ac:picMkLst>
        </pc:picChg>
      </pc:sldChg>
      <pc:sldChg chg="new del">
        <pc:chgData name="manjunath navale" userId="1f5f3c218e485f55" providerId="LiveId" clId="{063833C2-7B14-483D-9CD6-2A9789027997}" dt="2023-09-03T21:24:44.409" v="94" actId="2696"/>
        <pc:sldMkLst>
          <pc:docMk/>
          <pc:sldMk cId="1952840144" sldId="318"/>
        </pc:sldMkLst>
      </pc:sldChg>
      <pc:sldChg chg="new del">
        <pc:chgData name="manjunath navale" userId="1f5f3c218e485f55" providerId="LiveId" clId="{063833C2-7B14-483D-9CD6-2A9789027997}" dt="2023-09-03T21:24:41.828" v="93" actId="2696"/>
        <pc:sldMkLst>
          <pc:docMk/>
          <pc:sldMk cId="2794237966" sldId="319"/>
        </pc:sldMkLst>
      </pc:sldChg>
      <pc:sldChg chg="new del">
        <pc:chgData name="manjunath navale" userId="1f5f3c218e485f55" providerId="LiveId" clId="{063833C2-7B14-483D-9CD6-2A9789027997}" dt="2023-09-03T21:24:38.989" v="92" actId="2696"/>
        <pc:sldMkLst>
          <pc:docMk/>
          <pc:sldMk cId="86132289" sldId="320"/>
        </pc:sldMkLst>
      </pc:sldChg>
      <pc:sldChg chg="new del">
        <pc:chgData name="manjunath navale" userId="1f5f3c218e485f55" providerId="LiveId" clId="{063833C2-7B14-483D-9CD6-2A9789027997}" dt="2023-09-03T21:24:36.178" v="91" actId="2696"/>
        <pc:sldMkLst>
          <pc:docMk/>
          <pc:sldMk cId="4227574941" sldId="321"/>
        </pc:sldMkLst>
      </pc:sldChg>
      <pc:sldChg chg="new del">
        <pc:chgData name="manjunath navale" userId="1f5f3c218e485f55" providerId="LiveId" clId="{063833C2-7B14-483D-9CD6-2A9789027997}" dt="2023-09-03T21:24:33.299" v="90" actId="2696"/>
        <pc:sldMkLst>
          <pc:docMk/>
          <pc:sldMk cId="518235764" sldId="322"/>
        </pc:sldMkLst>
      </pc:sldChg>
      <pc:sldChg chg="new del">
        <pc:chgData name="manjunath navale" userId="1f5f3c218e485f55" providerId="LiveId" clId="{063833C2-7B14-483D-9CD6-2A9789027997}" dt="2023-09-03T21:24:30.440" v="89" actId="2696"/>
        <pc:sldMkLst>
          <pc:docMk/>
          <pc:sldMk cId="407414753" sldId="323"/>
        </pc:sldMkLst>
      </pc:sldChg>
      <pc:sldChg chg="addSp delSp modSp new mod">
        <pc:chgData name="manjunath navale" userId="1f5f3c218e485f55" providerId="LiveId" clId="{063833C2-7B14-483D-9CD6-2A9789027997}" dt="2023-09-04T07:24:19.307" v="3089" actId="2711"/>
        <pc:sldMkLst>
          <pc:docMk/>
          <pc:sldMk cId="781806448" sldId="324"/>
        </pc:sldMkLst>
        <pc:spChg chg="mod">
          <ac:chgData name="manjunath navale" userId="1f5f3c218e485f55" providerId="LiveId" clId="{063833C2-7B14-483D-9CD6-2A9789027997}" dt="2023-09-04T07:24:09.089" v="3088" actId="2711"/>
          <ac:spMkLst>
            <pc:docMk/>
            <pc:sldMk cId="781806448" sldId="324"/>
            <ac:spMk id="2" creationId="{5532EF00-23F9-60D0-EA5A-ABDE74B47832}"/>
          </ac:spMkLst>
        </pc:spChg>
        <pc:spChg chg="add mod">
          <ac:chgData name="manjunath navale" userId="1f5f3c218e485f55" providerId="LiveId" clId="{063833C2-7B14-483D-9CD6-2A9789027997}" dt="2023-09-04T07:24:19.307" v="3089" actId="2711"/>
          <ac:spMkLst>
            <pc:docMk/>
            <pc:sldMk cId="781806448" sldId="324"/>
            <ac:spMk id="9" creationId="{E19F2469-F98B-AF46-C7C0-AD048C850A30}"/>
          </ac:spMkLst>
        </pc:spChg>
        <pc:picChg chg="add mod">
          <ac:chgData name="manjunath navale" userId="1f5f3c218e485f55" providerId="LiveId" clId="{063833C2-7B14-483D-9CD6-2A9789027997}" dt="2023-09-04T06:06:28.299" v="1225" actId="14100"/>
          <ac:picMkLst>
            <pc:docMk/>
            <pc:sldMk cId="781806448" sldId="324"/>
            <ac:picMk id="4" creationId="{AEEB02B2-C95E-CCA4-2322-4165FEADDEE0}"/>
          </ac:picMkLst>
        </pc:picChg>
        <pc:picChg chg="add mod">
          <ac:chgData name="manjunath navale" userId="1f5f3c218e485f55" providerId="LiveId" clId="{063833C2-7B14-483D-9CD6-2A9789027997}" dt="2023-09-04T06:06:20.158" v="1224" actId="14100"/>
          <ac:picMkLst>
            <pc:docMk/>
            <pc:sldMk cId="781806448" sldId="324"/>
            <ac:picMk id="5" creationId="{3286EEEA-1B3E-3804-0C18-BCD92983E1AB}"/>
          </ac:picMkLst>
        </pc:picChg>
        <pc:picChg chg="add del mod">
          <ac:chgData name="manjunath navale" userId="1f5f3c218e485f55" providerId="LiveId" clId="{063833C2-7B14-483D-9CD6-2A9789027997}" dt="2023-09-04T06:05:42.020" v="1218" actId="21"/>
          <ac:picMkLst>
            <pc:docMk/>
            <pc:sldMk cId="781806448" sldId="324"/>
            <ac:picMk id="6" creationId="{C3B39916-CEA1-783E-3D8F-D5DEF3CAF13F}"/>
          </ac:picMkLst>
        </pc:picChg>
        <pc:picChg chg="add mod">
          <ac:chgData name="manjunath navale" userId="1f5f3c218e485f55" providerId="LiveId" clId="{063833C2-7B14-483D-9CD6-2A9789027997}" dt="2023-09-03T21:21:53.393" v="62" actId="14100"/>
          <ac:picMkLst>
            <pc:docMk/>
            <pc:sldMk cId="781806448" sldId="324"/>
            <ac:picMk id="8" creationId="{F27EC010-283A-A191-E476-DBF39FD15623}"/>
          </ac:picMkLst>
        </pc:picChg>
      </pc:sldChg>
      <pc:sldChg chg="addSp delSp modSp new mod">
        <pc:chgData name="manjunath navale" userId="1f5f3c218e485f55" providerId="LiveId" clId="{063833C2-7B14-483D-9CD6-2A9789027997}" dt="2023-09-04T07:23:16.319" v="3080" actId="2711"/>
        <pc:sldMkLst>
          <pc:docMk/>
          <pc:sldMk cId="3207430956" sldId="325"/>
        </pc:sldMkLst>
        <pc:spChg chg="mod">
          <ac:chgData name="manjunath navale" userId="1f5f3c218e485f55" providerId="LiveId" clId="{063833C2-7B14-483D-9CD6-2A9789027997}" dt="2023-09-04T07:23:16.319" v="3080" actId="2711"/>
          <ac:spMkLst>
            <pc:docMk/>
            <pc:sldMk cId="3207430956" sldId="325"/>
            <ac:spMk id="2" creationId="{F06FC5AA-0FF1-49EE-EA3E-DE2574EAD944}"/>
          </ac:spMkLst>
        </pc:spChg>
        <pc:spChg chg="add mod">
          <ac:chgData name="manjunath navale" userId="1f5f3c218e485f55" providerId="LiveId" clId="{063833C2-7B14-483D-9CD6-2A9789027997}" dt="2023-09-04T07:23:08.024" v="3079" actId="2711"/>
          <ac:spMkLst>
            <pc:docMk/>
            <pc:sldMk cId="3207430956" sldId="325"/>
            <ac:spMk id="6" creationId="{266BFDED-39E9-A4E1-2084-F03DCD645C7A}"/>
          </ac:spMkLst>
        </pc:spChg>
        <pc:picChg chg="add mod">
          <ac:chgData name="manjunath navale" userId="1f5f3c218e485f55" providerId="LiveId" clId="{063833C2-7B14-483D-9CD6-2A9789027997}" dt="2023-09-04T06:25:54.911" v="1644" actId="1076"/>
          <ac:picMkLst>
            <pc:docMk/>
            <pc:sldMk cId="3207430956" sldId="325"/>
            <ac:picMk id="4" creationId="{6A7266DC-A8FD-4FC8-5330-55D21174C152}"/>
          </ac:picMkLst>
        </pc:picChg>
        <pc:picChg chg="add mod">
          <ac:chgData name="manjunath navale" userId="1f5f3c218e485f55" providerId="LiveId" clId="{063833C2-7B14-483D-9CD6-2A9789027997}" dt="2023-09-04T06:25:51.813" v="1643" actId="1076"/>
          <ac:picMkLst>
            <pc:docMk/>
            <pc:sldMk cId="3207430956" sldId="325"/>
            <ac:picMk id="5" creationId="{909B17AB-278F-C3B4-5DB7-7F718D61D6C8}"/>
          </ac:picMkLst>
        </pc:picChg>
        <pc:picChg chg="add del mod">
          <ac:chgData name="manjunath navale" userId="1f5f3c218e485f55" providerId="LiveId" clId="{063833C2-7B14-483D-9CD6-2A9789027997}" dt="2023-09-04T06:25:46.200" v="1642" actId="21"/>
          <ac:picMkLst>
            <pc:docMk/>
            <pc:sldMk cId="3207430956" sldId="325"/>
            <ac:picMk id="7" creationId="{083F3DEC-B5F8-689B-3A29-06B71E7C9811}"/>
          </ac:picMkLst>
        </pc:picChg>
      </pc:sldChg>
      <pc:sldChg chg="delSp modSp new mod">
        <pc:chgData name="manjunath navale" userId="1f5f3c218e485f55" providerId="LiveId" clId="{063833C2-7B14-483D-9CD6-2A9789027997}" dt="2023-09-04T07:10:10.346" v="3005" actId="1076"/>
        <pc:sldMkLst>
          <pc:docMk/>
          <pc:sldMk cId="2099420882" sldId="326"/>
        </pc:sldMkLst>
        <pc:spChg chg="mod">
          <ac:chgData name="manjunath navale" userId="1f5f3c218e485f55" providerId="LiveId" clId="{063833C2-7B14-483D-9CD6-2A9789027997}" dt="2023-09-04T07:10:10.346" v="3005" actId="1076"/>
          <ac:spMkLst>
            <pc:docMk/>
            <pc:sldMk cId="2099420882" sldId="326"/>
            <ac:spMk id="2" creationId="{1B12355B-70EC-CE79-DFA1-0FF1A5607B00}"/>
          </ac:spMkLst>
        </pc:spChg>
        <pc:spChg chg="mod">
          <ac:chgData name="manjunath navale" userId="1f5f3c218e485f55" providerId="LiveId" clId="{063833C2-7B14-483D-9CD6-2A9789027997}" dt="2023-09-04T07:09:59.875" v="3004" actId="2711"/>
          <ac:spMkLst>
            <pc:docMk/>
            <pc:sldMk cId="2099420882" sldId="326"/>
            <ac:spMk id="3" creationId="{D86CD263-C179-06A5-751F-955F77D01CE6}"/>
          </ac:spMkLst>
        </pc:spChg>
        <pc:spChg chg="del">
          <ac:chgData name="manjunath navale" userId="1f5f3c218e485f55" providerId="LiveId" clId="{063833C2-7B14-483D-9CD6-2A9789027997}" dt="2023-09-04T06:59:57.832" v="2554" actId="21"/>
          <ac:spMkLst>
            <pc:docMk/>
            <pc:sldMk cId="2099420882" sldId="326"/>
            <ac:spMk id="4" creationId="{F328C8FE-2012-F9C2-F37C-969649DD1826}"/>
          </ac:spMkLst>
        </pc:spChg>
      </pc:sldChg>
      <pc:sldChg chg="addSp delSp modSp new mod">
        <pc:chgData name="manjunath navale" userId="1f5f3c218e485f55" providerId="LiveId" clId="{063833C2-7B14-483D-9CD6-2A9789027997}" dt="2023-09-04T07:10:33.727" v="3008" actId="2711"/>
        <pc:sldMkLst>
          <pc:docMk/>
          <pc:sldMk cId="3807158735" sldId="327"/>
        </pc:sldMkLst>
        <pc:spChg chg="mod">
          <ac:chgData name="manjunath navale" userId="1f5f3c218e485f55" providerId="LiveId" clId="{063833C2-7B14-483D-9CD6-2A9789027997}" dt="2023-09-04T07:10:28.517" v="3007" actId="255"/>
          <ac:spMkLst>
            <pc:docMk/>
            <pc:sldMk cId="3807158735" sldId="327"/>
            <ac:spMk id="2" creationId="{CFB514B4-EDF3-FB3A-7BBB-439C257927D9}"/>
          </ac:spMkLst>
        </pc:spChg>
        <pc:spChg chg="mod">
          <ac:chgData name="manjunath navale" userId="1f5f3c218e485f55" providerId="LiveId" clId="{063833C2-7B14-483D-9CD6-2A9789027997}" dt="2023-09-04T07:10:33.727" v="3008" actId="2711"/>
          <ac:spMkLst>
            <pc:docMk/>
            <pc:sldMk cId="3807158735" sldId="327"/>
            <ac:spMk id="3" creationId="{C54C38A7-66E1-E62F-CC64-7130FD942685}"/>
          </ac:spMkLst>
        </pc:spChg>
        <pc:spChg chg="del">
          <ac:chgData name="manjunath navale" userId="1f5f3c218e485f55" providerId="LiveId" clId="{063833C2-7B14-483D-9CD6-2A9789027997}" dt="2023-09-03T21:37:58.271" v="257"/>
          <ac:spMkLst>
            <pc:docMk/>
            <pc:sldMk cId="3807158735" sldId="327"/>
            <ac:spMk id="4" creationId="{D6EB8498-D7E6-2884-4FD9-B8141A46F112}"/>
          </ac:spMkLst>
        </pc:spChg>
        <pc:picChg chg="add mod">
          <ac:chgData name="manjunath navale" userId="1f5f3c218e485f55" providerId="LiveId" clId="{063833C2-7B14-483D-9CD6-2A9789027997}" dt="2023-09-04T05:51:29.180" v="1077" actId="14100"/>
          <ac:picMkLst>
            <pc:docMk/>
            <pc:sldMk cId="3807158735" sldId="327"/>
            <ac:picMk id="6" creationId="{6C7E575F-137F-60AD-9061-A98A923E9208}"/>
          </ac:picMkLst>
        </pc:picChg>
      </pc:sldChg>
      <pc:sldChg chg="addSp delSp modSp new mod">
        <pc:chgData name="manjunath navale" userId="1f5f3c218e485f55" providerId="LiveId" clId="{063833C2-7B14-483D-9CD6-2A9789027997}" dt="2023-09-04T07:10:54.193" v="3011" actId="2711"/>
        <pc:sldMkLst>
          <pc:docMk/>
          <pc:sldMk cId="2742750454" sldId="328"/>
        </pc:sldMkLst>
        <pc:spChg chg="mod">
          <ac:chgData name="manjunath navale" userId="1f5f3c218e485f55" providerId="LiveId" clId="{063833C2-7B14-483D-9CD6-2A9789027997}" dt="2023-09-04T07:10:48.905" v="3010" actId="255"/>
          <ac:spMkLst>
            <pc:docMk/>
            <pc:sldMk cId="2742750454" sldId="328"/>
            <ac:spMk id="2" creationId="{7D58D89C-555A-6646-7539-C020F31649C1}"/>
          </ac:spMkLst>
        </pc:spChg>
        <pc:spChg chg="mod">
          <ac:chgData name="manjunath navale" userId="1f5f3c218e485f55" providerId="LiveId" clId="{063833C2-7B14-483D-9CD6-2A9789027997}" dt="2023-09-04T07:10:54.193" v="3011" actId="2711"/>
          <ac:spMkLst>
            <pc:docMk/>
            <pc:sldMk cId="2742750454" sldId="328"/>
            <ac:spMk id="3" creationId="{8969BAA0-6A93-1777-CF2C-B9E388AAD6BD}"/>
          </ac:spMkLst>
        </pc:spChg>
        <pc:spChg chg="del">
          <ac:chgData name="manjunath navale" userId="1f5f3c218e485f55" providerId="LiveId" clId="{063833C2-7B14-483D-9CD6-2A9789027997}" dt="2023-09-03T21:38:10.890" v="259"/>
          <ac:spMkLst>
            <pc:docMk/>
            <pc:sldMk cId="2742750454" sldId="328"/>
            <ac:spMk id="4" creationId="{F2A92604-AF9E-7BD5-0DD4-C896CFCA18A6}"/>
          </ac:spMkLst>
        </pc:spChg>
        <pc:picChg chg="add mod">
          <ac:chgData name="manjunath navale" userId="1f5f3c218e485f55" providerId="LiveId" clId="{063833C2-7B14-483D-9CD6-2A9789027997}" dt="2023-09-03T21:38:35.673" v="264" actId="14100"/>
          <ac:picMkLst>
            <pc:docMk/>
            <pc:sldMk cId="2742750454" sldId="328"/>
            <ac:picMk id="6" creationId="{D8602324-933A-DE6E-DC12-27D6AFB95EEC}"/>
          </ac:picMkLst>
        </pc:picChg>
      </pc:sldChg>
      <pc:sldChg chg="addSp delSp modSp new mod">
        <pc:chgData name="manjunath navale" userId="1f5f3c218e485f55" providerId="LiveId" clId="{063833C2-7B14-483D-9CD6-2A9789027997}" dt="2023-09-04T07:11:13.415" v="3014" actId="2711"/>
        <pc:sldMkLst>
          <pc:docMk/>
          <pc:sldMk cId="3070621101" sldId="329"/>
        </pc:sldMkLst>
        <pc:spChg chg="mod">
          <ac:chgData name="manjunath navale" userId="1f5f3c218e485f55" providerId="LiveId" clId="{063833C2-7B14-483D-9CD6-2A9789027997}" dt="2023-09-04T07:11:07.968" v="3013" actId="2711"/>
          <ac:spMkLst>
            <pc:docMk/>
            <pc:sldMk cId="3070621101" sldId="329"/>
            <ac:spMk id="2" creationId="{7EBFF6F7-8EF5-698A-7631-B5FE9401D0E8}"/>
          </ac:spMkLst>
        </pc:spChg>
        <pc:spChg chg="mod">
          <ac:chgData name="manjunath navale" userId="1f5f3c218e485f55" providerId="LiveId" clId="{063833C2-7B14-483D-9CD6-2A9789027997}" dt="2023-09-04T07:11:13.415" v="3014" actId="2711"/>
          <ac:spMkLst>
            <pc:docMk/>
            <pc:sldMk cId="3070621101" sldId="329"/>
            <ac:spMk id="3" creationId="{EBD37AAE-52B0-C859-8AA0-377DF54747E5}"/>
          </ac:spMkLst>
        </pc:spChg>
        <pc:spChg chg="del">
          <ac:chgData name="manjunath navale" userId="1f5f3c218e485f55" providerId="LiveId" clId="{063833C2-7B14-483D-9CD6-2A9789027997}" dt="2023-09-03T21:38:25.639" v="262"/>
          <ac:spMkLst>
            <pc:docMk/>
            <pc:sldMk cId="3070621101" sldId="329"/>
            <ac:spMk id="4" creationId="{0740DAA3-2F9C-5254-2E69-0E5378F88C59}"/>
          </ac:spMkLst>
        </pc:spChg>
        <pc:picChg chg="add mod">
          <ac:chgData name="manjunath navale" userId="1f5f3c218e485f55" providerId="LiveId" clId="{063833C2-7B14-483D-9CD6-2A9789027997}" dt="2023-09-03T21:38:28.991" v="263" actId="1076"/>
          <ac:picMkLst>
            <pc:docMk/>
            <pc:sldMk cId="3070621101" sldId="329"/>
            <ac:picMk id="6" creationId="{5F11BE73-901A-9362-A164-3D48B8CDB4AF}"/>
          </ac:picMkLst>
        </pc:picChg>
      </pc:sldChg>
      <pc:sldChg chg="addSp delSp modSp new mod">
        <pc:chgData name="manjunath navale" userId="1f5f3c218e485f55" providerId="LiveId" clId="{063833C2-7B14-483D-9CD6-2A9789027997}" dt="2023-09-04T07:11:38.212" v="3018" actId="2711"/>
        <pc:sldMkLst>
          <pc:docMk/>
          <pc:sldMk cId="1498406019" sldId="330"/>
        </pc:sldMkLst>
        <pc:spChg chg="mod">
          <ac:chgData name="manjunath navale" userId="1f5f3c218e485f55" providerId="LiveId" clId="{063833C2-7B14-483D-9CD6-2A9789027997}" dt="2023-09-04T07:11:34.090" v="3017" actId="2711"/>
          <ac:spMkLst>
            <pc:docMk/>
            <pc:sldMk cId="1498406019" sldId="330"/>
            <ac:spMk id="2" creationId="{C34357F3-7269-C4A8-B271-9D54DAF04DF6}"/>
          </ac:spMkLst>
        </pc:spChg>
        <pc:spChg chg="mod">
          <ac:chgData name="manjunath navale" userId="1f5f3c218e485f55" providerId="LiveId" clId="{063833C2-7B14-483D-9CD6-2A9789027997}" dt="2023-09-04T07:11:38.212" v="3018" actId="2711"/>
          <ac:spMkLst>
            <pc:docMk/>
            <pc:sldMk cId="1498406019" sldId="330"/>
            <ac:spMk id="3" creationId="{4F4F0110-BB99-B670-64EF-5F9D038A73E6}"/>
          </ac:spMkLst>
        </pc:spChg>
        <pc:spChg chg="del">
          <ac:chgData name="manjunath navale" userId="1f5f3c218e485f55" providerId="LiveId" clId="{063833C2-7B14-483D-9CD6-2A9789027997}" dt="2023-09-03T21:38:50.725" v="265"/>
          <ac:spMkLst>
            <pc:docMk/>
            <pc:sldMk cId="1498406019" sldId="330"/>
            <ac:spMk id="4" creationId="{4BB89F21-43F0-C120-C8D8-B1E80DF63AEC}"/>
          </ac:spMkLst>
        </pc:spChg>
        <pc:picChg chg="add mod">
          <ac:chgData name="manjunath navale" userId="1f5f3c218e485f55" providerId="LiveId" clId="{063833C2-7B14-483D-9CD6-2A9789027997}" dt="2023-09-03T21:39:01.942" v="266" actId="1076"/>
          <ac:picMkLst>
            <pc:docMk/>
            <pc:sldMk cId="1498406019" sldId="330"/>
            <ac:picMk id="6" creationId="{4609FD39-F800-D20F-1B38-9CA25512EB8A}"/>
          </ac:picMkLst>
        </pc:picChg>
      </pc:sldChg>
      <pc:sldChg chg="addSp delSp modSp new mod">
        <pc:chgData name="manjunath navale" userId="1f5f3c218e485f55" providerId="LiveId" clId="{063833C2-7B14-483D-9CD6-2A9789027997}" dt="2023-09-04T07:11:59.649" v="3021" actId="2711"/>
        <pc:sldMkLst>
          <pc:docMk/>
          <pc:sldMk cId="2720842731" sldId="331"/>
        </pc:sldMkLst>
        <pc:spChg chg="mod">
          <ac:chgData name="manjunath navale" userId="1f5f3c218e485f55" providerId="LiveId" clId="{063833C2-7B14-483D-9CD6-2A9789027997}" dt="2023-09-04T07:11:54.751" v="3020" actId="2711"/>
          <ac:spMkLst>
            <pc:docMk/>
            <pc:sldMk cId="2720842731" sldId="331"/>
            <ac:spMk id="2" creationId="{386CF9FB-7677-C724-AFD6-9A0DB68C2FA9}"/>
          </ac:spMkLst>
        </pc:spChg>
        <pc:spChg chg="mod">
          <ac:chgData name="manjunath navale" userId="1f5f3c218e485f55" providerId="LiveId" clId="{063833C2-7B14-483D-9CD6-2A9789027997}" dt="2023-09-04T07:11:59.649" v="3021" actId="2711"/>
          <ac:spMkLst>
            <pc:docMk/>
            <pc:sldMk cId="2720842731" sldId="331"/>
            <ac:spMk id="3" creationId="{E77D2548-CE21-7BD0-EE14-B906209BFEFA}"/>
          </ac:spMkLst>
        </pc:spChg>
        <pc:spChg chg="del">
          <ac:chgData name="manjunath navale" userId="1f5f3c218e485f55" providerId="LiveId" clId="{063833C2-7B14-483D-9CD6-2A9789027997}" dt="2023-09-03T21:39:11.877" v="267"/>
          <ac:spMkLst>
            <pc:docMk/>
            <pc:sldMk cId="2720842731" sldId="331"/>
            <ac:spMk id="4" creationId="{C8B2400C-450B-8E90-837A-484082B38396}"/>
          </ac:spMkLst>
        </pc:spChg>
        <pc:picChg chg="add mod">
          <ac:chgData name="manjunath navale" userId="1f5f3c218e485f55" providerId="LiveId" clId="{063833C2-7B14-483D-9CD6-2A9789027997}" dt="2023-09-03T21:39:17.601" v="269" actId="14100"/>
          <ac:picMkLst>
            <pc:docMk/>
            <pc:sldMk cId="2720842731" sldId="331"/>
            <ac:picMk id="6" creationId="{9E47A02D-E5E7-FBA9-5A97-41047110379D}"/>
          </ac:picMkLst>
        </pc:picChg>
      </pc:sldChg>
      <pc:sldChg chg="addSp delSp modSp new mod">
        <pc:chgData name="manjunath navale" userId="1f5f3c218e485f55" providerId="LiveId" clId="{063833C2-7B14-483D-9CD6-2A9789027997}" dt="2023-09-04T07:12:16.516" v="3024" actId="2711"/>
        <pc:sldMkLst>
          <pc:docMk/>
          <pc:sldMk cId="3627494657" sldId="332"/>
        </pc:sldMkLst>
        <pc:spChg chg="mod">
          <ac:chgData name="manjunath navale" userId="1f5f3c218e485f55" providerId="LiveId" clId="{063833C2-7B14-483D-9CD6-2A9789027997}" dt="2023-09-04T07:12:11.301" v="3023" actId="255"/>
          <ac:spMkLst>
            <pc:docMk/>
            <pc:sldMk cId="3627494657" sldId="332"/>
            <ac:spMk id="2" creationId="{764404EF-0B3C-7A80-75EF-1221977D6ABF}"/>
          </ac:spMkLst>
        </pc:spChg>
        <pc:spChg chg="mod">
          <ac:chgData name="manjunath navale" userId="1f5f3c218e485f55" providerId="LiveId" clId="{063833C2-7B14-483D-9CD6-2A9789027997}" dt="2023-09-04T07:12:16.516" v="3024" actId="2711"/>
          <ac:spMkLst>
            <pc:docMk/>
            <pc:sldMk cId="3627494657" sldId="332"/>
            <ac:spMk id="3" creationId="{020B27D3-1D83-4916-7F21-3A565F5AB3BB}"/>
          </ac:spMkLst>
        </pc:spChg>
        <pc:spChg chg="del">
          <ac:chgData name="manjunath navale" userId="1f5f3c218e485f55" providerId="LiveId" clId="{063833C2-7B14-483D-9CD6-2A9789027997}" dt="2023-09-03T21:39:30.601" v="270"/>
          <ac:spMkLst>
            <pc:docMk/>
            <pc:sldMk cId="3627494657" sldId="332"/>
            <ac:spMk id="4" creationId="{7DC6BA31-022C-63E4-85C5-545C90B1164C}"/>
          </ac:spMkLst>
        </pc:spChg>
        <pc:picChg chg="add mod">
          <ac:chgData name="manjunath navale" userId="1f5f3c218e485f55" providerId="LiveId" clId="{063833C2-7B14-483D-9CD6-2A9789027997}" dt="2023-09-03T21:39:34.884" v="271" actId="14100"/>
          <ac:picMkLst>
            <pc:docMk/>
            <pc:sldMk cId="3627494657" sldId="332"/>
            <ac:picMk id="6" creationId="{5789E122-0305-5599-8609-C7B17C440D1C}"/>
          </ac:picMkLst>
        </pc:picChg>
      </pc:sldChg>
      <pc:sldChg chg="addSp delSp modSp new mod">
        <pc:chgData name="manjunath navale" userId="1f5f3c218e485f55" providerId="LiveId" clId="{063833C2-7B14-483D-9CD6-2A9789027997}" dt="2023-09-04T07:15:41.845" v="3029" actId="255"/>
        <pc:sldMkLst>
          <pc:docMk/>
          <pc:sldMk cId="3167754524" sldId="333"/>
        </pc:sldMkLst>
        <pc:spChg chg="mod">
          <ac:chgData name="manjunath navale" userId="1f5f3c218e485f55" providerId="LiveId" clId="{063833C2-7B14-483D-9CD6-2A9789027997}" dt="2023-09-04T07:15:41.845" v="3029" actId="255"/>
          <ac:spMkLst>
            <pc:docMk/>
            <pc:sldMk cId="3167754524" sldId="333"/>
            <ac:spMk id="2" creationId="{6937002F-40C9-35B7-EFEA-6AF43188A3E0}"/>
          </ac:spMkLst>
        </pc:spChg>
        <pc:spChg chg="mod">
          <ac:chgData name="manjunath navale" userId="1f5f3c218e485f55" providerId="LiveId" clId="{063833C2-7B14-483D-9CD6-2A9789027997}" dt="2023-09-04T07:15:13.538" v="3026" actId="2711"/>
          <ac:spMkLst>
            <pc:docMk/>
            <pc:sldMk cId="3167754524" sldId="333"/>
            <ac:spMk id="3" creationId="{40BB0665-82AB-5324-DE5D-7D686DC31B1A}"/>
          </ac:spMkLst>
        </pc:spChg>
        <pc:spChg chg="del">
          <ac:chgData name="manjunath navale" userId="1f5f3c218e485f55" providerId="LiveId" clId="{063833C2-7B14-483D-9CD6-2A9789027997}" dt="2023-09-03T21:39:46.676" v="272"/>
          <ac:spMkLst>
            <pc:docMk/>
            <pc:sldMk cId="3167754524" sldId="333"/>
            <ac:spMk id="4" creationId="{47443981-6B62-758A-974F-BE0731A05D8C}"/>
          </ac:spMkLst>
        </pc:spChg>
        <pc:picChg chg="add mod">
          <ac:chgData name="manjunath navale" userId="1f5f3c218e485f55" providerId="LiveId" clId="{063833C2-7B14-483D-9CD6-2A9789027997}" dt="2023-09-03T21:39:48.863" v="273" actId="14100"/>
          <ac:picMkLst>
            <pc:docMk/>
            <pc:sldMk cId="3167754524" sldId="333"/>
            <ac:picMk id="6" creationId="{1CB784FA-7120-186B-38BA-09EF8E8049FD}"/>
          </ac:picMkLst>
        </pc:picChg>
      </pc:sldChg>
      <pc:sldChg chg="addSp delSp modSp new mod">
        <pc:chgData name="manjunath navale" userId="1f5f3c218e485f55" providerId="LiveId" clId="{063833C2-7B14-483D-9CD6-2A9789027997}" dt="2023-09-04T07:15:51.174" v="3030" actId="255"/>
        <pc:sldMkLst>
          <pc:docMk/>
          <pc:sldMk cId="1784954852" sldId="334"/>
        </pc:sldMkLst>
        <pc:spChg chg="mod">
          <ac:chgData name="manjunath navale" userId="1f5f3c218e485f55" providerId="LiveId" clId="{063833C2-7B14-483D-9CD6-2A9789027997}" dt="2023-09-04T07:15:51.174" v="3030" actId="255"/>
          <ac:spMkLst>
            <pc:docMk/>
            <pc:sldMk cId="1784954852" sldId="334"/>
            <ac:spMk id="2" creationId="{699EEF9A-BD64-6D5E-CB40-C19250CB0FA7}"/>
          </ac:spMkLst>
        </pc:spChg>
        <pc:spChg chg="mod">
          <ac:chgData name="manjunath navale" userId="1f5f3c218e485f55" providerId="LiveId" clId="{063833C2-7B14-483D-9CD6-2A9789027997}" dt="2023-09-03T21:40:41.571" v="281" actId="20577"/>
          <ac:spMkLst>
            <pc:docMk/>
            <pc:sldMk cId="1784954852" sldId="334"/>
            <ac:spMk id="3" creationId="{28B0ACAA-E469-00AE-408F-EC21187D3D89}"/>
          </ac:spMkLst>
        </pc:spChg>
        <pc:spChg chg="del">
          <ac:chgData name="manjunath navale" userId="1f5f3c218e485f55" providerId="LiveId" clId="{063833C2-7B14-483D-9CD6-2A9789027997}" dt="2023-09-03T21:39:58.276" v="274"/>
          <ac:spMkLst>
            <pc:docMk/>
            <pc:sldMk cId="1784954852" sldId="334"/>
            <ac:spMk id="4" creationId="{35A6E4EA-F606-1B5E-41A9-0E5D0380DF74}"/>
          </ac:spMkLst>
        </pc:spChg>
        <pc:picChg chg="add mod">
          <ac:chgData name="manjunath navale" userId="1f5f3c218e485f55" providerId="LiveId" clId="{063833C2-7B14-483D-9CD6-2A9789027997}" dt="2023-09-03T21:40:00.384" v="275" actId="14100"/>
          <ac:picMkLst>
            <pc:docMk/>
            <pc:sldMk cId="1784954852" sldId="334"/>
            <ac:picMk id="6" creationId="{3630F911-A461-ADD7-D56D-C7A5FDB4569E}"/>
          </ac:picMkLst>
        </pc:picChg>
      </pc:sldChg>
      <pc:sldChg chg="new del">
        <pc:chgData name="manjunath navale" userId="1f5f3c218e485f55" providerId="LiveId" clId="{063833C2-7B14-483D-9CD6-2A9789027997}" dt="2023-09-03T21:46:30.089" v="477" actId="2696"/>
        <pc:sldMkLst>
          <pc:docMk/>
          <pc:sldMk cId="77098725" sldId="335"/>
        </pc:sldMkLst>
      </pc:sldChg>
      <pc:sldChg chg="modSp new mod">
        <pc:chgData name="manjunath navale" userId="1f5f3c218e485f55" providerId="LiveId" clId="{063833C2-7B14-483D-9CD6-2A9789027997}" dt="2023-09-04T07:19:54.365" v="3057" actId="2711"/>
        <pc:sldMkLst>
          <pc:docMk/>
          <pc:sldMk cId="2627783842" sldId="335"/>
        </pc:sldMkLst>
        <pc:spChg chg="mod">
          <ac:chgData name="manjunath navale" userId="1f5f3c218e485f55" providerId="LiveId" clId="{063833C2-7B14-483D-9CD6-2A9789027997}" dt="2023-09-04T06:28:16.601" v="1680" actId="20577"/>
          <ac:spMkLst>
            <pc:docMk/>
            <pc:sldMk cId="2627783842" sldId="335"/>
            <ac:spMk id="2" creationId="{494E8EF2-9AC3-E977-EBB6-E7A6BDCC92E2}"/>
          </ac:spMkLst>
        </pc:spChg>
        <pc:spChg chg="mod">
          <ac:chgData name="manjunath navale" userId="1f5f3c218e485f55" providerId="LiveId" clId="{063833C2-7B14-483D-9CD6-2A9789027997}" dt="2023-09-04T07:19:54.365" v="3057" actId="2711"/>
          <ac:spMkLst>
            <pc:docMk/>
            <pc:sldMk cId="2627783842" sldId="335"/>
            <ac:spMk id="3" creationId="{5F9DEAD3-F41E-6D69-65CB-C14A99069331}"/>
          </ac:spMkLst>
        </pc:spChg>
      </pc:sldChg>
      <pc:sldChg chg="new del">
        <pc:chgData name="manjunath navale" userId="1f5f3c218e485f55" providerId="LiveId" clId="{063833C2-7B14-483D-9CD6-2A9789027997}" dt="2023-09-03T21:46:32.656" v="478" actId="2696"/>
        <pc:sldMkLst>
          <pc:docMk/>
          <pc:sldMk cId="1508817756" sldId="336"/>
        </pc:sldMkLst>
      </pc:sldChg>
      <pc:sldChg chg="delSp modSp new mod">
        <pc:chgData name="manjunath navale" userId="1f5f3c218e485f55" providerId="LiveId" clId="{063833C2-7B14-483D-9CD6-2A9789027997}" dt="2023-09-04T07:19:46.096" v="3056" actId="2711"/>
        <pc:sldMkLst>
          <pc:docMk/>
          <pc:sldMk cId="1568631673" sldId="336"/>
        </pc:sldMkLst>
        <pc:spChg chg="del">
          <ac:chgData name="manjunath navale" userId="1f5f3c218e485f55" providerId="LiveId" clId="{063833C2-7B14-483D-9CD6-2A9789027997}" dt="2023-09-04T06:34:28.734" v="1741" actId="21"/>
          <ac:spMkLst>
            <pc:docMk/>
            <pc:sldMk cId="1568631673" sldId="336"/>
            <ac:spMk id="2" creationId="{A2D60422-FBDC-7014-AD60-013393BCFFAF}"/>
          </ac:spMkLst>
        </pc:spChg>
        <pc:spChg chg="mod">
          <ac:chgData name="manjunath navale" userId="1f5f3c218e485f55" providerId="LiveId" clId="{063833C2-7B14-483D-9CD6-2A9789027997}" dt="2023-09-04T07:19:46.096" v="3056" actId="2711"/>
          <ac:spMkLst>
            <pc:docMk/>
            <pc:sldMk cId="1568631673" sldId="336"/>
            <ac:spMk id="3" creationId="{44AD0906-FDCA-3B52-7774-5142B0FA1A36}"/>
          </ac:spMkLst>
        </pc:spChg>
      </pc:sldChg>
      <pc:sldChg chg="modSp new mod">
        <pc:chgData name="manjunath navale" userId="1f5f3c218e485f55" providerId="LiveId" clId="{063833C2-7B14-483D-9CD6-2A9789027997}" dt="2023-09-04T07:19:37.124" v="3055" actId="2711"/>
        <pc:sldMkLst>
          <pc:docMk/>
          <pc:sldMk cId="3814607460" sldId="337"/>
        </pc:sldMkLst>
        <pc:spChg chg="mod">
          <ac:chgData name="manjunath navale" userId="1f5f3c218e485f55" providerId="LiveId" clId="{063833C2-7B14-483D-9CD6-2A9789027997}" dt="2023-09-04T07:19:37.124" v="3055" actId="2711"/>
          <ac:spMkLst>
            <pc:docMk/>
            <pc:sldMk cId="3814607460" sldId="337"/>
            <ac:spMk id="2" creationId="{95C8AD55-B591-C4CC-B075-F94941F98627}"/>
          </ac:spMkLst>
        </pc:spChg>
        <pc:spChg chg="mod">
          <ac:chgData name="manjunath navale" userId="1f5f3c218e485f55" providerId="LiveId" clId="{063833C2-7B14-483D-9CD6-2A9789027997}" dt="2023-09-04T07:19:30.987" v="3054" actId="2711"/>
          <ac:spMkLst>
            <pc:docMk/>
            <pc:sldMk cId="3814607460" sldId="337"/>
            <ac:spMk id="3" creationId="{263BD31F-7C20-0F96-A62A-0224ADD1BAE2}"/>
          </ac:spMkLst>
        </pc:spChg>
      </pc:sldChg>
      <pc:sldChg chg="delSp modSp new mod">
        <pc:chgData name="manjunath navale" userId="1f5f3c218e485f55" providerId="LiveId" clId="{063833C2-7B14-483D-9CD6-2A9789027997}" dt="2023-09-04T07:19:15.733" v="3053" actId="2711"/>
        <pc:sldMkLst>
          <pc:docMk/>
          <pc:sldMk cId="896118034" sldId="338"/>
        </pc:sldMkLst>
        <pc:spChg chg="del">
          <ac:chgData name="manjunath navale" userId="1f5f3c218e485f55" providerId="LiveId" clId="{063833C2-7B14-483D-9CD6-2A9789027997}" dt="2023-09-03T21:57:56.525" v="946" actId="21"/>
          <ac:spMkLst>
            <pc:docMk/>
            <pc:sldMk cId="896118034" sldId="338"/>
            <ac:spMk id="2" creationId="{B6D2E4B4-35C9-2C59-630E-497F3B3D1479}"/>
          </ac:spMkLst>
        </pc:spChg>
        <pc:spChg chg="mod">
          <ac:chgData name="manjunath navale" userId="1f5f3c218e485f55" providerId="LiveId" clId="{063833C2-7B14-483D-9CD6-2A9789027997}" dt="2023-09-04T07:19:15.733" v="3053" actId="2711"/>
          <ac:spMkLst>
            <pc:docMk/>
            <pc:sldMk cId="896118034" sldId="338"/>
            <ac:spMk id="3" creationId="{065AE0AE-55F0-35DB-FD86-C702413C8FA3}"/>
          </ac:spMkLst>
        </pc:spChg>
      </pc:sldChg>
      <pc:sldChg chg="delSp modSp add mod">
        <pc:chgData name="manjunath navale" userId="1f5f3c218e485f55" providerId="LiveId" clId="{063833C2-7B14-483D-9CD6-2A9789027997}" dt="2023-09-04T07:18:36.663" v="3048" actId="2711"/>
        <pc:sldMkLst>
          <pc:docMk/>
          <pc:sldMk cId="455316332" sldId="339"/>
        </pc:sldMkLst>
        <pc:spChg chg="del">
          <ac:chgData name="manjunath navale" userId="1f5f3c218e485f55" providerId="LiveId" clId="{063833C2-7B14-483D-9CD6-2A9789027997}" dt="2023-09-04T06:46:27.930" v="2346" actId="21"/>
          <ac:spMkLst>
            <pc:docMk/>
            <pc:sldMk cId="455316332" sldId="339"/>
            <ac:spMk id="2" creationId="{0ACC9782-CBF1-9EE8-9230-45A55AB0726B}"/>
          </ac:spMkLst>
        </pc:spChg>
        <pc:spChg chg="mod">
          <ac:chgData name="manjunath navale" userId="1f5f3c218e485f55" providerId="LiveId" clId="{063833C2-7B14-483D-9CD6-2A9789027997}" dt="2023-09-04T07:18:36.663" v="3048" actId="2711"/>
          <ac:spMkLst>
            <pc:docMk/>
            <pc:sldMk cId="455316332" sldId="339"/>
            <ac:spMk id="3" creationId="{173E45D5-93C0-9993-FC2B-C46ECFF5E4BC}"/>
          </ac:spMkLst>
        </pc:spChg>
      </pc:sldChg>
      <pc:sldChg chg="modSp new del mod">
        <pc:chgData name="manjunath navale" userId="1f5f3c218e485f55" providerId="LiveId" clId="{063833C2-7B14-483D-9CD6-2A9789027997}" dt="2023-09-04T06:46:14.473" v="2343" actId="2696"/>
        <pc:sldMkLst>
          <pc:docMk/>
          <pc:sldMk cId="563136878" sldId="339"/>
        </pc:sldMkLst>
        <pc:spChg chg="mod">
          <ac:chgData name="manjunath navale" userId="1f5f3c218e485f55" providerId="LiveId" clId="{063833C2-7B14-483D-9CD6-2A9789027997}" dt="2023-09-03T21:57:16.038" v="933" actId="20577"/>
          <ac:spMkLst>
            <pc:docMk/>
            <pc:sldMk cId="563136878" sldId="339"/>
            <ac:spMk id="3" creationId="{173E45D5-93C0-9993-FC2B-C46ECFF5E4BC}"/>
          </ac:spMkLst>
        </pc:spChg>
      </pc:sldChg>
      <pc:sldChg chg="modSp new mod">
        <pc:chgData name="manjunath navale" userId="1f5f3c218e485f55" providerId="LiveId" clId="{063833C2-7B14-483D-9CD6-2A9789027997}" dt="2023-09-04T07:18:28.655" v="3047" actId="2711"/>
        <pc:sldMkLst>
          <pc:docMk/>
          <pc:sldMk cId="3305591613" sldId="340"/>
        </pc:sldMkLst>
        <pc:spChg chg="mod">
          <ac:chgData name="manjunath navale" userId="1f5f3c218e485f55" providerId="LiveId" clId="{063833C2-7B14-483D-9CD6-2A9789027997}" dt="2023-09-04T07:18:22.545" v="3046" actId="255"/>
          <ac:spMkLst>
            <pc:docMk/>
            <pc:sldMk cId="3305591613" sldId="340"/>
            <ac:spMk id="2" creationId="{61EB582B-660C-8EDF-21D9-D26DC2ED5ADC}"/>
          </ac:spMkLst>
        </pc:spChg>
        <pc:spChg chg="mod">
          <ac:chgData name="manjunath navale" userId="1f5f3c218e485f55" providerId="LiveId" clId="{063833C2-7B14-483D-9CD6-2A9789027997}" dt="2023-09-04T07:18:28.655" v="3047" actId="2711"/>
          <ac:spMkLst>
            <pc:docMk/>
            <pc:sldMk cId="3305591613" sldId="340"/>
            <ac:spMk id="3" creationId="{BD55746B-2A17-70E9-917E-1D9D7FED31EE}"/>
          </ac:spMkLst>
        </pc:spChg>
      </pc:sldChg>
      <pc:sldChg chg="new del">
        <pc:chgData name="manjunath navale" userId="1f5f3c218e485f55" providerId="LiveId" clId="{063833C2-7B14-483D-9CD6-2A9789027997}" dt="2023-09-04T06:46:22.543" v="2345" actId="2696"/>
        <pc:sldMkLst>
          <pc:docMk/>
          <pc:sldMk cId="1339934281" sldId="341"/>
        </pc:sldMkLst>
      </pc:sldChg>
      <pc:sldChg chg="delSp modSp new del mod">
        <pc:chgData name="manjunath navale" userId="1f5f3c218e485f55" providerId="LiveId" clId="{063833C2-7B14-483D-9CD6-2A9789027997}" dt="2023-09-04T06:52:50.108" v="2447" actId="2696"/>
        <pc:sldMkLst>
          <pc:docMk/>
          <pc:sldMk cId="1409114274" sldId="341"/>
        </pc:sldMkLst>
        <pc:spChg chg="del mod">
          <ac:chgData name="manjunath navale" userId="1f5f3c218e485f55" providerId="LiveId" clId="{063833C2-7B14-483D-9CD6-2A9789027997}" dt="2023-09-04T06:52:41.986" v="2445" actId="21"/>
          <ac:spMkLst>
            <pc:docMk/>
            <pc:sldMk cId="1409114274" sldId="341"/>
            <ac:spMk id="2" creationId="{90C1AF0A-873E-6F19-0762-656CED8C35A9}"/>
          </ac:spMkLst>
        </pc:spChg>
      </pc:sldChg>
      <pc:sldChg chg="addSp delSp modSp new mod">
        <pc:chgData name="manjunath navale" userId="1f5f3c218e485f55" providerId="LiveId" clId="{063833C2-7B14-483D-9CD6-2A9789027997}" dt="2023-09-04T07:19:03.079" v="3052" actId="2711"/>
        <pc:sldMkLst>
          <pc:docMk/>
          <pc:sldMk cId="3632501342" sldId="342"/>
        </pc:sldMkLst>
        <pc:spChg chg="del">
          <ac:chgData name="manjunath navale" userId="1f5f3c218e485f55" providerId="LiveId" clId="{063833C2-7B14-483D-9CD6-2A9789027997}" dt="2023-09-04T06:55:16.370" v="2448" actId="931"/>
          <ac:spMkLst>
            <pc:docMk/>
            <pc:sldMk cId="3632501342" sldId="342"/>
            <ac:spMk id="2" creationId="{D8B5808F-6026-1B1B-1ACA-0EDE9791E8A4}"/>
          </ac:spMkLst>
        </pc:spChg>
        <pc:spChg chg="mod">
          <ac:chgData name="manjunath navale" userId="1f5f3c218e485f55" providerId="LiveId" clId="{063833C2-7B14-483D-9CD6-2A9789027997}" dt="2023-09-04T07:19:03.079" v="3052" actId="2711"/>
          <ac:spMkLst>
            <pc:docMk/>
            <pc:sldMk cId="3632501342" sldId="342"/>
            <ac:spMk id="3" creationId="{64732AA7-29B8-F4E6-799F-4BB6AF045304}"/>
          </ac:spMkLst>
        </pc:spChg>
        <pc:spChg chg="del mod">
          <ac:chgData name="manjunath navale" userId="1f5f3c218e485f55" providerId="LiveId" clId="{063833C2-7B14-483D-9CD6-2A9789027997}" dt="2023-09-04T06:55:22.547" v="2450" actId="21"/>
          <ac:spMkLst>
            <pc:docMk/>
            <pc:sldMk cId="3632501342" sldId="342"/>
            <ac:spMk id="4" creationId="{BE42AFCA-1F80-A899-61A7-DA736A56D70C}"/>
          </ac:spMkLst>
        </pc:spChg>
        <pc:picChg chg="add mod">
          <ac:chgData name="manjunath navale" userId="1f5f3c218e485f55" providerId="LiveId" clId="{063833C2-7B14-483D-9CD6-2A9789027997}" dt="2023-09-04T06:55:16.370" v="2448" actId="931"/>
          <ac:picMkLst>
            <pc:docMk/>
            <pc:sldMk cId="3632501342" sldId="342"/>
            <ac:picMk id="6" creationId="{ADC0347B-D7DD-2A51-063F-D93D12F6FD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Repaying the Credit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002F-40C9-35B7-EFEA-6AF43188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Exploring Amount goods price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0665-82AB-5324-DE5D-7D686DC31B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1200 applicants have AMT_GOODS_PRICE 0.5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B784FA-7120-186B-38BA-09EF8E8049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402597"/>
          </a:xfrm>
        </p:spPr>
      </p:pic>
    </p:spTree>
    <p:extLst>
      <p:ext uri="{BB962C8B-B14F-4D97-AF65-F5344CB8AC3E}">
        <p14:creationId xmlns:p14="http://schemas.microsoft.com/office/powerpoint/2010/main" val="316775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EF9A-BD64-6D5E-CB40-C19250CB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Exploring Days Employed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ACAA-E469-00AE-408F-EC21187D3D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Most of the applicants have DAYS EMPLOYED between 2500 to 0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30F911-A461-ADD7-D56D-C7A5FDB456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407015"/>
          </a:xfrm>
        </p:spPr>
      </p:pic>
    </p:spTree>
    <p:extLst>
      <p:ext uri="{BB962C8B-B14F-4D97-AF65-F5344CB8AC3E}">
        <p14:creationId xmlns:p14="http://schemas.microsoft.com/office/powerpoint/2010/main" val="178495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67F5-503E-8D25-1077-54C7068E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Which Gender have lower probability to become defaulter?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3B24-0655-2F13-CAAD-2F7EB08B17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Female Applicants have lower probability to .become defaulter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5073E7-AF41-CF5D-2D90-5A89735832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537778"/>
          </a:xfrm>
        </p:spPr>
      </p:pic>
    </p:spTree>
    <p:extLst>
      <p:ext uri="{BB962C8B-B14F-4D97-AF65-F5344CB8AC3E}">
        <p14:creationId xmlns:p14="http://schemas.microsoft.com/office/powerpoint/2010/main" val="276164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0177-5DD1-19EB-1586-5E960F2B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How Many Children count have lower probability to become defaulter?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E5E5-B96D-813D-400A-A8B2A9948A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having 0 children have lower probability to become defaulter.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763AF9-8FD6-81AB-3EB0-C50C264E7B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643796"/>
          </a:xfrm>
        </p:spPr>
      </p:pic>
    </p:spTree>
    <p:extLst>
      <p:ext uri="{BB962C8B-B14F-4D97-AF65-F5344CB8AC3E}">
        <p14:creationId xmlns:p14="http://schemas.microsoft.com/office/powerpoint/2010/main" val="316996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CFCF-F9D4-A1B1-33A9-787DCAEC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6847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Which Kind of loan have lower probability to become defaulter?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1BB9-0A52-8F11-59E8-9DA5A8B3A0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having cash loans have lower probability to become defaulter.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A69734-EB10-4650-D195-413BD92420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899"/>
            <a:ext cx="4638675" cy="3617291"/>
          </a:xfrm>
        </p:spPr>
      </p:pic>
    </p:spTree>
    <p:extLst>
      <p:ext uri="{BB962C8B-B14F-4D97-AF65-F5344CB8AC3E}">
        <p14:creationId xmlns:p14="http://schemas.microsoft.com/office/powerpoint/2010/main" val="3663780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54C3-6E57-9FA7-624D-20D2B5D1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Does owning House have lower probability to become defaulter?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D50B7-BFDF-2E71-CD94-B86BAC472A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owns House has lower probability to become defaulter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E3230E-761A-D81B-F8AC-91E35ECAA3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511273"/>
          </a:xfrm>
        </p:spPr>
      </p:pic>
    </p:spTree>
    <p:extLst>
      <p:ext uri="{BB962C8B-B14F-4D97-AF65-F5344CB8AC3E}">
        <p14:creationId xmlns:p14="http://schemas.microsoft.com/office/powerpoint/2010/main" val="420738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DC93-592B-B30D-9CCA-FEA79CF1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Does applicants accompanied by Whom has lower probability to become defaulter?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96A9-AA71-C669-4582-46441C64FF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are unaccompanied has lower probability to become defaulter.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DAA2D1-57FB-787C-6D9D-AF4EAFA5C6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551030"/>
          </a:xfrm>
        </p:spPr>
      </p:pic>
    </p:spTree>
    <p:extLst>
      <p:ext uri="{BB962C8B-B14F-4D97-AF65-F5344CB8AC3E}">
        <p14:creationId xmlns:p14="http://schemas.microsoft.com/office/powerpoint/2010/main" val="311706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C80B-DFCD-D72A-F21F-CE080EEA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What should be the Income type of applicant for non defaulter?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DC9B6-739F-3EA5-E444-06A3A3F9B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60656"/>
            <a:ext cx="4639736" cy="37481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are having income type as Working , Commercial associate , Pensioner has lower probability to become defaulter.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20840B-77B8-5441-EDD9-7C53D90262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458265"/>
          </a:xfrm>
        </p:spPr>
      </p:pic>
    </p:spTree>
    <p:extLst>
      <p:ext uri="{BB962C8B-B14F-4D97-AF65-F5344CB8AC3E}">
        <p14:creationId xmlns:p14="http://schemas.microsoft.com/office/powerpoint/2010/main" val="410011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BB09-D07C-60B5-F9D0-27FE6853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What should be family status of Applicants who have low probability to become defaulter?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BFA6-3F42-01CA-2AC7-93C3A1F7BF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whose family status is Married has low probability to become defaulter.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EA94DE-D39D-92EC-70BD-1F91E814A0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643796"/>
          </a:xfrm>
        </p:spPr>
      </p:pic>
    </p:spTree>
    <p:extLst>
      <p:ext uri="{BB962C8B-B14F-4D97-AF65-F5344CB8AC3E}">
        <p14:creationId xmlns:p14="http://schemas.microsoft.com/office/powerpoint/2010/main" val="69605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CD51-DB8B-F7BD-BF2D-8D4E47E9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How many Documents has to be submitted to become non defaulter?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9431-94CE-4BCF-9668-E05301E651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submits 1 document has low probability to become defaulter.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1527DC-4B17-66F1-C0BB-745CE75450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498021"/>
          </a:xfrm>
        </p:spPr>
      </p:pic>
    </p:spTree>
    <p:extLst>
      <p:ext uri="{BB962C8B-B14F-4D97-AF65-F5344CB8AC3E}">
        <p14:creationId xmlns:p14="http://schemas.microsoft.com/office/powerpoint/2010/main" val="390600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latin typeface="Bahnschrift SemiBold" panose="020B0502040204020203" pitchFamily="34" charset="0"/>
              </a:rPr>
              <a:t>Contents: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45AEF1-1A51-9BA1-35D4-94B99453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Visualization of graphs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Observations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Suggestions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EF00-23F9-60D0-EA5A-ABDE74B4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ahnschrift SemiBold" panose="020B0502040204020203" pitchFamily="34" charset="0"/>
              </a:rPr>
              <a:t>Should applicant provide Mobile, work phone, home phone number?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B02B2-C95E-CCA4-2322-4165FEAD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31204"/>
            <a:ext cx="3472070" cy="2889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7EC010-283A-A191-E476-DBF39FD15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926" y="2231204"/>
            <a:ext cx="3289190" cy="2889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86EEEA-1B3E-3804-0C18-BCD92983E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470" y="2231204"/>
            <a:ext cx="3803374" cy="27781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9F2469-F98B-AF46-C7C0-AD048C850A30}"/>
              </a:ext>
            </a:extLst>
          </p:cNvPr>
          <p:cNvSpPr txBox="1"/>
          <p:nvPr/>
        </p:nvSpPr>
        <p:spPr>
          <a:xfrm>
            <a:off x="1097280" y="5318500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Applicants who has Provided Mobile Number, Home phone &amp; Work phone number has low probability to become defaulter</a:t>
            </a:r>
          </a:p>
        </p:txBody>
      </p:sp>
    </p:spTree>
    <p:extLst>
      <p:ext uri="{BB962C8B-B14F-4D97-AF65-F5344CB8AC3E}">
        <p14:creationId xmlns:p14="http://schemas.microsoft.com/office/powerpoint/2010/main" val="781806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7D38-564E-8554-6A4C-632C4A96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What should be OCCUPATION TYPE of non defaulter?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1298-93C7-AFC3-E391-5824BB70E8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whose OCCUPATION TYPE is Laborer , core staff, </a:t>
            </a:r>
            <a:r>
              <a:rPr lang="en-US" dirty="0" err="1">
                <a:latin typeface="Bahnschrift SemiBold" panose="020B0502040204020203" pitchFamily="34" charset="0"/>
              </a:rPr>
              <a:t>Accountent</a:t>
            </a:r>
            <a:r>
              <a:rPr lang="en-US" dirty="0">
                <a:latin typeface="Bahnschrift SemiBold" panose="020B0502040204020203" pitchFamily="34" charset="0"/>
              </a:rPr>
              <a:t>, manager, driver, sales staff has low probability to become defaulter.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747ACD-2464-0CAA-7CA8-CEE86C631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1"/>
            <a:ext cx="4638675" cy="3748192"/>
          </a:xfrm>
        </p:spPr>
      </p:pic>
    </p:spTree>
    <p:extLst>
      <p:ext uri="{BB962C8B-B14F-4D97-AF65-F5344CB8AC3E}">
        <p14:creationId xmlns:p14="http://schemas.microsoft.com/office/powerpoint/2010/main" val="1173883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69E5-AA0C-2D3C-BC0E-37288274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What should be the count of Family members who has lower probability to become defaulter?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9CED-3F08-E5D0-385F-AD366327DF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whose Count of Family Members is 2  has low probability to become defaulter.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A9ECAC-CFA3-1A91-6BF5-78D9074EBA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551029"/>
          </a:xfrm>
        </p:spPr>
      </p:pic>
    </p:spTree>
    <p:extLst>
      <p:ext uri="{BB962C8B-B14F-4D97-AF65-F5344CB8AC3E}">
        <p14:creationId xmlns:p14="http://schemas.microsoft.com/office/powerpoint/2010/main" val="3592894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C5AA-0FF1-49EE-EA3E-DE2574EA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How much should be Amount credit , Amount goods price of applicant who has low probability to be defaulter?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266DC-A8FD-4FC8-5330-55D21174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39" y="2108882"/>
            <a:ext cx="3191045" cy="2555883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09B17AB-278F-C3B4-5DB7-7F718D61D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617" y="2151058"/>
            <a:ext cx="3513827" cy="2555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BFDED-39E9-A4E1-2084-F03DCD645C7A}"/>
              </a:ext>
            </a:extLst>
          </p:cNvPr>
          <p:cNvSpPr txBox="1"/>
          <p:nvPr/>
        </p:nvSpPr>
        <p:spPr>
          <a:xfrm>
            <a:off x="1097280" y="5036287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Applicant whose Average AMT_GOODS_PRICE is 542764 &amp;  Average Amount credit  542764 &amp; has low probability to become defaulter.</a:t>
            </a:r>
          </a:p>
        </p:txBody>
      </p:sp>
    </p:spTree>
    <p:extLst>
      <p:ext uri="{BB962C8B-B14F-4D97-AF65-F5344CB8AC3E}">
        <p14:creationId xmlns:p14="http://schemas.microsoft.com/office/powerpoint/2010/main" val="3207430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106B-3D38-E491-EF7A-1BEFB619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What should be the Annual Income of male &amp; Female applicants to become non defaulter?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F39E-2AD1-1986-41C2-523A25930C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Male Applicant whose Average Annual Income of is 195035 and female Applicant whose Average Annual income is 155897 has low probability to become defaulter.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9D1A5C-3049-C163-C63C-22C8C3E0F5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1"/>
            <a:ext cx="4638992" cy="3498022"/>
          </a:xfrm>
        </p:spPr>
      </p:pic>
    </p:spTree>
    <p:extLst>
      <p:ext uri="{BB962C8B-B14F-4D97-AF65-F5344CB8AC3E}">
        <p14:creationId xmlns:p14="http://schemas.microsoft.com/office/powerpoint/2010/main" val="388614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8E8C-7EA4-16CE-7D4D-3644A403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Which education type has high income &amp; low probability to become defaulter?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33D4-0B24-5F22-D1F3-1AAE432750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 whose education type is Higher education has Average Annual Income of 209378,has low probability to become defaulter.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955045-A80E-EB0E-5A1D-7057AF8880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431761"/>
          </a:xfrm>
        </p:spPr>
      </p:pic>
    </p:spTree>
    <p:extLst>
      <p:ext uri="{BB962C8B-B14F-4D97-AF65-F5344CB8AC3E}">
        <p14:creationId xmlns:p14="http://schemas.microsoft.com/office/powerpoint/2010/main" val="238323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1FDB-EA92-372D-CEBF-522CE37F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Does owning Car have lower probability to become defaulter and what should be income of such applicant?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B1C6-7C94-19FE-FD99-3F02683DB7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owns car &amp; having average income of 197255 has lower probability to become defaulter.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3334F1-A99A-68AF-2180-F87E41E80E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564283"/>
          </a:xfrm>
        </p:spPr>
      </p:pic>
    </p:spTree>
    <p:extLst>
      <p:ext uri="{BB962C8B-B14F-4D97-AF65-F5344CB8AC3E}">
        <p14:creationId xmlns:p14="http://schemas.microsoft.com/office/powerpoint/2010/main" val="2236620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4EB2-7278-2B8D-44E0-B89AEFC6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Does employee working days has impact on annual income?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F8952-3EB5-680A-D1AD-00720CEEC1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Employee working days has no impact on annual income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32829A-746F-805E-C458-A5137CB65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899"/>
            <a:ext cx="4638675" cy="3748193"/>
          </a:xfrm>
        </p:spPr>
      </p:pic>
    </p:spTree>
    <p:extLst>
      <p:ext uri="{BB962C8B-B14F-4D97-AF65-F5344CB8AC3E}">
        <p14:creationId xmlns:p14="http://schemas.microsoft.com/office/powerpoint/2010/main" val="1957161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13E1-90AC-AF6B-5177-EDF63B6F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Which applicant can get more CREDIT amount 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45C15-CF39-7CA9-A898-F321CE3712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owns a home &amp; has car &amp; having less than 2 children , Can get more Credit amount compared to others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A86C6E-FEFD-9326-9530-0B128D871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551030"/>
          </a:xfrm>
        </p:spPr>
      </p:pic>
    </p:spTree>
    <p:extLst>
      <p:ext uri="{BB962C8B-B14F-4D97-AF65-F5344CB8AC3E}">
        <p14:creationId xmlns:p14="http://schemas.microsoft.com/office/powerpoint/2010/main" val="3904298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7086-0147-0388-8FC0-5A15E1BC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Bahnschrift SemiBold" panose="020B0502040204020203" pitchFamily="34" charset="0"/>
              </a:rPr>
              <a:t>Annual income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 &amp; </a:t>
            </a:r>
            <a:r>
              <a:rPr lang="en-US" sz="3600" b="1" dirty="0">
                <a:solidFill>
                  <a:srgbClr val="000000"/>
                </a:solidFill>
                <a:latin typeface="Bahnschrift SemiBold" panose="020B0502040204020203" pitchFamily="34" charset="0"/>
              </a:rPr>
              <a:t>g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oods Price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ED96-FA46-D15E-5B81-F7FECF18B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whose Loan amount(</a:t>
            </a:r>
            <a:r>
              <a:rPr lang="en-US" dirty="0" err="1">
                <a:latin typeface="Bahnschrift SemiBold" panose="020B0502040204020203" pitchFamily="34" charset="0"/>
              </a:rPr>
              <a:t>Goods_price</a:t>
            </a:r>
            <a:r>
              <a:rPr lang="en-US" dirty="0">
                <a:latin typeface="Bahnschrift SemiBold" panose="020B0502040204020203" pitchFamily="34" charset="0"/>
              </a:rPr>
              <a:t>) is less than Annual income has lower probability to become defaulter.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30F0A6-D2D1-293A-D7C6-A38AA19092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748193"/>
          </a:xfrm>
        </p:spPr>
      </p:pic>
    </p:spTree>
    <p:extLst>
      <p:ext uri="{BB962C8B-B14F-4D97-AF65-F5344CB8AC3E}">
        <p14:creationId xmlns:p14="http://schemas.microsoft.com/office/powerpoint/2010/main" val="143422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355B-70EC-CE79-DFA1-0FF1A560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6847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ahnschrift SemiBold" panose="020B0502040204020203" pitchFamily="34" charset="0"/>
              </a:rPr>
              <a:t>Objectives:</a:t>
            </a:r>
            <a:endParaRPr lang="en-IN" sz="3600" b="1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D263-C179-06A5-751F-955F77D01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10058400" cy="37481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Gold Atlantis is credit </a:t>
            </a:r>
            <a:r>
              <a:rPr lang="en-US">
                <a:latin typeface="Bahnschrift SemiBold" panose="020B0502040204020203" pitchFamily="34" charset="0"/>
              </a:rPr>
              <a:t>proving firm </a:t>
            </a:r>
            <a:r>
              <a:rPr lang="en-US" dirty="0">
                <a:latin typeface="Bahnschrift SemiBold" panose="020B0502040204020203" pitchFamily="34" charset="0"/>
              </a:rPr>
              <a:t>,After receiving credit application it approves or disapproves application based on applicants' profile. here we need To identify those applicants who have lower probability of becoming a defaulter.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To improve business of firm.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42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8EF2-9AC3-E977-EBB6-E7A6BDCC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EAD3-F41E-6D69-65CB-C14A9906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Nearly 90000 or 91%  applicants have target 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Nearly 90000 or 90.50%  applicants have cash loans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30000+ are male applicants &amp; 60000+ are female applicants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60000+ applicants have no cars &amp; 30000 applicants have cars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60000+ applicants have house &amp; nearly 30000 applicants have no houses.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70000 applicants have 0 children ,20000 applicants have 1 children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81.12% of applicants have unaccomplished while applying for credit card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51.90% of applicants are working income 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71.07% of applicants have secondary/secondary special education 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100% of applicants have provided mobile number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783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D0906-FDCA-3B52-7774-5142B0FA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82.13% of applicants have provided WORK PHONE number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80.03% of applicants have No PHONE at home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99.80% of applicants mobile is Reachable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94.38% of applicants have not provided email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26.14% of applicants having occupation laborers.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87.86% of applicants have submitted documents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5% of applicants have applied on sunday,10-17% of application for credit card comes in rest of days.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51.72% of applicants having family member 2.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Most of the applicants have AMT_GOODS_PRICE 0.5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Most of the applicants have DAYS_EMPLOYED between 2500 to 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631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AD55-B591-C4CC-B075-F94941F9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Applicants who have low probability to be defaulter(Bank should approve loan)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BD31F-7C20-0F96-A62A-0224ADD1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Male Applicant whose Average Annual Income  is 195035 and female is 155897 has low probability to become defaulter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having 0 children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having cash loans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owns car &amp; having average income of 197255 has lower probability to become defaulter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owns house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are having income type as Working &amp; Commercial associate &amp; Pensioner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Education type is secondary/secondary special &amp; Higher Education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 whose education type is Higher education &amp; having Average Annual Income of 209378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607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E0AE-55F0-35DB-FD86-C702413C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whose family status is Married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has provided mobile number,  Email, Work &amp; Home phone numbers.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 whose Mobile is Reachable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 whose Average AMT_GOODS_PRICE is 542764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 whose Average  AMT_CREDIT is 602729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Annual Income should be greater than loan amount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118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582B-660C-8EDF-21D9-D26DC2ED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Applicant who is going to defaulter (Bank Should disapprove loan)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746B-2A17-70E9-917E-1D9D7FED3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 whose annual income is less than Credit Amount and amount goods price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having more than 1 children have high probability to become defaulter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having Revolving Loans have high probability to become defaulter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doesn't owns car and House and mobile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whose family status is not married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doesn’t Provide mobile number , Home &amp; work phone number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doesn’t provide email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 whose phone is not reachable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591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E45D5-93C0-9993-FC2B-C46ECFF5E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Credit amount those Applicants who owns a home &amp; has car &amp; less than 2 children can increased or it can more compared to others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doesn't have income type as Working &amp; Commercial associate &amp; Pensioner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doesn’t have Education type as secondary/secondary special &amp; Higher Education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 who doesn’t have education type as Higher education has probability to become defaulter.</a:t>
            </a:r>
          </a:p>
          <a:p>
            <a:pPr marL="0" indent="0">
              <a:buNone/>
            </a:pPr>
            <a:endParaRPr lang="en-US" dirty="0">
              <a:latin typeface="Bahnschrift SemiBol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316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DC0347B-D7DD-2A51-063F-D93D12F6FD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9958" b="1995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4732AA7-29B8-F4E6-799F-4BB6AF04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Bahnschrift SemiBold" panose="020B0502040204020203" pitchFamily="34" charset="0"/>
              </a:rPr>
              <a:t>Thank You</a:t>
            </a:r>
            <a:endParaRPr lang="en-IN" sz="44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0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14B4-EDF3-FB3A-7BBB-439C2579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Exploring Contract type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38A7-66E1-E62F-CC64-7130FD9426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Nearly 90000 or 90.50%  applicants have cash loans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7E575F-137F-60AD-9061-A98A923E92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4496" y="2120900"/>
            <a:ext cx="4501184" cy="3312492"/>
          </a:xfrm>
        </p:spPr>
      </p:pic>
    </p:spTree>
    <p:extLst>
      <p:ext uri="{BB962C8B-B14F-4D97-AF65-F5344CB8AC3E}">
        <p14:creationId xmlns:p14="http://schemas.microsoft.com/office/powerpoint/2010/main" val="380715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D89C-555A-6646-7539-C020F316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Exploring Income type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BAA0-6A93-1777-CF2C-B9E388AAD6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51.90% of applicants have income type as working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602324-933A-DE6E-DC12-27D6AFB95E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1"/>
            <a:ext cx="4638675" cy="3193222"/>
          </a:xfrm>
        </p:spPr>
      </p:pic>
    </p:spTree>
    <p:extLst>
      <p:ext uri="{BB962C8B-B14F-4D97-AF65-F5344CB8AC3E}">
        <p14:creationId xmlns:p14="http://schemas.microsoft.com/office/powerpoint/2010/main" val="274275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F6F7-8EF5-698A-7631-B5FE9401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Exploring family status 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7AAE-52B0-C859-8AA0-377DF54747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64.06% of applicants have family status Married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11BE73-901A-9362-A164-3D48B8CDB4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7005" y="2120900"/>
            <a:ext cx="4638675" cy="3207761"/>
          </a:xfrm>
        </p:spPr>
      </p:pic>
    </p:spTree>
    <p:extLst>
      <p:ext uri="{BB962C8B-B14F-4D97-AF65-F5344CB8AC3E}">
        <p14:creationId xmlns:p14="http://schemas.microsoft.com/office/powerpoint/2010/main" val="307062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57F3-7269-C4A8-B271-9D54DAF0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Exploring Email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0110-BB99-B670-64EF-5F9D038A73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94.38% of applicants have provided Email id.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09FD39-F800-D20F-1B38-9CA25512EB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5549" y="2120900"/>
            <a:ext cx="3600953" cy="3343742"/>
          </a:xfrm>
        </p:spPr>
      </p:pic>
    </p:spTree>
    <p:extLst>
      <p:ext uri="{BB962C8B-B14F-4D97-AF65-F5344CB8AC3E}">
        <p14:creationId xmlns:p14="http://schemas.microsoft.com/office/powerpoint/2010/main" val="149840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F9FB-7677-C724-AFD6-9A0DB68C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Exploring Count of Family Members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2548-CE21-7BD0-EE14-B906209BFE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51.72% of applicants have  family member count  2.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47A02D-E5E7-FBA9-5A97-4104711037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6996" y="2120900"/>
            <a:ext cx="3680274" cy="3498283"/>
          </a:xfrm>
        </p:spPr>
      </p:pic>
    </p:spTree>
    <p:extLst>
      <p:ext uri="{BB962C8B-B14F-4D97-AF65-F5344CB8AC3E}">
        <p14:creationId xmlns:p14="http://schemas.microsoft.com/office/powerpoint/2010/main" val="272084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04EF-0B3C-7A80-75EF-1221977D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Exploring Amount Credit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27D3-1D83-4916-7F21-3A565F5AB3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6000 applicants have AMT_CREDIT 0.3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89E122-0305-5599-8609-C7B17C440D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1"/>
            <a:ext cx="4638675" cy="3417312"/>
          </a:xfrm>
        </p:spPr>
      </p:pic>
    </p:spTree>
    <p:extLst>
      <p:ext uri="{BB962C8B-B14F-4D97-AF65-F5344CB8AC3E}">
        <p14:creationId xmlns:p14="http://schemas.microsoft.com/office/powerpoint/2010/main" val="36274946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{232F6D5D-E90D-47DA-B8F4-4325BC731BDC}tf22712842_win32</Template>
  <TotalTime>172</TotalTime>
  <Words>1181</Words>
  <Application>Microsoft Office PowerPoint</Application>
  <PresentationFormat>Widescreen</PresentationFormat>
  <Paragraphs>116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Bahnschrift SemiBold</vt:lpstr>
      <vt:lpstr>Bookman Old Style</vt:lpstr>
      <vt:lpstr>Calibri</vt:lpstr>
      <vt:lpstr>Franklin Gothic Book</vt:lpstr>
      <vt:lpstr>Wingdings</vt:lpstr>
      <vt:lpstr>Custom</vt:lpstr>
      <vt:lpstr>Repaying the Credit</vt:lpstr>
      <vt:lpstr>Contents:</vt:lpstr>
      <vt:lpstr>Objectives:</vt:lpstr>
      <vt:lpstr>Exploring Contract type</vt:lpstr>
      <vt:lpstr>Exploring Income type</vt:lpstr>
      <vt:lpstr>Exploring family status </vt:lpstr>
      <vt:lpstr>Exploring Email</vt:lpstr>
      <vt:lpstr>Exploring Count of Family Members</vt:lpstr>
      <vt:lpstr>Exploring Amount Credit</vt:lpstr>
      <vt:lpstr>Exploring Amount goods price</vt:lpstr>
      <vt:lpstr>Exploring Days Employed</vt:lpstr>
      <vt:lpstr>Which Gender have lower probability to become defaulter?</vt:lpstr>
      <vt:lpstr>How Many Children count have lower probability to become defaulter?</vt:lpstr>
      <vt:lpstr>Which Kind of loan have lower probability to become defaulter?</vt:lpstr>
      <vt:lpstr>Does owning House have lower probability to become defaulter?</vt:lpstr>
      <vt:lpstr>Does applicants accompanied by Whom has lower probability to become defaulter?</vt:lpstr>
      <vt:lpstr>What should be the Income type of applicant for non defaulter?</vt:lpstr>
      <vt:lpstr>What should be family status of Applicants who have low probability to become defaulter?</vt:lpstr>
      <vt:lpstr>How many Documents has to be submitted to become non defaulter?</vt:lpstr>
      <vt:lpstr>Should applicant provide Mobile, work phone, home phone number?</vt:lpstr>
      <vt:lpstr>What should be OCCUPATION TYPE of non defaulter?</vt:lpstr>
      <vt:lpstr>What should be the count of Family members who has lower probability to become defaulter?</vt:lpstr>
      <vt:lpstr>How much should be Amount credit , Amount goods price of applicant who has low probability to be defaulter?</vt:lpstr>
      <vt:lpstr>What should be the Annual Income of male &amp; Female applicants to become non defaulter?</vt:lpstr>
      <vt:lpstr>Which education type has high income &amp; low probability to become defaulter?</vt:lpstr>
      <vt:lpstr>Does owning Car have lower probability to become defaulter and what should be income of such applicant?</vt:lpstr>
      <vt:lpstr>Does employee working days has impact on annual income?</vt:lpstr>
      <vt:lpstr>Which applicant can get more CREDIT amount ?</vt:lpstr>
      <vt:lpstr>Annual income &amp; goods Price</vt:lpstr>
      <vt:lpstr>Observations:</vt:lpstr>
      <vt:lpstr>PowerPoint Presentation</vt:lpstr>
      <vt:lpstr>Applicants who have low probability to be defaulter(Bank should approve loan)</vt:lpstr>
      <vt:lpstr>PowerPoint Presentation</vt:lpstr>
      <vt:lpstr>Applicant who is going to defaulter (Bank Should disapprove loan)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manjunath navale</dc:creator>
  <cp:lastModifiedBy>manjunath navale</cp:lastModifiedBy>
  <cp:revision>2</cp:revision>
  <dcterms:created xsi:type="dcterms:W3CDTF">2023-09-03T20:51:38Z</dcterms:created>
  <dcterms:modified xsi:type="dcterms:W3CDTF">2024-04-28T19:58:16Z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