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90" r:id="rId2"/>
    <p:sldId id="257" r:id="rId3"/>
    <p:sldId id="260" r:id="rId4"/>
    <p:sldId id="261" r:id="rId5"/>
    <p:sldId id="262" r:id="rId6"/>
    <p:sldId id="263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62" r:id="rId15"/>
    <p:sldId id="365" r:id="rId16"/>
    <p:sldId id="363" r:id="rId17"/>
    <p:sldId id="366" r:id="rId18"/>
    <p:sldId id="364" r:id="rId19"/>
    <p:sldId id="367" r:id="rId20"/>
    <p:sldId id="369" r:id="rId21"/>
    <p:sldId id="370" r:id="rId22"/>
    <p:sldId id="349" r:id="rId23"/>
    <p:sldId id="351" r:id="rId24"/>
    <p:sldId id="352" r:id="rId25"/>
    <p:sldId id="358" r:id="rId26"/>
    <p:sldId id="372" r:id="rId27"/>
    <p:sldId id="357" r:id="rId28"/>
    <p:sldId id="371" r:id="rId29"/>
    <p:sldId id="281" r:id="rId30"/>
    <p:sldId id="359" r:id="rId31"/>
    <p:sldId id="360" r:id="rId32"/>
    <p:sldId id="361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8387" autoAdjust="0"/>
  </p:normalViewPr>
  <p:slideViewPr>
    <p:cSldViewPr>
      <p:cViewPr varScale="1">
        <p:scale>
          <a:sx n="72" d="100"/>
          <a:sy n="72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D1042-50EA-4783-97FD-667DAFC17545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21D1-6101-43E3-A5B8-1ABB5973E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90500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sz="2400" b="1" dirty="0" smtClean="0"/>
              <a:t>VEHICLE TO VEHICLE SAFETY SYSTEM-AN EASE FOR SAFE DRIVING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600" y="5410200"/>
            <a:ext cx="4113947" cy="1695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7570" marR="841323">
              <a:lnSpc>
                <a:spcPts val="1725"/>
              </a:lnSpc>
              <a:spcBef>
                <a:spcPts val="86"/>
              </a:spcBef>
            </a:pPr>
            <a:r>
              <a:rPr lang="en-US" sz="4400" b="1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400" b="1" spc="4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4400" b="1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="1" spc="4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400" b="1" spc="-14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400" b="1" spc="-4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400" b="1" spc="4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400" b="1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400" b="1" spc="-89" baseline="3413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spc="-29" baseline="341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 b="1" baseline="3413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827570" marR="841323">
              <a:lnSpc>
                <a:spcPts val="1725"/>
              </a:lnSpc>
              <a:spcBef>
                <a:spcPts val="86"/>
              </a:spcBef>
            </a:pPr>
            <a:endParaRPr lang="en-US" sz="4400" b="1" baseline="3413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7570" marR="841323">
              <a:lnSpc>
                <a:spcPts val="1725"/>
              </a:lnSpc>
              <a:spcBef>
                <a:spcPts val="86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T.RAGHAVENDRA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7570" marR="841323">
              <a:lnSpc>
                <a:spcPts val="1725"/>
              </a:lnSpc>
              <a:spcBef>
                <a:spcPts val="86"/>
              </a:spcBef>
            </a:pPr>
            <a:endParaRPr lang="en-US" sz="2800" b="1" baseline="3413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7570" marR="841323">
              <a:lnSpc>
                <a:spcPts val="1725"/>
              </a:lnSpc>
              <a:spcBef>
                <a:spcPts val="86"/>
              </a:spcBef>
            </a:pPr>
            <a:endParaRPr lang="en-US" sz="2800" b="1" baseline="3413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7570" marR="841323">
              <a:lnSpc>
                <a:spcPts val="1725"/>
              </a:lnSpc>
              <a:spcBef>
                <a:spcPts val="86"/>
              </a:spcBef>
            </a:pPr>
            <a:endParaRPr lang="en-US" sz="2800" b="1" baseline="3413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7570" marR="841323">
              <a:lnSpc>
                <a:spcPts val="1725"/>
              </a:lnSpc>
              <a:spcBef>
                <a:spcPts val="86"/>
              </a:spcBef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9575" y="236538"/>
            <a:ext cx="7464425" cy="6621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3048000"/>
            <a:ext cx="2270173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sz="3200" dirty="0" smtClean="0">
                <a:solidFill>
                  <a:srgbClr val="944794"/>
                </a:solidFill>
                <a:latin typeface="Times New Roman" pitchFamily="18" charset="0"/>
              </a:rPr>
              <a:t>Pin Diagram</a:t>
            </a:r>
            <a:endParaRPr lang="en-GB" sz="3200" dirty="0">
              <a:solidFill>
                <a:srgbClr val="944794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838200"/>
            <a:ext cx="3070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GSM MODULE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524000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GSM Definition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stands for Global System for Mobile Communications.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One of the leading digital cellular systems.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GSM was first introduced in 1991and as of  the end of 1997;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GSM service was available in more than 100 countries and has 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become the de standard in Europe and Asia.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GSM uses narrowband TDMA, which allows eight simultaneous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calls on the same radio frequency.</a:t>
            </a:r>
          </a:p>
          <a:p>
            <a:pPr algn="just"/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GSM Types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Three types of GSM differ according to the frequency band used in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each one and the number of  ARFCNs;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 GSM 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Use frequencies between 890-915 MHz  UL  and 935-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    960 MHz  DL  (Band of  25 MHz)  with 124  ARFCNs.</a:t>
            </a:r>
            <a:endParaRPr lang="en-GB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71600"/>
            <a:ext cx="7467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 EGSM 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Use frequencies between 880-915 MHz UL and 925-960  </a:t>
            </a:r>
          </a:p>
          <a:p>
            <a:pPr lvl="1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MHz DL  (Band of 35 MHz) with 174 ARFCNs.</a:t>
            </a:r>
          </a:p>
          <a:p>
            <a:pPr lvl="1" algn="just"/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AutoNum type="arabicPeriod" startAt="3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DCS 1800 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Use frequencies between 1710-1785 MHz UL and 1805-  </a:t>
            </a:r>
          </a:p>
          <a:p>
            <a:pPr marL="800100" lvl="1" indent="-342900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1880  MHz DL  (Band of 75 MHz) with 374 ARFCNs.</a:t>
            </a:r>
          </a:p>
          <a:p>
            <a:pPr marL="800100" lvl="1" indent="-342900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Where ARFCN (Absolute Radio Frequency Channel Number) is a pair of frequencies, one to transmit (Up Link ) and one to receive (Down Link).</a:t>
            </a:r>
          </a:p>
          <a:p>
            <a:pPr marL="800100" lvl="1" indent="-342900" algn="just"/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GSM  Features</a:t>
            </a:r>
          </a:p>
          <a:p>
            <a:pPr marL="800100" lvl="1" indent="-342900" algn="just"/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Compatibility that we can use the same mobile to make calls in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several countries.</a:t>
            </a:r>
          </a:p>
          <a:p>
            <a:pPr marL="800100" lvl="1" indent="-342900" algn="just"/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Noise Robust such that digital GSM is better than analog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because it suffer from noise therefore using digital will reduce  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the noise interference.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 Flexibility and increased capacity due to equipment is smaller </a:t>
            </a:r>
          </a:p>
          <a:p>
            <a:pPr marL="800100" lvl="1" indent="-342900"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in size. 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/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Image result for comparison of 1g 2g 3g 4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3900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685800"/>
            <a:ext cx="2195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Fire Sensor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54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Fire Sensor is also known has Flame Sensor Module.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 is sensitive to the flame and radiation.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can detect ordinary light source in the range of  a wavelength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760nm-1100 nm.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detection distance is up to 100 cm.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Flame sensor can output digital or analog signal. 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used as a flame alarm or in fire fighting robots.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Description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a flame or a light source of a wavelength in the range of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760nm-1100 nm.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Detection distance: 20cm (4.8V) ~ 100cm (1V).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Detection angle about 60 degrees, it is sensitive to the flame spectrum.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Comparator chip LM393 makes module readings stable.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Adjustable detection range.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Operating voltage 3.3V-5V.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and Analog Output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1.        DO digital switch outputs (0 and 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2.        AO analog voltage output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Power indicator and digital switch output indicator.</a:t>
            </a: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GB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0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609600"/>
            <a:ext cx="2667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124200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667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762000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IR Sensor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2954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IR Sensor?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IR sensor stands for infrared sensor</a:t>
            </a:r>
            <a:r>
              <a:rPr lang="en-US" b="1" dirty="0" smtClean="0"/>
              <a:t>.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infrared sensor is an electronic device, that emits in order to sense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some aspects of the surroundings.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 IR Sensor can measure the heat of an object as well as detects the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motion.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types of sensors measures only infrared radiation, rather than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emitting it that is called as a passive IR sensor.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Usually in the infrared spectrum, all the objects radiate some form of 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thermal radiations.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types of radiations are  invisible to our eyes, that can be detected by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an infrared sensor.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emitter is simply an IR LED (Light Emitting Diode) and the detector    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is simply an IR photodiode which is sensitive to IR light of the same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wavelength as that emitted by the IR LED. </a:t>
            </a:r>
          </a:p>
          <a:p>
            <a:pPr marL="342900" indent="-342900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--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IR light falls on the photodiode, The resistances and these output </a:t>
            </a:r>
          </a:p>
          <a:p>
            <a:pPr marL="342900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voltages, change in proportion to the magnitude of the IR light received.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7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arsH\Desktop\prin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320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62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762000"/>
            <a:ext cx="2476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LCD Display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Introduction of LCD Display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GB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stands for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Liquid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Crystal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interactive.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are using 16x2 character LCD.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16x2 LCD means max 16 characters per line can be displayed and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there are 2 lines.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character is displayed in 5x7 pixel matrix.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Features of LCD Display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x 8 dots with cursor.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 in controller (KS 0066 or Equivalent).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+ 5V power supply (Also available for + 3V).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1/16 duty cycle.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B/L to be driven by pin 1, pin 2 or pin 15, pin 16 or A.K (LED).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N.V. optional for + 3V power supply.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0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ony\Desktop\AMC1602GR-B-B6NTDW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128" b="21861"/>
          <a:stretch/>
        </p:blipFill>
        <p:spPr bwMode="auto">
          <a:xfrm>
            <a:off x="2133600" y="2209800"/>
            <a:ext cx="5257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16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IT CONTAINS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Software's Used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Necessity of technology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Conclusions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609600"/>
            <a:ext cx="1417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Buzzer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43000"/>
            <a:ext cx="746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The buzzer is an output transducers converting electrical energy to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 sound. </a:t>
            </a:r>
          </a:p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 A buzzer is a signalling device, usually electronic, typically used in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automobiles, household appliances, industrial appliances.  </a:t>
            </a:r>
          </a:p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They contain an internal oscillator to produce the sound which is set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 at about 400Hz for buzzers.</a:t>
            </a:r>
          </a:p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Buzzers have a voltage rating but it is only approximate, for example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6V and 12V buzzers can be used with a 9V supply. Their typical 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current is about 25mA. </a:t>
            </a:r>
          </a:p>
          <a:p>
            <a:pPr algn="just"/>
            <a:endParaRPr lang="en-US" dirty="0" smtClean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Buzzers must be connected the right way round, their red lead is </a:t>
            </a:r>
          </a:p>
          <a:p>
            <a:pPr algn="just"/>
            <a:r>
              <a:rPr lang="en-US" dirty="0" smtClean="0">
                <a:latin typeface="Times New Roman" pitchFamily="18" charset="0"/>
                <a:ea typeface="Batang" panose="02030600000101010101" pitchFamily="18" charset="-127"/>
                <a:cs typeface="Times New Roman" pitchFamily="18" charset="0"/>
              </a:rPr>
              <a:t>              positive (+). </a:t>
            </a:r>
            <a:endParaRPr lang="en-US" dirty="0">
              <a:latin typeface="Times New Roman" pitchFamily="18" charset="0"/>
              <a:ea typeface="Batang" panose="02030600000101010101" pitchFamily="18" charset="-127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20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What is Buzzer?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26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914400"/>
            <a:ext cx="403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00400"/>
            <a:ext cx="3581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0360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685800"/>
            <a:ext cx="2993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Software's Used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295400"/>
            <a:ext cx="2039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Keiluv4 IDE Tool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uc Flash USB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056686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Keiluv4 IDE Tool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was founded in 1982 by Gunter  and  Reinhard  Keil;  initially  as 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German GbR.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In April 1985 the company was converted to Keil Electronic GmbH  to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market add-on products for the development tools provided by many of the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Silicon vendors.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implemented the first C compiler designed from the ground-up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specifically for the 8051 microcontroller.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provides a broad range of development tools like  ANSI C compiler,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macro assemblers, debuggers and simulators, linkers, IDE, library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managers, real-time operating systems and evaluation boards for Intel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8051, Intel MCS-251, ARM, andXC16x/C16x/ST10families.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uc Flash USB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uc Flash USB Programmer is an affordable, reliable, and fast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programmer for MCS51/AVR Microcontrollers and 24Cxx I2C EEPROMs.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This uc Flash USB tool is used to dump the code into a device.  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programmer is designed to operate with the Intel Pentium-based IBM-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compatible desktop computers.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menu-driven software interface makes it easy to operate.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Hardware Features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40 Pin ZIF for 8 to 40 Pin Devices.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USB Interface.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Programmer firmware update through computer.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ISP programming supported.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Software Features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on Win Xp Operating System.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User-friendly interfaces with pull-down menus, pop-up dialogue box and help.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insertion test.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all operations, such as read, blank check, erase, program,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secure, &amp; verify.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906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use integrated HEX Editor on main software window.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Intel (linear &amp; segmented) HEX (INHX8M).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 Batch Program function for faster programming i.e. Mass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Production mode.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device identification before programming.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for programming only a selected memory in the microcontroller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e.g. Data memory or Fuse Bits.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609600"/>
            <a:ext cx="4243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Necessity of technology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7162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By using IR Sensor we are going to identify the obstacle to change the   path or direction.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-- By using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FIRE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Sensor we are going to identify the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fire and immediately message is forwarded 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corresponded phone.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The IR Sensor and FIRE Sensor are controlled by the LPC 2148 MC.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Where all parameters can be send to a mobile in terms of SMS with the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help of GSM module.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We can track the vehicle or monitoring the vehicle by using GPS.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143000" y="1219200"/>
            <a:ext cx="815975" cy="566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POWER SUPPLY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143000" y="2209800"/>
            <a:ext cx="815975" cy="565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Vibration sensor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143000" y="3198813"/>
            <a:ext cx="852487" cy="57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Alcohol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1143000" y="4239715"/>
            <a:ext cx="852488" cy="57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FIRE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143000" y="5280617"/>
            <a:ext cx="852488" cy="57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IR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2738664" y="1219200"/>
            <a:ext cx="1200150" cy="4708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LPC 2148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94" name="AutoShape 15"/>
          <p:cNvCxnSpPr>
            <a:cxnSpLocks noChangeShapeType="1"/>
          </p:cNvCxnSpPr>
          <p:nvPr/>
        </p:nvCxnSpPr>
        <p:spPr bwMode="auto">
          <a:xfrm>
            <a:off x="1999887" y="1502568"/>
            <a:ext cx="736600" cy="7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5" name="AutoShape 15"/>
          <p:cNvCxnSpPr>
            <a:cxnSpLocks noChangeShapeType="1"/>
          </p:cNvCxnSpPr>
          <p:nvPr/>
        </p:nvCxnSpPr>
        <p:spPr bwMode="auto">
          <a:xfrm>
            <a:off x="1958975" y="2515076"/>
            <a:ext cx="736600" cy="7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6" name="AutoShape 15"/>
          <p:cNvCxnSpPr>
            <a:cxnSpLocks noChangeShapeType="1"/>
          </p:cNvCxnSpPr>
          <p:nvPr/>
        </p:nvCxnSpPr>
        <p:spPr bwMode="auto">
          <a:xfrm>
            <a:off x="1999887" y="3479800"/>
            <a:ext cx="736600" cy="7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7" name="AutoShape 15"/>
          <p:cNvCxnSpPr>
            <a:cxnSpLocks noChangeShapeType="1"/>
          </p:cNvCxnSpPr>
          <p:nvPr/>
        </p:nvCxnSpPr>
        <p:spPr bwMode="auto">
          <a:xfrm>
            <a:off x="2040799" y="4506980"/>
            <a:ext cx="736600" cy="7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8" name="AutoShape 15"/>
          <p:cNvCxnSpPr>
            <a:cxnSpLocks noChangeShapeType="1"/>
          </p:cNvCxnSpPr>
          <p:nvPr/>
        </p:nvCxnSpPr>
        <p:spPr bwMode="auto">
          <a:xfrm>
            <a:off x="2018143" y="5526222"/>
            <a:ext cx="736600" cy="7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Rectangle 11"/>
          <p:cNvSpPr>
            <a:spLocks noChangeArrowheads="1"/>
          </p:cNvSpPr>
          <p:nvPr/>
        </p:nvSpPr>
        <p:spPr bwMode="auto">
          <a:xfrm rot="10800000" flipV="1">
            <a:off x="5024257" y="1353820"/>
            <a:ext cx="1254125" cy="1001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LCD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 rot="10800000" flipV="1">
            <a:off x="4532925" y="2704323"/>
            <a:ext cx="695325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MOTOR DRIVER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 rot="10800000" flipV="1">
            <a:off x="5660028" y="2722472"/>
            <a:ext cx="1133475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DC MOTOR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4506595" y="3530391"/>
            <a:ext cx="814388" cy="566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MAX232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885930" y="3551623"/>
            <a:ext cx="814388" cy="566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GSM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5818006" y="4295939"/>
            <a:ext cx="814388" cy="566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GPS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4473393" y="4333781"/>
            <a:ext cx="814388" cy="566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MAX232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4480629" y="5421904"/>
            <a:ext cx="102870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BUZZER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AutoShape 13"/>
          <p:cNvSpPr>
            <a:spLocks noChangeArrowheads="1"/>
          </p:cNvSpPr>
          <p:nvPr/>
        </p:nvSpPr>
        <p:spPr bwMode="auto">
          <a:xfrm>
            <a:off x="3951423" y="1543048"/>
            <a:ext cx="995363" cy="485775"/>
          </a:xfrm>
          <a:prstGeom prst="rightArrow">
            <a:avLst>
              <a:gd name="adj1" fmla="val 50000"/>
              <a:gd name="adj2" fmla="val 5122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3990612" y="2774950"/>
            <a:ext cx="533400" cy="309562"/>
          </a:xfrm>
          <a:prstGeom prst="rightArrow">
            <a:avLst>
              <a:gd name="adj1" fmla="val 50000"/>
              <a:gd name="adj2" fmla="val 4307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09" name="AutoShape 8"/>
          <p:cNvCxnSpPr>
            <a:cxnSpLocks noChangeShapeType="1"/>
          </p:cNvCxnSpPr>
          <p:nvPr/>
        </p:nvCxnSpPr>
        <p:spPr bwMode="auto">
          <a:xfrm>
            <a:off x="5381444" y="2906622"/>
            <a:ext cx="269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AutoShape 27"/>
          <p:cNvSpPr>
            <a:spLocks noChangeArrowheads="1"/>
          </p:cNvSpPr>
          <p:nvPr/>
        </p:nvSpPr>
        <p:spPr bwMode="auto">
          <a:xfrm>
            <a:off x="5313749" y="3644492"/>
            <a:ext cx="552450" cy="1905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27"/>
          <p:cNvSpPr>
            <a:spLocks noChangeArrowheads="1"/>
          </p:cNvSpPr>
          <p:nvPr/>
        </p:nvSpPr>
        <p:spPr bwMode="auto">
          <a:xfrm>
            <a:off x="3946252" y="3604533"/>
            <a:ext cx="552450" cy="1905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auto">
          <a:xfrm>
            <a:off x="3975326" y="4438152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AutoShape 29"/>
          <p:cNvSpPr>
            <a:spLocks noChangeArrowheads="1"/>
          </p:cNvSpPr>
          <p:nvPr/>
        </p:nvSpPr>
        <p:spPr bwMode="auto">
          <a:xfrm>
            <a:off x="5280729" y="4424729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14" name="AutoShape 26"/>
          <p:cNvCxnSpPr>
            <a:cxnSpLocks noChangeShapeType="1"/>
          </p:cNvCxnSpPr>
          <p:nvPr/>
        </p:nvCxnSpPr>
        <p:spPr bwMode="auto">
          <a:xfrm>
            <a:off x="3946252" y="5569542"/>
            <a:ext cx="485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" name="Rectangle 52"/>
          <p:cNvSpPr/>
          <p:nvPr/>
        </p:nvSpPr>
        <p:spPr>
          <a:xfrm>
            <a:off x="3796719" y="447105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5850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685800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Module is connected to LPC 2148 MC 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The output of IR Sensor and FIRE Sensor are controlled by the help of LPC  2148 MC. Where  the parameters are displayed on LCD.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The parameters can be send to the correspondent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to a mobile.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76400"/>
            <a:ext cx="8001000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The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the project is to know the </a:t>
            </a:r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 theft by vibrating and anti  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accident system and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detect fire using fire sensor and buzzer and SMS alert </a:t>
            </a:r>
            <a:endParaRPr lang="en-US" dirty="0" smtClean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on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of fire.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8382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endParaRPr lang="en-US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54700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6858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highly secured.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is used in real time applications.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Its cost is less.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is reliable for long period of time.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can easily handle.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   It saves energy by activating and deactivating devices. When the 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     device is idle stage.</a:t>
            </a:r>
          </a:p>
          <a:p>
            <a:endParaRPr lang="fi-FI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It is versatility.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is to adapt many different situations.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It is portability.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914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524000"/>
            <a:ext cx="723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Technology achieves success only when it meets every stratum of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project introduces a first of its kind vehicle tracking system that works only using GSM and GPS.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would be the cheapest source of vehicle tracking anti theft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a small kit that consists of GSM module, GPS module and several other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microcontroller which is connected to the vibration sensor which detects when the vehicle is theft and it sense the obstacle or person when there is a switch off function from the owner.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609600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4478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It is used for  security 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It is used in vehicle monitoring by the vehicle correspond at all the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time by the help of GSM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and tracking using GPS.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685800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14478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2192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IN" dirty="0"/>
              <a:t>Vehicle to Vehicle Safety Device is a device indulge with </a:t>
            </a:r>
            <a:r>
              <a:rPr lang="en-IN" dirty="0" smtClean="0"/>
              <a:t>the recent </a:t>
            </a:r>
            <a:r>
              <a:rPr lang="en-IN" dirty="0"/>
              <a:t>technology </a:t>
            </a:r>
            <a:endParaRPr lang="en-IN" dirty="0" smtClean="0"/>
          </a:p>
          <a:p>
            <a:pPr algn="just"/>
            <a:r>
              <a:rPr lang="en-IN" dirty="0"/>
              <a:t> </a:t>
            </a:r>
            <a:r>
              <a:rPr lang="en-IN" dirty="0" smtClean="0"/>
              <a:t>   and </a:t>
            </a:r>
            <a:r>
              <a:rPr lang="en-IN" dirty="0"/>
              <a:t>includes the methodology based on the combination </a:t>
            </a:r>
            <a:r>
              <a:rPr lang="en-IN" dirty="0" smtClean="0"/>
              <a:t>of GPS, </a:t>
            </a:r>
            <a:r>
              <a:rPr lang="en-IN" dirty="0"/>
              <a:t>GSM and </a:t>
            </a:r>
            <a:endParaRPr lang="en-IN" dirty="0" smtClean="0"/>
          </a:p>
          <a:p>
            <a:pPr algn="just"/>
            <a:r>
              <a:rPr lang="en-IN" dirty="0"/>
              <a:t> </a:t>
            </a:r>
            <a:r>
              <a:rPr lang="en-IN" dirty="0" smtClean="0"/>
              <a:t>   many </a:t>
            </a:r>
            <a:r>
              <a:rPr lang="en-IN" dirty="0"/>
              <a:t>other modules by </a:t>
            </a:r>
            <a:r>
              <a:rPr lang="en-IN" dirty="0" smtClean="0"/>
              <a:t>the help </a:t>
            </a:r>
            <a:r>
              <a:rPr lang="en-IN" dirty="0"/>
              <a:t>of which immediate support can be provided </a:t>
            </a:r>
            <a:endParaRPr lang="en-IN" dirty="0" smtClean="0"/>
          </a:p>
          <a:p>
            <a:pPr algn="just"/>
            <a:r>
              <a:rPr lang="en-IN" dirty="0"/>
              <a:t> </a:t>
            </a:r>
            <a:r>
              <a:rPr lang="en-IN" dirty="0" smtClean="0"/>
              <a:t>   to </a:t>
            </a:r>
            <a:r>
              <a:rPr lang="en-IN" dirty="0"/>
              <a:t>anyone </a:t>
            </a:r>
            <a:r>
              <a:rPr lang="en-IN" dirty="0" smtClean="0"/>
              <a:t>in need </a:t>
            </a:r>
            <a:r>
              <a:rPr lang="en-IN" dirty="0"/>
              <a:t>of it. </a:t>
            </a:r>
            <a:endParaRPr lang="en-IN" dirty="0" smtClean="0"/>
          </a:p>
          <a:p>
            <a:endParaRPr lang="en-US" dirty="0" smtClean="0"/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-- It is used for  security 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-- It is used in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vehicle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monitoring by the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vehicle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correspond at all the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by the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help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of GSM 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609600"/>
            <a:ext cx="2512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371601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/>
              <a:t>This system can be further implemented using active GSM and GPS </a:t>
            </a:r>
          </a:p>
          <a:p>
            <a:r>
              <a:rPr lang="en-US" dirty="0"/>
              <a:t> </a:t>
            </a:r>
            <a:r>
              <a:rPr lang="en-US" dirty="0" smtClean="0"/>
              <a:t>    which can be detected easily by the IR Sensor and FIRE Sensor 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within a minimum range and to improve driver’s attention.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379824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/>
              <a:t>Further in case if the driver attends phone calls during the motion </a:t>
            </a:r>
          </a:p>
          <a:p>
            <a:r>
              <a:rPr lang="en-US" dirty="0" smtClean="0"/>
              <a:t>    of the vehicle an alert notification to the server can be provided.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838200"/>
            <a:ext cx="495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Hardware Components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LPC2148 ARM Microcontroller</a:t>
            </a: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Module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GPS Module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FIRE sensors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Buzzer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LCD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9144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LPC2148 ARM Microcontroller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7620000" cy="478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Features: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32-bit ARM7TDMI-S microcontroller.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 kB of on-chip static RAM and 32 kB to 512 kB of on-chip flash  memory.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In-System Programming/In-Application Programming (ISP/IAP)</a:t>
            </a:r>
            <a:r>
              <a:rPr lang="ar-S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kB of on-chip RAM accessible to USB by DMA.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Two 10-bit ADCs provide a total of 14 analog inputs.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10-bit DAC provides variable analog output.</a:t>
            </a:r>
          </a:p>
          <a:p>
            <a:pPr algn="just">
              <a:buFont typeface="Arial" pitchFamily="34" charset="0"/>
              <a:buChar char="•"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Two 32-bit timers/external event counters (with four capture and four compare  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channels each)</a:t>
            </a:r>
            <a:r>
              <a:rPr lang="ar-SA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2954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PWM unit (six outputs).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watchdog timer.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Real-Time Clock (RTC) with independent power.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Multiple serial interfaces including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two UARTs,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Two Fast I2C-bus (400 kbit/s),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       -- SPI and SSP with buffering and variable data   length capabilities.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Vectored Interrupt Controller (VIC) with configurable priorities and vector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addresses.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45 general purpose I/O pins.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21 external interrupt pins available.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95000"/>
              </a:lnSpc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On-chip integrated oscillator operates with an external crystal from 1 MHz to   </a:t>
            </a:r>
          </a:p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   25 MHz.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4392613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743200" y="9906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ARM 7 LPC2148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ROCKSTAR\Desktop\general-block-diagram-for-ar7-prim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4800600" cy="45529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19200" y="914400"/>
            <a:ext cx="7266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BLOCK DIAGRAM OF ARM 7 LPC2148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0"/>
            <a:ext cx="2133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BLOCK DIAGRAM OF ARM 7 LPC2148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238" y="33338"/>
            <a:ext cx="6219825" cy="677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</TotalTime>
  <Words>2062</Words>
  <Application>Microsoft Office PowerPoint</Application>
  <PresentationFormat>On-screen Show (4:3)</PresentationFormat>
  <Paragraphs>345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IT CONTAINS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Surveillance Monitoring System Using Raspberry PI and PIR Sensor </dc:title>
  <dc:creator>ROCKSTAR</dc:creator>
  <cp:lastModifiedBy>T.Sai Srujana</cp:lastModifiedBy>
  <cp:revision>353</cp:revision>
  <dcterms:created xsi:type="dcterms:W3CDTF">2006-08-16T00:00:00Z</dcterms:created>
  <dcterms:modified xsi:type="dcterms:W3CDTF">2017-12-24T12:33:30Z</dcterms:modified>
</cp:coreProperties>
</file>