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90" r:id="rId2"/>
    <p:sldId id="257" r:id="rId3"/>
    <p:sldId id="349" r:id="rId4"/>
    <p:sldId id="350" r:id="rId5"/>
    <p:sldId id="351" r:id="rId6"/>
    <p:sldId id="352" r:id="rId7"/>
    <p:sldId id="274" r:id="rId8"/>
    <p:sldId id="276" r:id="rId9"/>
    <p:sldId id="277" r:id="rId10"/>
    <p:sldId id="279" r:id="rId11"/>
    <p:sldId id="353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8387" autoAdjust="0"/>
  </p:normalViewPr>
  <p:slideViewPr>
    <p:cSldViewPr>
      <p:cViewPr>
        <p:scale>
          <a:sx n="73" d="100"/>
          <a:sy n="73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D1042-50EA-4783-97FD-667DAFC17545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21D1-6101-43E3-A5B8-1ABB5973E7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ROCKSTAR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1828800" cy="1447800"/>
          </a:xfrm>
          <a:prstGeom prst="rect">
            <a:avLst/>
          </a:prstGeom>
          <a:noFill/>
        </p:spPr>
      </p:pic>
      <p:pic>
        <p:nvPicPr>
          <p:cNvPr id="3" name="Picture 6" descr="https://fbcdn-sphotos-f-a.akamaihd.net/hphotos-ak-xpa1/v/t1.0-9/1157619_453744484744649_1107194047_n.jpg?oh=861faca14865132ef17786eebfcb0ac7&amp;oe=571E8AB8&amp;__gda__=1461204060_3b7481b7df451962f085a5e4d64dcc5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90600"/>
            <a:ext cx="2041524" cy="137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990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Malla Reddy Engineering College And Management Sciences Medhcal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28194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WSN based Mobile and PC Control Room Environment for Industrial Applications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3962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M.Tech Thesis Presentation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5410200"/>
            <a:ext cx="3352800" cy="96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7570" marR="841323">
              <a:lnSpc>
                <a:spcPts val="1725"/>
              </a:lnSpc>
              <a:spcBef>
                <a:spcPts val="86"/>
              </a:spcBef>
            </a:pP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1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4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89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9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413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1725"/>
              </a:lnSpc>
              <a:spcBef>
                <a:spcPts val="263"/>
              </a:spcBef>
            </a:pPr>
            <a:r>
              <a:rPr lang="en-US" b="1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spc="-150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spc="-18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25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Tirunagari Raghavendra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73290" marR="887713">
              <a:lnSpc>
                <a:spcPct val="101725"/>
              </a:lnSpc>
              <a:spcBef>
                <a:spcPts val="350"/>
              </a:spcBef>
            </a:pPr>
            <a:r>
              <a:rPr lang="en-US" spc="-4" dirty="0" smtClean="0">
                <a:solidFill>
                  <a:srgbClr val="375F92"/>
                </a:solidFill>
                <a:latin typeface="Times New Roman" pitchFamily="18" charset="0"/>
                <a:cs typeface="Times New Roman" pitchFamily="18" charset="0"/>
              </a:rPr>
              <a:t>14UJ1D5520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791200"/>
            <a:ext cx="1922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pc="4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spc="-9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spc="-25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spc="4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spc="-9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baseline="3034" dirty="0" smtClean="0">
                <a:solidFill>
                  <a:srgbClr val="0779E2"/>
                </a:solidFill>
                <a:latin typeface="Times New Roman" pitchFamily="18" charset="0"/>
                <a:cs typeface="Times New Roman" pitchFamily="18" charset="0"/>
              </a:rPr>
              <a:t>28-12-2015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6096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599598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57600" y="5715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62400" y="56388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685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295400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 proposed WSN system captures information and transmits it via a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SMS through GSM module and PC through ZigBee module.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LPC2148 Microcontroller operates and controls motion detectors, fire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detection, gas detection, obstacle detection and level detection for remote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sensing and surveillance.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For example , when motion is detected, The person detected text is display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on LCD display and at the same time the text is forwarded to mobile with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help of GSM module and at the same time the text is displayed on PC.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Similarly all the parameters are displayed on LCD display are send to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mobile and PC.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6858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716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is highly secured.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is used in real time applications.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Its cost is less.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is reliable for long period of time.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can easily handle.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   It saves energy by activating and deactivating devices. When the </a:t>
            </a:r>
          </a:p>
          <a:p>
            <a:r>
              <a:rPr lang="fi-FI" dirty="0" smtClean="0">
                <a:latin typeface="Times New Roman" pitchFamily="18" charset="0"/>
                <a:cs typeface="Times New Roman" pitchFamily="18" charset="0"/>
              </a:rPr>
              <a:t>     device is idle stage.</a:t>
            </a:r>
          </a:p>
          <a:p>
            <a:endParaRPr lang="fi-FI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It is versatility.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is to adapt many different situations.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It is portability.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6096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increases the usage of mobile technology and PC to provide essential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security to our industry and for other control applications 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/>
              <a:t>This system also automatically controls the fan, light etc.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/>
              <a:t>   Thus the system is fully automated and provides high level safety and </a:t>
            </a:r>
          </a:p>
          <a:p>
            <a:pPr algn="just"/>
            <a:r>
              <a:rPr lang="en-US" dirty="0" smtClean="0"/>
              <a:t>      security 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proposed WSN system captures information and transmits it via a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SMS through GSM module and PC through ZigBee module.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LPC2148 Microcontroller operates and controls motion detectors, fire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detection, gas detection, obstacle detection and level detection for remote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sensing and surveillance.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For example , when motion is detected, The person detected text is display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on LCD display and at the same time the text is forwarded to mobile with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help of GSM module and at the same time the text is displayed on PC.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Similarly all the parameters are displayed on LCD display are send to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mobile and PC.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7620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Utilities and Applications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increases the essential security and safety to our industry, homes and for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other control applications 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This system also automatically controls the fan, light etc.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Thus the system is fully automated and provides high level security and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safety 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This device increases the security  and safety level in home, offices,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military , industries etc.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6858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 have designed a WSN based control room environment for industrial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appliances and transmitting to a  mobile and PC.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is advantageous as it offers reliability and privacy on both sides.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is authenticated and encrypted on the receiver side, hence it offers only the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person concerned to view the details.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Necessary action can be taken in short span of time in the case of emergency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conditions such as military areas, smart homes, offices, industries etc.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CKSTAR\Desktop\qu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5" y="1147763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IT CONTAINS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Software's Used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Necessity of technology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Existing project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Architecture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Utilities and Applications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Conclusions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028" name="Picture 4" descr="C:\Users\ROCKSTAR\Desktop\ex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0"/>
            <a:ext cx="3467100" cy="4273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02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685800"/>
            <a:ext cx="2993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Software's Used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295400"/>
            <a:ext cx="23647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Keiluv4 IDE Tool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Proteus_v7.8i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HYPERTERMINAL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uc Flash USB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14600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Keiluv4 IDE Tool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Keil was founded in 1982 by Gunter  and  Reinhard  Keil;  initially  as a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German GbR.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In April 1985 the company was converted to Keil Electronic GmbH  to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market add-on products for the development tools provided by many of the 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Silicon vendors.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Keil implemented the first C compiler designed from the ground-up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specifically for the 8051 microcontroller.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Keil provides a broad range of development tools like  ANSI C compiler,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macro assemblers, debuggers and simulators, linkers, IDE, library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managers, real-time operating systems and evaluation boards for Intel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8051, Intel MCS-251, ARM, andXC16x/C16x/ST10families.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90600"/>
            <a:ext cx="769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Proteus_v7.8i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Proteus Design Suite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an Electronic Design Automation (EDA)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tool including schematic capture, simulation and PCB Layout modules.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Proteus Design Suite is the tool used for simulation before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executing the code in a circuit board because of safety of a kit.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developed in Yorkshire, England by Lab center Electronics Ltd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with offices in North America and several overseas sales channels.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software runs on the Windows operating system and is available in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English, French, Spanish and Chinese languages..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HyperTerminal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HyperTerminal is also known as HyperAccess.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HyperTerminal is used to show the output in a personal computer.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with the  help of  ZigBee.   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HyperAccess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family of terminal emulation software by Hilgraeve.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--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version of HyperAccess, called HyperTerminal is included in some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versions of Windows.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uc Flash USB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uc Flash USB Programmer is an affordable, reliable, and fast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programmer for MCS51/AVR Microcontrollers and 24Cxx I2C EEPROMs. 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This uc Flash USB tool is used to dump the code into a device.   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programmer is designed to operate with the Intel Pentium-based IBM-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compatible desktop computers.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menu-driven software interface makes it easy to operate.</a:t>
            </a: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2766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Hardware Features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40 Pin ZIF for 8 to 40 Pin Devices.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USB Interface.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Programmer firmware update through computer.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ISP programming supported.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Software Features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 on Win Xp Operating System.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User-friendly interfaces with pull-down menus, pop-up dialogue box and help.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insertion test.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all operations, such as read, blank check, erase, program,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secure, &amp; verify.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9060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use integrated HEX Editor on main software window.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Supports Intel (linear &amp; segmented) HEX (INHX8M).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 Batch Program function for faster programming i.e. Mass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Production mode.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 device identification before programming.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for programming only a selected memory in the microcontroller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e.g. Data memory or Fuse Bits.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68580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Necessity of technology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2192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It increases the usage of mobile and PC technology to provide essential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security to our homes, industrial appliances and for other control applications.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All parameters such has fire detection, gas leakage, obstacle detection, fuel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level detection, motion detection are send to mobile and PC with respective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GSM and ZigBee.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also automatically controls the fan, light and TV. 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 the system is fully automated and provides high level security 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ROCKSTAR\Desktop\industr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352800"/>
            <a:ext cx="5029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52400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Existing project 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838200"/>
            <a:ext cx="739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/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our survey, the projects still now existed does not provide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immediate alert incase of any  parameters appears in the  room of an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industry.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requires manual power to monitor the room inorder to ensure safety and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security.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recent years there is a vast technology improvements in industrial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control rooms for monitoring the entire field of Industrial plants.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end PLC’s are being implemented for controlling the entire process of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fields.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a problem is that even though automation takes the complete control of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total plants few authentication and manual actions are needed from user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side for completing the control action.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there is a must situation for users presence at all times in the control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room for taking some timely needed control actions.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Due to the static nature of control room environment, the user should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always be static to monitor the process.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609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7620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Gas Sensor, Fire Sensor, IR Obstacle Sensor, PIR Sensor and Level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Sensors are connected to the  LPC2148 Microcontroller.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microcontroller controls the sensors and the parameters are passed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through LCD display , SMS, and PC for monitoring.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In the PC, Keil v4, Proteus_v7.8i, Hyperterminal, uc Flash USB are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installed.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LPC2148 Microcontroller works only on Windows operating system 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Windows is a free operating system based on Debian optimized for  the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LPC2148 Microcontroller hardware.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Keilv4 is the set of basic programs and utilities that make your LPC2148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Microcontroller run.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The Proteus_v7.8i is a tool. Which is used for simulation purpose. We can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check the code as well as connections between devices or elements before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computing the code into a LPC2148 Microcontroller.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uc Flash USB is a tool. Which is used to dump the hexa file of a Keil software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into a LPC2148 Microcontroller.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--  Hyperterminal is a tool. Which is used to display the output message in a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Personal Computer.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10429</TotalTime>
  <Words>1356</Words>
  <Application>Microsoft Office PowerPoint</Application>
  <PresentationFormat>On-screen Show (4:3)</PresentationFormat>
  <Paragraphs>217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Slide 1</vt:lpstr>
      <vt:lpstr>IT CONTAINS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Surveillance Monitoring System Using Raspberry PI and PIR Sensor </dc:title>
  <dc:creator>ROCKSTAR</dc:creator>
  <cp:lastModifiedBy>ROCKSTAR</cp:lastModifiedBy>
  <cp:revision>314</cp:revision>
  <dcterms:created xsi:type="dcterms:W3CDTF">2006-08-16T00:00:00Z</dcterms:created>
  <dcterms:modified xsi:type="dcterms:W3CDTF">2016-09-22T06:53:52Z</dcterms:modified>
</cp:coreProperties>
</file>