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CKSTA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1828800" cy="1447800"/>
          </a:xfrm>
          <a:prstGeom prst="rect">
            <a:avLst/>
          </a:prstGeom>
          <a:noFill/>
        </p:spPr>
      </p:pic>
      <p:pic>
        <p:nvPicPr>
          <p:cNvPr id="3" name="Picture 6" descr="https://fbcdn-sphotos-f-a.akamaihd.net/hphotos-ak-xpa1/v/t1.0-9/1157619_453744484744649_1107194047_n.jpg?oh=861faca14865132ef17786eebfcb0ac7&amp;oe=571E8AB8&amp;__gda__=1461204060_3b7481b7df451962f085a5e4d64dcc5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204152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99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Malla Reddy Engineering College And Management Sciences Medhcal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819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WSN based Mobile and PC Control Room Environment for Industrial Applications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96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M.Tech Thesis Presentation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5410200"/>
            <a:ext cx="3352800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7570" marR="841323">
              <a:lnSpc>
                <a:spcPts val="1725"/>
              </a:lnSpc>
              <a:spcBef>
                <a:spcPts val="86"/>
              </a:spcBef>
            </a:pP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8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1725"/>
              </a:lnSpc>
              <a:spcBef>
                <a:spcPts val="263"/>
              </a:spcBef>
            </a:pP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150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spc="-18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25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Tirunagari Raghavendra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73290" marR="887713">
              <a:lnSpc>
                <a:spcPct val="101725"/>
              </a:lnSpc>
              <a:spcBef>
                <a:spcPts val="350"/>
              </a:spcBef>
            </a:pPr>
            <a:r>
              <a:rPr lang="en-US" spc="-4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14UJ1D5520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791200"/>
            <a:ext cx="1922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spc="-25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28-12-2015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533400"/>
            <a:ext cx="3070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GSM MODULE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GSM Definition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stands for Global System for Mobile Communications.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One of the leading digital cellular systems.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uses narrowband TDMA, which allows eight simultaneous         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calls on the same radio frequency.</a:t>
            </a:r>
            <a:endParaRPr lang="en-GB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GSM  Features</a:t>
            </a:r>
          </a:p>
          <a:p>
            <a:pPr marL="800100" lvl="1" indent="-342900" algn="just"/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Compatibility that we can use the same mobile to make calls in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several countries.</a:t>
            </a:r>
          </a:p>
          <a:p>
            <a:pPr marL="800100" lvl="1" indent="-342900" algn="just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Noise Robust such that digital GSM is better than analog because it  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suffer from noise therefore using digital will reduce the noise.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--  Flexibility and increased capacity due to equipment is smaller size. 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286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272677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GSM Module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Any GSM module is using the normal GSM network.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modules can be communicated to LPC2148- microcontroller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using normal serial USART protocol.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Communication is being done using regular GSM modem AT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commands.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762000"/>
            <a:ext cx="3368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ZigBee MODULE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ZigBee?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ZigBee is a new wireless technology 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Technological Standard Created for Control and Sensor Networks.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IEEE 802.15.4 Standard.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by the ZigBee Alliance.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Philips, Motorola, Intel, HP are all members of the alliance.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for low power consumption allowing batteries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essentially last for ever.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ZigBee makes possible completely networked homes where all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devices are able to communicate and be controlled by a single unit.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ROCKSTAR\Desktop\zigbee-data-transfer-pair-250x2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114800"/>
            <a:ext cx="4953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685800"/>
            <a:ext cx="2195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Fire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54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Fire Sensor is also known has Flame Sensor Module.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 is sensitive to the flame and radiation.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can detect ordinary light source in the range of  a wavelength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detection distance is up to 100 cm.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Flame sensor can output digital or analog signal.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as a flame alarm or in fire fighting robots.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Description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a flame or a light source of a wavelength in the range 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distance: 20cm (4.8V) ~ 100cm (1V).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angle about 60 degrees, it is sensitive to the flame spectrum.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Comparator chip LM393 makes module readings stable.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Adjustable detection range.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Operating voltage 3.3V-5V.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and Analog Output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1.        DO digital switch outputs (0 and 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2.        AO analog voltage output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 indicator and digital switch output indicator.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8382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724400"/>
            <a:ext cx="175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685800"/>
            <a:ext cx="215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Gas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54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Gas Sensor MQ2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Gas Sensor is also known has Smoke Sensor.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Sensitive material of MQ-2 gas sensor is SnO2 (Tin Dioxide), which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is lower conductivity in clean air.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target combustible gas exist, The sensor’s conductivity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is more higher along with the gas concentration rising.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Please use simple electro circuit, Convert change of conductivity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to correspond output signal of gas concentration.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Features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sensitivity to Combustible gas in wide range.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sensitivity to LPG, Propane and Hydrogen.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life and low cost.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drive circuit. 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Specifications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562600"/>
            <a:ext cx="683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1676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762000"/>
            <a:ext cx="2432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Level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Level Sensor?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 Level Sensor is also known has Magnetic Sensor.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Sensors, transducers which uses the changes in magnetic field for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their operations.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to measure the currents, speed, position and Displacement.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the conventional sensors, Magnetic sensor does not give output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parameters directly.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processing is required for desired output.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Working of Magnetic Sensor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910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ROCKSTAR\Desktop\magnetic sens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38600"/>
            <a:ext cx="345757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609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PIR Sensor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PIR Sensor?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PIR sensor stands for passive infrared sensor</a:t>
            </a:r>
            <a:r>
              <a:rPr lang="en-US" b="1" dirty="0" smtClean="0"/>
              <a:t>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 passive infrared sensor (PIR sensor) is an electronic sensor that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measures infrared (IR) light radiating from objects in its field of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view.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most often used in PIR based motion detectors.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objects with a temperature above absolute zero emit heat energy in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the form of radiation.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AutoShape 2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8" name="AutoShape 4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0" name="AutoShape 6" descr="Image result for PI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0"/>
            <a:ext cx="40243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https://i.ytimg.com/vi/DJ2JjirBw1o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86200"/>
            <a:ext cx="1752600" cy="16764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600200" y="6019800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Working  of PIR 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59436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PIR 325 Sensor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762000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IR Sensor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IR Sensor?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IR sensor stands for infrared sensor</a:t>
            </a:r>
            <a:r>
              <a:rPr lang="en-US" b="1" dirty="0" smtClean="0"/>
              <a:t>.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infrared sensor is an electronic device, that emits in order to sense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some aspects of the surroundings.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 IR Sensor can measure the heat of an object as well as detects the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motion.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sensors measures only infrared radiation, rather than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emitting it that is called as a passive IR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Usually in the infrared spectrum, all the objects radiate some form of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thermal radiations.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radiations are  invisible to our eyes, that can be detected by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an infrared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emitter is simply an IR LED (Light Emitting Diode) and the detector  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is simply an IR photodiode which is sensitive to IR light of the same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wavelength as that emitted by the IR LED.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IR light falls on the photodiode, The resistances and these output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voltages, change in proportion to the magnitude of the IR light received.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HarsH\Desktop\pri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2362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762000"/>
            <a:ext cx="2476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LCD Display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Introduction of LCD Display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GB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stands 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Liquid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Crystal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using 16x2 character LCD.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16x2 LCD means max 16 characters per line can be displayed and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there are 2 lines.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character is displayed in 5x7 pixel matrix.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Features of LCD Display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x 8 dots with cursor.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in controller (KS 0066 or Equivalent).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+ 5V power supply (Also available for + 3V).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1/16 duty cycle.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B/L to be driven by pin 1, pin 2 or pin 15, pin 16 or A.K (LED).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N.V. optional for + 3V power supply.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Users\Sony\Desktop\AMC1602GR-B-B6NTDW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8" b="21861"/>
          <a:stretch/>
        </p:blipFill>
        <p:spPr bwMode="auto">
          <a:xfrm>
            <a:off x="5486400" y="1752600"/>
            <a:ext cx="3124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85800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ULN2003 Relay Driver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05342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 of ULN2003 Relay Driver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relay is an electrically operated switch.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relays use an electromagnet to mechanically operate a switch,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but other operating principles are also used, such as solid-state relays.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Relays are used where it is necessary to control a circuit by a low power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signal (with complete electrical isolation between control and controlled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circuits), or where several circuits must be controlled by one signal.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relays were used in long distance telegraph circuits as amplifiers: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they repeated the signal coming in from one circuit and re-transmitted it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on another circuit.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Relays were used extensively in telephone exchanges and early computers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to perform logical operations.</a:t>
            </a:r>
          </a:p>
          <a:p>
            <a:endParaRPr lang="en-US" dirty="0"/>
          </a:p>
        </p:txBody>
      </p:sp>
      <p:pic>
        <p:nvPicPr>
          <p:cNvPr id="4" name="Picture 2" descr="http://i.stack.imgur.com/AujX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43000"/>
            <a:ext cx="2895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685800"/>
            <a:ext cx="2337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Cooling Fan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 of Cooling Fan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Cooling fan is used regulate the device temperature.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remove excess heat from the device.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Cooling System</a:t>
            </a:r>
          </a:p>
          <a:p>
            <a:pPr>
              <a:defRPr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automobile's cooling system is the collection of parts and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substances (coolants) that work together to maintain the engine's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temperature at optimal levels. 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Comprising many different components such as coolant, a thermostat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etc. 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system enables smooth and efficient functioning of the device at  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the same time protecting it from damage.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automotive cooling system must perform several functions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1.  Remove excess  heat from the device.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2.  Maintain a consist device temperature.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ROCKSTAR\Desktop\f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343400"/>
            <a:ext cx="2514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IT CONTAINS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Software's Used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Existing project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Utilities and Applications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Conclusions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28" name="Picture 4" descr="C:\Users\ROCKSTAR\Desktop\ex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3467100" cy="427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685800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L293D Motor Driver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600200"/>
            <a:ext cx="7391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 and L293D are quadruple high-current half-H drivers. </a:t>
            </a: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 is designed to provide bidirectional drive currents of up to  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1 A at voltages from 4.5 V to 36 V.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L293D is designed to provide bidirectional drive currents of up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to 600-mA at voltages from 4.5 V to 36 V.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L293 is quadruple half-H driver i.e. in L293 all four input- output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lines are independent.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current per channel = 1A for L293. Hence, heat sink is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provided in L293.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Protective Diodes against back EMF are provided internally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L293D.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34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L293D Motor  Driver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685800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DC Motor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Introduction of DC Motor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 low cost DC motor suitable for most robotic and general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applications.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has a output shaft with a hole for easy mounting of wheels or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pulleys.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 Voltage: 6-12 V.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Stall Current: 500 - 600 mA.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Shaft length: 2.4 cm.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DC Motor has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100 rpm (rotation per minute).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probots.co.in/images/DC%20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191000"/>
            <a:ext cx="3334357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609600"/>
            <a:ext cx="1417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Buzzer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 buzzer is an output transducers converting electrical energy to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sound.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 A buzzer is a signalling device, usually electronic, typically used in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automobiles, household appliances, industrial appliances.  </a:t>
            </a:r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They contain an internal oscillator to produce the sound which is set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at about 400Hz for buzzers.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have a voltage rating but it is only approximate, for example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6V and 12V buzzers can be used with a 9V supply. Their typical 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current is about 25mA.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must be connected the right way round, their red lead is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positive (+). </a:t>
            </a:r>
            <a:endParaRPr lang="en-US" dirty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20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Buzzer?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800600"/>
            <a:ext cx="3752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648200"/>
            <a:ext cx="2286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85800"/>
            <a:ext cx="2993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Software's Used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2364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Proteus_v7.8i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HYPERTERMINAL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uc Flash USB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146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was founded in 1982 by Gunter  and  Reinhard  Keil;  initially  as 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German GbR.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In April 1985 the company was converted to Keil Electronic GmbH  to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market add-on products for the development tools provided by many of the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Silicon vendors.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implemented the first C compiler designed from the ground-up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specifically for the 8051 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provides a broad range of development tools like  ANSI C compiler,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macro assemblers, debuggers and simulators, linkers, IDE, library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managers, real-time operating systems and evaluation boards for Intel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8051, Intel MCS-251, ARM, andXC16x/C16x/ST10families.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Proteus_v7.8i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Proteus Design Suite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an Electronic Design Automation (EDA)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tool including schematic capture, simulation and PCB Layout modules.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Proteus Design Suite is the tool used for simulation before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executing the code in a circuit board because of safety of a kit.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developed in Yorkshire, England by Lab center Electronics Ltd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with offices in North America and several overseas sales channels.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software runs on the Windows operating system and is available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English, French, Spanish and Chinese languages..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HyperTerminal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HyperTerminal is also known as HyperAccess.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HyperTerminal is used to show the output in a personal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with the  help of  ZigBee.  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HyperAccess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family of terminal emulation software by Hilgraeve.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version of HyperAccess, called HyperTerminal is included in some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versions of Windows.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uc Flash USB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uc Flash USB Programmer is an affordable, reliable, and fast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programmer for MCS51/AVR Microcontrollers and 24Cxx I2C EEPROMs.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This uc Flash USB tool is used to dump the code into a device.  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programmer is designed to operate with the Intel Pentium-based IBM-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compatible desktop computers.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menu-driven software interface makes it easy to operate.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Hardware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40 Pin ZIF for 8 to 40 Pin Devices.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USB Interface.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 firmware update through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 programming supported.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Software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on Win Xp Operating System.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interfaces with pull-down menus, pop-up dialogue box and help.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insertion test.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all operations, such as read, blank check, erase, program,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secure, &amp; verify.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85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usage of mobile and PC technology to provide essential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security to our homes, industrial appliances and for other control applications.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All parameters such has fire detection, gas leakage, obstacle detection, fuel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level detection, motion detection are send to mobile and PC with respective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GSM and ZigBee.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also automatically controls the fan, light and TV.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the system is fully automated and provides high level security 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OCKSTAR\Desktop\industr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52800"/>
            <a:ext cx="5029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524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Existing project 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838200"/>
            <a:ext cx="739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our survey, the projects still now existed does not provide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immediate alert incase of any  parameters appears in the  room of an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industry.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requires manual power to monitor the room inorder to ensure safety and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security.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recent years there is a vast technology improvements in industrial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control rooms for monitoring the entire field of Industrial plants.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end PLC’s are being implemented for controlling the entire process of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fields.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a problem is that even though automation takes the complete control of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total plants few authentication and manual actions are needed from user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side for completing the control action.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there is a must situation for users presence at all times in the control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room for taking some timely needed control actions.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the static nature of control room environment, the user should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always be static to monitor the process.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609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77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Gas Sensor, Fire Sensor, IR Obstacle Sensor, PIR Sensor and Level Sensors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are connected to the  LPC2148 Microcontroller.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microcontroller controls the sensors and the parameters are passed through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LCD display , SMS, and PC for monitoring.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the PC, Keil v4, Proteus_v7.8i, Hyperterminal, uc Flash USB are installed.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works only on Windows operating system .Windows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is a free operating system based on Debian optimized for  the LPC2148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Microcontroller hardware.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Keilv4 is the set of basic programs and utilities that make your LPC2148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Microcontroller run.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The Proteus_v7.8i is a tool. Which is used for simulation purpose. We can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check the code as well as connections between devices or elements before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computing the code into a LPC2148 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uc Flash USB is a tool. Which is used to dump the hexa file of a Keil software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into a LPC2148 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Hyperterminal is a tool. Which is used to display the output message in a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Personal Computer.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09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5486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5791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209800"/>
            <a:ext cx="281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0" y="38862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939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usage of robotics is increasing day by day to reduce the manpower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for many reasons and uses with high navigational intelligence.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aim of developing a modern robot control system is to provide higher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flexibility.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recent years there is a vast technology improvements in industrial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control rooms for monitoring the entire field of Industrial plants.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High end PLC’s are being implemented for controlling the entire process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of fields.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But a problem is that even though automation takes the complete control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of total plants few authentication and manual actions are needed from user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side for completing the control action.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8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proposed WSN system captures information and transmits it via a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SMS through GSM module and PC through ZigBee module.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operates and controls motion detectors, fire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detection, gas detection, obstacle detection and level detection for remote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sensing and surveillance.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example , when motion is detected, The person detected text is display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on LCD display and at the same time the text is forwarded to mobile with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help of GSM module and at the same time the text is displayed on PC.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Similarly all the parameters are displayed on LCD display are send to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mobile and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6858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highly secured.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used in real time applications.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Its cost is less.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reliable for long period of time.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can easily handle.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It saves energy by activating and deactivating devices. When the device is 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   idle stage.</a:t>
            </a: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versatility.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to adapt many different situations.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portability.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usage of mobile technology and PC to provide essential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security to our industry and for other control applications 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This system also automatically controls the fan, light etc.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/>
              <a:t>   Thus the system is fully automated and provides high level safety and </a:t>
            </a:r>
          </a:p>
          <a:p>
            <a:pPr algn="just"/>
            <a:r>
              <a:rPr lang="en-US" dirty="0" smtClean="0"/>
              <a:t>      security 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WSN system captures information and transmits it via a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SMS through GSM module and PC through ZigBee module.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operates and controls motion detectors, fire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detection, gas detection, obstacle detection and level detection for remote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sensing and surveillance.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example , when motion is detected, The person detected text is display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on LCD display and at the same time the text is forwarded to mobile with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help of GSM module and at the same time the text is displayed on PC.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Similarly all the parameters are displayed on LCD display are send to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mobile and PC.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62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Utilities and Applications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essential security and safety to our industry, homes and for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other control applications 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This system also automatically controls the fan, light etc.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Thus the system is fully automated and provides high level security and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safety 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This device increases the security  and safety level in home, offices, military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and industries etc.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685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 have designed a WSN based control room environment for industrial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appliances and transmitting to a  mobile and PC.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advantageous as it offers reliability and privacy on both sides.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authenticated and encrypted on the receiver side, hence it offers only the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person concerned to view the details.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Necessary action can be taken in short span of time in the case of emergency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conditions such as military areas, smart homes, offices, industries etc.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CKSTAR\Desktop\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69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Hence there is a must situation for users presence at all times in the control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room for taking some timely needed control actions.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proposed system approach provides a good solution to this problem.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whole control room environment is additionally implemented in the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microcontroller platform and the same is communicated to the process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through GSM and ZigBee.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Now the user in control room can be mobile at anytime, anywhere to monitor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and control the whole plant.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At the same time the control parameters can be send to the desktop  computer.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microcontroller board is used here for acquiring process control parameters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from the sensors and transmitting it via a GSM module to a mobile and ZigBee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module to a desktop.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Hence the parameter values can be monitored and stored simultaneously.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can monitor the industrial parameters such as gas, liquid level, moving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motion detection, fire. If fire detected buzzer will on and a cooling fan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switched on.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gas leaked buzzer will on. If liquid overflows buzzer will on. For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security purpose human detection sensor can be used. If any obstacle find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robot will change the direction by using IR sensor.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All the parameters are send via GSM and ZigBee.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This project uses regulated 5V, 500mA power supply. 7805 three terminal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voltage regulator is used for voltage regulation.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Bridge type full wave rectifier is used to rectify the ac output of secondary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of 230/12V step down transformer.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83820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LPC2148 ARM Microcontroller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ZigBee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Fire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GAS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Level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PIR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IR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LCD Display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ULN2003 Relay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Cooling Fan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L293D Motor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DC Motors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Buzzer.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914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LPC2148 ARM Microcontroller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7620000" cy="478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Features: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32-bit ARM7TDMI-S microcontroller.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 kB of on-chip static RAM and 32 kB to 512 kB of on-chip flash  memory.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In-System Programming/In-Application Programming (ISP/IAP)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kB of on-chip RAM accessible to USB by DMA.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10-bit ADCs provide a total of 14 analog inputs.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10-bit DAC provides variable analog output.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32-bit timers/external event counters (with four capture and four compare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channels each)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7467600" cy="555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PWM unit (six outputs).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watchdog timer.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Real-Time Clock (RTC) with independent power.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Multiple serial interfaces including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UARTs,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Fast I2C-bus (400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kbit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/s),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ARM 7 LPC2148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SPI and SSP with buffering and variable data   length capabilities.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Vectored Interrupt Controller (VIC) with configurable priorities and vector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addresses.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45 general purpose I/O pins.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21 external interrupt pins available.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On-chip integrated oscillator operates with an external crystal from 1 MHz to 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25 MHz.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371600"/>
            <a:ext cx="281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0"/>
            <a:ext cx="2133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BLOCK DIAGRAM OF ARM 7 LPC2148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33338"/>
            <a:ext cx="6219825" cy="677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3435</Words>
  <Application>Microsoft Office PowerPoint</Application>
  <PresentationFormat>On-screen Show (4:3)</PresentationFormat>
  <Paragraphs>536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Batang</vt:lpstr>
      <vt:lpstr>Calibri</vt:lpstr>
      <vt:lpstr>Times New Roman</vt:lpstr>
      <vt:lpstr>Office Theme</vt:lpstr>
      <vt:lpstr>PowerPoint Presentation</vt:lpstr>
      <vt:lpstr>IT CONTAINS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ROCKSTAR</dc:creator>
  <cp:lastModifiedBy>Windows User</cp:lastModifiedBy>
  <cp:revision>16</cp:revision>
  <dcterms:created xsi:type="dcterms:W3CDTF">2006-08-16T00:00:00Z</dcterms:created>
  <dcterms:modified xsi:type="dcterms:W3CDTF">2017-01-16T07:00:25Z</dcterms:modified>
</cp:coreProperties>
</file>