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7" r:id="rId3"/>
  </p:sldIdLst>
  <p:sldSz cx="9144000" cy="6858000" type="screen4x3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05" autoAdjust="0"/>
  </p:normalViewPr>
  <p:slideViewPr>
    <p:cSldViewPr>
      <p:cViewPr>
        <p:scale>
          <a:sx n="90" d="100"/>
          <a:sy n="90" d="100"/>
        </p:scale>
        <p:origin x="-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72BC4B78-9039-4C0E-B88C-F7C2002E09D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B89DF447-795D-4277-887E-F9CA77FA4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96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8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7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4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2FFB-AEDB-4EB8-9AFD-07FEA9B1DC44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AFBF-8284-4734-8263-85E440E29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6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860032" y="188640"/>
            <a:ext cx="3072721" cy="3062228"/>
            <a:chOff x="0" y="40662"/>
            <a:chExt cx="6897233" cy="6873687"/>
          </a:xfrm>
        </p:grpSpPr>
        <p:sp>
          <p:nvSpPr>
            <p:cNvPr id="6" name="TextBox 5"/>
            <p:cNvSpPr txBox="1"/>
            <p:nvPr/>
          </p:nvSpPr>
          <p:spPr>
            <a:xfrm>
              <a:off x="5319870" y="2545384"/>
              <a:ext cx="1577363" cy="587228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6719" y="1116963"/>
              <a:ext cx="1610514" cy="587228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0" y="580591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1250496" y="580591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500992" y="580591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751488" y="580591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0" y="1764177"/>
              <a:ext cx="1250496" cy="1250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0" y="3014673"/>
              <a:ext cx="1250496" cy="1250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9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0" y="4266158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250496" y="1764177"/>
              <a:ext cx="1250496" cy="1250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500992" y="1764177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51488" y="1764177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8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1250496" y="3014673"/>
              <a:ext cx="1250496" cy="12504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10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2500992" y="3015662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3751488" y="3014673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1250496" y="4266158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2500992" y="4265169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751488" y="4265169"/>
              <a:ext cx="1250496" cy="1250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16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841757" y="2498763"/>
              <a:ext cx="936217" cy="9362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207056" y="2890354"/>
              <a:ext cx="247650" cy="247650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0" y="40662"/>
              <a:ext cx="5001985" cy="621771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anose="020B0604020202020204" pitchFamily="34" charset="0"/>
                </a:rPr>
                <a:t>World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005261" y="182960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98988" y="1460107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406026" y="3391776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881436" y="4358699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224742" y="143092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58993" y="276603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20158" y="329764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03763" y="2175230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54705" y="3111710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8670" y="383386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68670" y="4684026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511343" y="4551439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0" y="5657671"/>
              <a:ext cx="453695" cy="4536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9246" y="6506026"/>
              <a:ext cx="247650" cy="247650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Arrow Connector 42"/>
            <p:cNvCxnSpPr>
              <a:endCxn id="45" idx="6"/>
            </p:cNvCxnSpPr>
            <p:nvPr/>
          </p:nvCxnSpPr>
          <p:spPr>
            <a:xfrm flipH="1">
              <a:off x="4376736" y="2738638"/>
              <a:ext cx="1002846" cy="0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5" idx="7"/>
            </p:cNvCxnSpPr>
            <p:nvPr/>
          </p:nvCxnSpPr>
          <p:spPr>
            <a:xfrm flipH="1">
              <a:off x="4831540" y="2766034"/>
              <a:ext cx="548042" cy="567878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129086" y="2614813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4697134" y="1299972"/>
              <a:ext cx="640057" cy="2804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743983" y="1330172"/>
              <a:ext cx="593209" cy="679356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630151" y="5657671"/>
              <a:ext cx="453695" cy="4536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2217" y="5536221"/>
              <a:ext cx="2360601" cy="93265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Area of interest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6884" y="6344392"/>
              <a:ext cx="2586964" cy="569957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Current entity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52369" y="5494506"/>
              <a:ext cx="3428526" cy="93265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Part of the world current entity </a:t>
              </a:r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sees</a:t>
              </a:r>
              <a:endParaRPr lang="en-US" sz="1050" dirty="0" smtClean="0">
                <a:latin typeface="Arial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755576" y="188640"/>
            <a:ext cx="2952328" cy="2967530"/>
            <a:chOff x="0" y="12751"/>
            <a:chExt cx="6756670" cy="6791454"/>
          </a:xfrm>
        </p:grpSpPr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0" y="580591"/>
              <a:ext cx="5001984" cy="50019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15116" y="2135453"/>
              <a:ext cx="1751025" cy="1751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66804" y="2890353"/>
              <a:ext cx="247651" cy="247650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12751"/>
              <a:ext cx="5001985" cy="633937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34" charset="0"/>
                  <a:cs typeface="Arial" panose="020B0604020202020204" pitchFamily="34" charset="0"/>
                </a:rPr>
                <a:t>World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4005260" y="1829604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198987" y="1460107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406026" y="3391776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81436" y="4358700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224742" y="1430924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620159" y="3297644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803762" y="2175231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580581" y="3158427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868669" y="3618790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868669" y="4684025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2511344" y="4551440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0" y="5657671"/>
              <a:ext cx="453695" cy="4536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129246" y="6356967"/>
              <a:ext cx="247651" cy="247650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129086" y="2614813"/>
              <a:ext cx="247650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220" y="5715242"/>
              <a:ext cx="3359216" cy="581109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Aura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883" y="6223096"/>
              <a:ext cx="2509760" cy="581109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itchFamily="34" charset="0"/>
                  <a:cs typeface="Arial" panose="020B0604020202020204" pitchFamily="34" charset="0"/>
                </a:rPr>
                <a:t>Current entity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9158" y="4373138"/>
              <a:ext cx="1497512" cy="598718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anose="020B0604020202020204" pitchFamily="34" charset="0"/>
                </a:rPr>
                <a:t>Entities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656710" y="2640089"/>
              <a:ext cx="1751026" cy="175102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15875">
              <a:solidFill>
                <a:schemeClr val="tx1">
                  <a:alpha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758992" y="2766035"/>
              <a:ext cx="247651" cy="247650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1473056" y="706042"/>
              <a:ext cx="1751026" cy="175102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15875">
              <a:solidFill>
                <a:schemeClr val="tx1">
                  <a:alpha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3596351" y="3570981"/>
              <a:ext cx="1710483" cy="952798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1" idx="6"/>
            </p:cNvCxnSpPr>
            <p:nvPr/>
          </p:nvCxnSpPr>
          <p:spPr>
            <a:xfrm flipH="1" flipV="1">
              <a:off x="4129087" y="4482526"/>
              <a:ext cx="1177750" cy="35745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Helmut Prendinger\Desktop\area-comparis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3261948" cy="22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79"/>
          <p:cNvSpPr/>
          <p:nvPr/>
        </p:nvSpPr>
        <p:spPr>
          <a:xfrm>
            <a:off x="5796136" y="1556792"/>
            <a:ext cx="110328" cy="110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82932" y="4172010"/>
            <a:ext cx="71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4860032" y="393305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>
            <a:off x="5417129" y="393305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5974225" y="393305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6531322" y="393305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4860032" y="4460344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4860032" y="5017440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4860032" y="5574977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5417129" y="4460344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5974225" y="4460344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6531322" y="4460344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5417129" y="5017440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5974225" y="5017880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6531322" y="5017440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5417129" y="5574977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5974225" y="557453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6531322" y="5574536"/>
            <a:ext cx="557097" cy="557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5663967" y="6194896"/>
            <a:ext cx="202121" cy="202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917611" y="6271428"/>
            <a:ext cx="110328" cy="1103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7020272" y="4253540"/>
            <a:ext cx="285146" cy="12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041143" y="4266994"/>
            <a:ext cx="264275" cy="3026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96615" y="6199420"/>
            <a:ext cx="1209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anose="020B0604020202020204" pitchFamily="34" charset="0"/>
              </a:rPr>
              <a:t>Area of interest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81394" y="6199420"/>
            <a:ext cx="537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anose="020B0604020202020204" pitchFamily="34" charset="0"/>
              </a:rPr>
              <a:t>E</a:t>
            </a:r>
            <a:r>
              <a:rPr lang="en-US" sz="1050" dirty="0" smtClean="0">
                <a:latin typeface="Arial" pitchFamily="34" charset="0"/>
                <a:cs typeface="Arial" panose="020B0604020202020204" pitchFamily="34" charset="0"/>
              </a:rPr>
              <a:t>ntity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44208" y="5445224"/>
            <a:ext cx="412061" cy="412060"/>
            <a:chOff x="7740354" y="5445226"/>
            <a:chExt cx="412061" cy="412060"/>
          </a:xfrm>
        </p:grpSpPr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96136" y="5445224"/>
            <a:ext cx="412061" cy="412060"/>
            <a:chOff x="7740354" y="5445226"/>
            <a:chExt cx="412061" cy="412060"/>
          </a:xfrm>
        </p:grpSpPr>
        <p:sp>
          <p:nvSpPr>
            <p:cNvPr id="159" name="Rectangle 158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076056" y="5445224"/>
            <a:ext cx="412061" cy="412060"/>
            <a:chOff x="7740354" y="5445226"/>
            <a:chExt cx="412061" cy="412060"/>
          </a:xfrm>
        </p:grpSpPr>
        <p:sp>
          <p:nvSpPr>
            <p:cNvPr id="165" name="Rectangle 164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444208" y="4817140"/>
            <a:ext cx="412061" cy="412060"/>
            <a:chOff x="7740354" y="5445226"/>
            <a:chExt cx="412061" cy="412060"/>
          </a:xfrm>
        </p:grpSpPr>
        <p:sp>
          <p:nvSpPr>
            <p:cNvPr id="168" name="Rectangle 167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796136" y="4817140"/>
            <a:ext cx="412061" cy="412060"/>
            <a:chOff x="7740354" y="5445226"/>
            <a:chExt cx="412061" cy="412060"/>
          </a:xfrm>
        </p:grpSpPr>
        <p:sp>
          <p:nvSpPr>
            <p:cNvPr id="171" name="Rectangle 170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076056" y="4817140"/>
            <a:ext cx="412061" cy="412060"/>
            <a:chOff x="7740354" y="5445226"/>
            <a:chExt cx="412061" cy="412060"/>
          </a:xfrm>
        </p:grpSpPr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444208" y="4221088"/>
            <a:ext cx="412061" cy="412060"/>
            <a:chOff x="7740354" y="5445226"/>
            <a:chExt cx="412061" cy="412060"/>
          </a:xfrm>
        </p:grpSpPr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796136" y="4221088"/>
            <a:ext cx="412061" cy="412060"/>
            <a:chOff x="7740354" y="5445226"/>
            <a:chExt cx="412061" cy="412060"/>
          </a:xfrm>
        </p:grpSpPr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076056" y="4221088"/>
            <a:ext cx="412061" cy="412060"/>
            <a:chOff x="7740354" y="5445226"/>
            <a:chExt cx="412061" cy="412060"/>
          </a:xfrm>
        </p:grpSpPr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7740354" y="5445226"/>
              <a:ext cx="412061" cy="412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7884368" y="5589240"/>
              <a:ext cx="110328" cy="1103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5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275589" y="4322130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26268" y="3684514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001291" y="3683152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776313" y="3683151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551336" y="3683151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326357" y="3683150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087456" y="3683150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848552" y="3683149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69553" y="441609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494" y="449703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55521" y="4210818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149484" y="4304782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30425" y="4385723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827669" y="4114430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921632" y="420839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02572" y="428933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2599816" y="4210818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693779" y="4304782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74720" y="4385723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377860" y="4114430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71823" y="420839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52764" y="428933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4138568" y="4208393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232532" y="4302357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13472" y="4383298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899275" y="4322130"/>
            <a:ext cx="485953" cy="4859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4993239" y="441609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74180" y="449703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226268" y="2057566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1001291" y="2056203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1776313" y="2056202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551336" y="2056202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326357" y="2056202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087456" y="2056201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848552" y="2056200"/>
            <a:ext cx="588180" cy="588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69553" y="2789145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0494" y="2870086"/>
            <a:ext cx="134701" cy="134586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149484" y="267783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30425" y="275877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921632" y="2581445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002572" y="2662386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2693779" y="2677833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74720" y="2758774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3471823" y="2581445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52764" y="2662386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4232532" y="2675408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13472" y="2756349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4993239" y="2789145"/>
            <a:ext cx="298026" cy="298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74180" y="2870086"/>
            <a:ext cx="134701" cy="13458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186598" y="1484784"/>
            <a:ext cx="36319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(a) Entity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a single Area of Interest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314" y="3224009"/>
            <a:ext cx="363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(b) Entity an inner/outer Area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519686" y="4564326"/>
            <a:ext cx="228249" cy="33772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19686" y="4715492"/>
            <a:ext cx="228249" cy="33772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06078" y="4811171"/>
            <a:ext cx="228249" cy="33772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851" y="4760091"/>
            <a:ext cx="713184" cy="23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2654" y="4899846"/>
            <a:ext cx="1623361" cy="23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Inner Area of Interest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2503" y="5068375"/>
            <a:ext cx="1616557" cy="23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Outer Area of Interest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508104" y="1818363"/>
            <a:ext cx="3409059" cy="1417363"/>
            <a:chOff x="7803414" y="460025"/>
            <a:chExt cx="3873929" cy="161064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9512055" y="912787"/>
              <a:ext cx="20683" cy="89600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975270" y="1808787"/>
              <a:ext cx="1528933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512054" y="789676"/>
              <a:ext cx="2165289" cy="472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has subscribed  to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96628" y="1816749"/>
              <a:ext cx="18170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Distance Entity-Region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975270" y="1357612"/>
              <a:ext cx="557468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512055" y="1808787"/>
              <a:ext cx="85432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512055" y="1457325"/>
              <a:ext cx="0" cy="33779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9512055" y="1365441"/>
              <a:ext cx="0" cy="18395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9512786" y="1610647"/>
              <a:ext cx="3067" cy="15240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803414" y="1568297"/>
              <a:ext cx="1658577" cy="472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subscribes to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96567" y="1226540"/>
              <a:ext cx="2083638" cy="472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unsubscribes from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716099" y="460025"/>
              <a:ext cx="2485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 trigger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620899" y="3498990"/>
            <a:ext cx="3570821" cy="1586194"/>
            <a:chOff x="8049679" y="2978561"/>
            <a:chExt cx="3570821" cy="1586194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9512055" y="3414839"/>
              <a:ext cx="20683" cy="89600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8975270" y="4310839"/>
              <a:ext cx="1629574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9512055" y="3291728"/>
              <a:ext cx="19842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has subscribed  to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975270" y="3859664"/>
              <a:ext cx="557468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512055" y="4310839"/>
              <a:ext cx="94957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9512055" y="3859664"/>
              <a:ext cx="0" cy="43751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9512786" y="4124323"/>
              <a:ext cx="3067" cy="15240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975270" y="3840614"/>
              <a:ext cx="9759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9951244" y="3828366"/>
              <a:ext cx="0" cy="46881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9951244" y="4286250"/>
              <a:ext cx="510381" cy="52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951244" y="3988691"/>
              <a:ext cx="0" cy="14215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049679" y="4045076"/>
              <a:ext cx="13467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subscribes to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48493" y="3825729"/>
              <a:ext cx="139745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 unsubscribes from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583995" y="4310839"/>
              <a:ext cx="1617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Distance </a:t>
              </a: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Entity-Zone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16099" y="2978561"/>
              <a:ext cx="2904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Schmitt trigger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itle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txBody>
          <a:bodyPr lIns="91440" rIns="91440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Area of Interest Estimation (T1.1.2)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47664" y="1805339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9752" y="1805339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31840" y="1805339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23928" y="1805339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47664" y="3461523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4008" y="3463116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unsubscribes</a:t>
            </a:r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</TotalTime>
  <Words>130</Words>
  <Application>Microsoft Office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marconi</dc:creator>
  <cp:lastModifiedBy>helmut prendinger</cp:lastModifiedBy>
  <cp:revision>341</cp:revision>
  <cp:lastPrinted>2013-05-24T05:34:39Z</cp:lastPrinted>
  <dcterms:created xsi:type="dcterms:W3CDTF">2012-10-11T03:24:22Z</dcterms:created>
  <dcterms:modified xsi:type="dcterms:W3CDTF">2015-01-07T07:23:13Z</dcterms:modified>
</cp:coreProperties>
</file>