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69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9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4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6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5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0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9270-3586-4148-8269-F8457F37D5F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A2F4E-6D35-4088-9872-2C98138F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 to React </a:t>
            </a:r>
            <a:r>
              <a:rPr lang="en-US" b="1" dirty="0" err="1" smtClean="0">
                <a:solidFill>
                  <a:srgbClr val="0070C0"/>
                </a:solidFill>
              </a:rPr>
              <a:t>Js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Presenter: </a:t>
            </a:r>
            <a:r>
              <a:rPr lang="en-US" dirty="0" err="1" smtClean="0"/>
              <a:t>Sonali</a:t>
            </a:r>
            <a:r>
              <a:rPr lang="en-US" dirty="0" smtClean="0"/>
              <a:t> </a:t>
            </a:r>
            <a:r>
              <a:rPr lang="en-US" dirty="0" err="1" smtClean="0"/>
              <a:t>Mathwaniya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2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7860"/>
            <a:ext cx="10515600" cy="1325563"/>
          </a:xfrm>
        </p:spPr>
        <p:txBody>
          <a:bodyPr/>
          <a:lstStyle/>
          <a:p>
            <a:r>
              <a:rPr lang="en-US" dirty="0" smtClean="0"/>
              <a:t>History of JavaScript Es5 &amp; Es6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was inverted by Brendan </a:t>
            </a:r>
            <a:r>
              <a:rPr lang="en-US" dirty="0" err="1" smtClean="0"/>
              <a:t>Eich</a:t>
            </a:r>
            <a:r>
              <a:rPr lang="en-US" dirty="0" smtClean="0"/>
              <a:t> in 1995 in Netscape.</a:t>
            </a:r>
          </a:p>
          <a:p>
            <a:r>
              <a:rPr lang="en-US" dirty="0" smtClean="0"/>
              <a:t>The history is Brendan </a:t>
            </a:r>
            <a:r>
              <a:rPr lang="en-US" dirty="0" err="1" smtClean="0"/>
              <a:t>Eich</a:t>
            </a:r>
            <a:r>
              <a:rPr lang="en-US" dirty="0" smtClean="0"/>
              <a:t> created Mocha which became </a:t>
            </a:r>
            <a:r>
              <a:rPr lang="en-US" dirty="0" err="1" smtClean="0"/>
              <a:t>Livescript</a:t>
            </a:r>
            <a:r>
              <a:rPr lang="en-US" dirty="0" smtClean="0"/>
              <a:t> and later </a:t>
            </a:r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Netscape presented </a:t>
            </a:r>
            <a:r>
              <a:rPr lang="en-US" dirty="0" err="1" smtClean="0"/>
              <a:t>javascirpt</a:t>
            </a:r>
            <a:r>
              <a:rPr lang="en-US" dirty="0" smtClean="0"/>
              <a:t> tot </a:t>
            </a:r>
            <a:r>
              <a:rPr lang="en-US" dirty="0" err="1" smtClean="0"/>
              <a:t>ecmascript</a:t>
            </a:r>
            <a:r>
              <a:rPr lang="en-US" dirty="0" smtClean="0"/>
              <a:t> international which develops </a:t>
            </a:r>
            <a:r>
              <a:rPr lang="en-US" dirty="0" err="1" smtClean="0"/>
              <a:t>standarsd</a:t>
            </a:r>
            <a:r>
              <a:rPr lang="en-US" dirty="0" smtClean="0"/>
              <a:t> and it was renamed to </a:t>
            </a:r>
            <a:r>
              <a:rPr lang="en-US" dirty="0" err="1" smtClean="0"/>
              <a:t>Ecmascript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8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</a:t>
            </a:r>
            <a:r>
              <a:rPr lang="en-US" dirty="0" err="1" smtClean="0"/>
              <a:t>Ecma</a:t>
            </a:r>
            <a:r>
              <a:rPr lang="en-US" dirty="0" smtClean="0"/>
              <a:t> international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Ecma</a:t>
            </a:r>
            <a:r>
              <a:rPr lang="en-US" dirty="0" smtClean="0"/>
              <a:t> international is a non- profit organization that develops standards in computer hardware communications and programming languages.</a:t>
            </a:r>
          </a:p>
          <a:p>
            <a:r>
              <a:rPr lang="en-US" dirty="0" err="1" smtClean="0"/>
              <a:t>Ecmascript</a:t>
            </a:r>
            <a:r>
              <a:rPr lang="en-US" dirty="0" smtClean="0"/>
              <a:t> is the official name of the </a:t>
            </a:r>
            <a:r>
              <a:rPr lang="en-US" dirty="0" err="1" smtClean="0"/>
              <a:t>javascirpt</a:t>
            </a:r>
            <a:r>
              <a:rPr lang="en-US" dirty="0" smtClean="0"/>
              <a:t> language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7735" y="3902299"/>
            <a:ext cx="1828800" cy="68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56845" y="3902299"/>
            <a:ext cx="2279561" cy="68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02321" y="3902299"/>
            <a:ext cx="2176530" cy="68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219718" y="4243589"/>
            <a:ext cx="579550" cy="160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529588" y="4298325"/>
            <a:ext cx="579550" cy="143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16863" y="4012756"/>
            <a:ext cx="1461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Javascript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327302" y="3909124"/>
            <a:ext cx="191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Ecma</a:t>
            </a:r>
            <a:r>
              <a:rPr lang="en-US" sz="2400" dirty="0" smtClean="0"/>
              <a:t> International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66716" y="4012756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Ecmascript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16863" y="4719816"/>
            <a:ext cx="15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Brendan </a:t>
            </a:r>
            <a:r>
              <a:rPr lang="en-US" dirty="0" err="1" smtClean="0"/>
              <a:t>Eich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95505" y="4663563"/>
            <a:ext cx="1506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ES1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5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ECMAScirpt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r>
              <a:rPr lang="en-US" dirty="0" smtClean="0"/>
              <a:t> is a subset of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5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Babel in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Babel is a </a:t>
            </a:r>
            <a:r>
              <a:rPr lang="en-US" dirty="0" err="1" smtClean="0"/>
              <a:t>javascirpt</a:t>
            </a:r>
            <a:r>
              <a:rPr lang="en-US" dirty="0" smtClean="0"/>
              <a:t> compiler.</a:t>
            </a:r>
          </a:p>
          <a:p>
            <a:r>
              <a:rPr lang="en-US" dirty="0" smtClean="0"/>
              <a:t>It is mainly used to convert </a:t>
            </a:r>
            <a:r>
              <a:rPr lang="en-US" dirty="0" err="1" smtClean="0"/>
              <a:t>Ecmascript</a:t>
            </a:r>
            <a:r>
              <a:rPr lang="en-US" dirty="0" smtClean="0"/>
              <a:t> 2015+ code in a backwards compatible version of </a:t>
            </a:r>
            <a:r>
              <a:rPr lang="en-US" dirty="0" err="1" smtClean="0"/>
              <a:t>javascript</a:t>
            </a:r>
            <a:r>
              <a:rPr lang="en-US" dirty="0" smtClean="0"/>
              <a:t> in current and older browsers or fen environments.</a:t>
            </a:r>
          </a:p>
          <a:p>
            <a:r>
              <a:rPr lang="en-US" dirty="0" smtClean="0"/>
              <a:t>When we create an app by using “create-react-app”, then babel automatically included in our react app.</a:t>
            </a:r>
          </a:p>
          <a:p>
            <a:r>
              <a:rPr lang="en-US" dirty="0" smtClean="0"/>
              <a:t>Babel can convert JSX </a:t>
            </a:r>
            <a:r>
              <a:rPr lang="en-US" dirty="0" err="1" smtClean="0"/>
              <a:t>syntex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73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React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pm</a:t>
            </a:r>
            <a:r>
              <a:rPr lang="en-US" dirty="0" smtClean="0"/>
              <a:t> install –g create-react-app</a:t>
            </a:r>
          </a:p>
          <a:p>
            <a:r>
              <a:rPr lang="en-US" dirty="0" smtClean="0"/>
              <a:t>Create-react-app --version</a:t>
            </a:r>
          </a:p>
          <a:p>
            <a:r>
              <a:rPr lang="en-US" dirty="0"/>
              <a:t>c</a:t>
            </a:r>
            <a:r>
              <a:rPr lang="en-US" dirty="0" smtClean="0"/>
              <a:t>reate-react-app “</a:t>
            </a:r>
            <a:r>
              <a:rPr lang="en-US" dirty="0" err="1" smtClean="0"/>
              <a:t>App_Name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1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show()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document.write</a:t>
            </a:r>
            <a:r>
              <a:rPr lang="en-US" dirty="0" smtClean="0"/>
              <a:t>(“&lt;h1&gt; Hey react&lt;/h1&gt;”);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smtClean="0"/>
              <a:t>show1()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var</a:t>
            </a:r>
            <a:r>
              <a:rPr lang="en-US" dirty="0" smtClean="0"/>
              <a:t> a=10;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b = 20;</a:t>
            </a:r>
          </a:p>
          <a:p>
            <a:pPr marL="0" indent="0">
              <a:buNone/>
            </a:pPr>
            <a:r>
              <a:rPr lang="en-US" dirty="0" err="1" smtClean="0"/>
              <a:t>Var</a:t>
            </a:r>
            <a:r>
              <a:rPr lang="en-US" dirty="0" smtClean="0"/>
              <a:t> c= </a:t>
            </a:r>
            <a:r>
              <a:rPr lang="en-US" dirty="0" err="1" smtClean="0"/>
              <a:t>a+b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Return c;}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9576" y="2447365"/>
            <a:ext cx="6674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unction show2()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return </a:t>
            </a:r>
          </a:p>
          <a:p>
            <a:r>
              <a:rPr lang="en-US" sz="2400" dirty="0" smtClean="0"/>
              <a:t>&lt;div&gt;</a:t>
            </a:r>
          </a:p>
          <a:p>
            <a:r>
              <a:rPr lang="en-US" sz="2400" dirty="0" smtClean="0"/>
              <a:t>&lt;h1&gt;Hey react&lt;/h1&gt;</a:t>
            </a:r>
          </a:p>
          <a:p>
            <a:r>
              <a:rPr lang="en-US" sz="2400" dirty="0"/>
              <a:t>&lt;h1&gt;Hey react&lt;/h1&gt;</a:t>
            </a:r>
          </a:p>
          <a:p>
            <a:r>
              <a:rPr lang="en-US" sz="2400" dirty="0" smtClean="0"/>
              <a:t>&lt;/div&gt;</a:t>
            </a:r>
            <a:endParaRPr lang="en-US" sz="2400" dirty="0"/>
          </a:p>
          <a:p>
            <a:r>
              <a:rPr lang="en-US" sz="2400" dirty="0" smtClean="0"/>
              <a:t>}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7797686" y="3140474"/>
            <a:ext cx="1425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jsx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3605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jsx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Jsx</a:t>
            </a:r>
            <a:r>
              <a:rPr lang="en-US" dirty="0" smtClean="0"/>
              <a:t> stands for </a:t>
            </a:r>
            <a:r>
              <a:rPr lang="en-US" dirty="0" err="1" smtClean="0"/>
              <a:t>javascript</a:t>
            </a:r>
            <a:r>
              <a:rPr lang="en-US" dirty="0" smtClean="0"/>
              <a:t> xml.</a:t>
            </a:r>
          </a:p>
          <a:p>
            <a:r>
              <a:rPr lang="en-US" dirty="0" err="1" smtClean="0"/>
              <a:t>Jsx</a:t>
            </a:r>
            <a:r>
              <a:rPr lang="en-US" dirty="0" smtClean="0"/>
              <a:t> is an </a:t>
            </a:r>
            <a:r>
              <a:rPr lang="en-US" dirty="0" err="1" smtClean="0"/>
              <a:t>extention</a:t>
            </a:r>
            <a:r>
              <a:rPr lang="en-US" dirty="0" smtClean="0"/>
              <a:t> of </a:t>
            </a:r>
            <a:r>
              <a:rPr lang="en-US" dirty="0" err="1" smtClean="0"/>
              <a:t>javascript</a:t>
            </a:r>
            <a:r>
              <a:rPr lang="en-US" dirty="0" smtClean="0"/>
              <a:t> language</a:t>
            </a:r>
          </a:p>
          <a:p>
            <a:r>
              <a:rPr lang="en-US" dirty="0" err="1" smtClean="0"/>
              <a:t>Jsx</a:t>
            </a:r>
            <a:r>
              <a:rPr lang="en-US" dirty="0" smtClean="0"/>
              <a:t> allows us to write html in react.</a:t>
            </a:r>
          </a:p>
          <a:p>
            <a:r>
              <a:rPr lang="en-US" dirty="0" err="1" smtClean="0"/>
              <a:t>Jsx</a:t>
            </a:r>
            <a:r>
              <a:rPr lang="en-US" dirty="0" smtClean="0"/>
              <a:t> makes it easier to write </a:t>
            </a:r>
            <a:r>
              <a:rPr lang="en-US" dirty="0" err="1" smtClean="0"/>
              <a:t>andadd</a:t>
            </a:r>
            <a:r>
              <a:rPr lang="en-US" dirty="0" smtClean="0"/>
              <a:t> html in react</a:t>
            </a:r>
          </a:p>
          <a:p>
            <a:r>
              <a:rPr lang="en-US" dirty="0" err="1" smtClean="0"/>
              <a:t>Jsx</a:t>
            </a:r>
            <a:r>
              <a:rPr lang="en-US" dirty="0" smtClean="0"/>
              <a:t> is an extension of the </a:t>
            </a:r>
            <a:r>
              <a:rPr lang="en-US" dirty="0" err="1" smtClean="0"/>
              <a:t>javascript</a:t>
            </a:r>
            <a:r>
              <a:rPr lang="en-US" dirty="0" smtClean="0"/>
              <a:t> language based on ES6 and is translated into regular </a:t>
            </a:r>
            <a:r>
              <a:rPr lang="en-US" dirty="0" err="1" smtClean="0"/>
              <a:t>javascript</a:t>
            </a:r>
            <a:r>
              <a:rPr lang="en-US" dirty="0" smtClean="0"/>
              <a:t> of runtime.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3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in </a:t>
            </a:r>
            <a:r>
              <a:rPr lang="en-US" dirty="0" err="1" smtClean="0"/>
              <a:t>jsx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jsx</a:t>
            </a:r>
            <a:r>
              <a:rPr lang="en-US" dirty="0" smtClean="0"/>
              <a:t> you can write expressions inside curly braces { }.</a:t>
            </a:r>
          </a:p>
          <a:p>
            <a:r>
              <a:rPr lang="en-US" dirty="0" smtClean="0"/>
              <a:t>The expression can be a react variable or properly or object or any other valid </a:t>
            </a:r>
            <a:r>
              <a:rPr lang="en-US" dirty="0" err="1" smtClean="0"/>
              <a:t>javascript</a:t>
            </a:r>
            <a:r>
              <a:rPr lang="en-US" dirty="0" smtClean="0"/>
              <a:t> expression. JSX will execute the expression and return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40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in React:-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Props stands for properties.</a:t>
            </a:r>
          </a:p>
          <a:p>
            <a:r>
              <a:rPr lang="en-US" dirty="0"/>
              <a:t> </a:t>
            </a:r>
            <a:r>
              <a:rPr lang="en-US" dirty="0" smtClean="0"/>
              <a:t>props are arguments passed into React components</a:t>
            </a:r>
          </a:p>
          <a:p>
            <a:r>
              <a:rPr lang="en-US" dirty="0" smtClean="0"/>
              <a:t>Props are passed to components via HTML attributes.</a:t>
            </a:r>
          </a:p>
          <a:p>
            <a:r>
              <a:rPr lang="en-US" dirty="0" smtClean="0"/>
              <a:t>React props are like function arguments in </a:t>
            </a:r>
            <a:r>
              <a:rPr lang="en-US" dirty="0" err="1" smtClean="0"/>
              <a:t>javascript</a:t>
            </a:r>
            <a:r>
              <a:rPr lang="en-US" dirty="0" smtClean="0"/>
              <a:t> attributes in HTML.</a:t>
            </a:r>
          </a:p>
          <a:p>
            <a:endParaRPr lang="en-US" dirty="0"/>
          </a:p>
          <a:p>
            <a:r>
              <a:rPr lang="en-US" dirty="0" smtClean="0"/>
              <a:t>To Send props into a component use the same </a:t>
            </a:r>
            <a:r>
              <a:rPr lang="en-US" dirty="0" err="1" smtClean="0"/>
              <a:t>syntac</a:t>
            </a:r>
            <a:r>
              <a:rPr lang="en-US" dirty="0" smtClean="0"/>
              <a:t> as HTML attributes.</a:t>
            </a:r>
          </a:p>
          <a:p>
            <a:r>
              <a:rPr lang="en-US" dirty="0" smtClean="0"/>
              <a:t>Props are also act like an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87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Props in React:-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a variable to send and not a string you just put the variable name inside curly brackets.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Note. React Props are read-only(immutable) you will get an error if you try to change their value</a:t>
            </a:r>
          </a:p>
          <a:p>
            <a:pPr marL="0" indent="0">
              <a:buNone/>
            </a:pPr>
            <a:r>
              <a:rPr lang="en-US" dirty="0" smtClean="0"/>
              <a:t>Props can be used as children 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8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React JS:-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React is a JavaScript library for building user interfaces.</a:t>
            </a:r>
          </a:p>
          <a:p>
            <a:r>
              <a:rPr lang="en-US" dirty="0" smtClean="0"/>
              <a:t>React is used to build single-page applications.</a:t>
            </a:r>
          </a:p>
          <a:p>
            <a:r>
              <a:rPr lang="en-US" dirty="0" smtClean="0"/>
              <a:t>React allows us to create reusable UI components.</a:t>
            </a:r>
          </a:p>
          <a:p>
            <a:r>
              <a:rPr lang="en-US" dirty="0" smtClean="0"/>
              <a:t>React is a free &amp; open source library.</a:t>
            </a:r>
          </a:p>
          <a:p>
            <a:r>
              <a:rPr lang="en-US" dirty="0" smtClean="0"/>
              <a:t>What is the difference between library and framework</a:t>
            </a:r>
            <a:endParaRPr lang="en-US" dirty="0"/>
          </a:p>
          <a:p>
            <a:r>
              <a:rPr lang="en-US" dirty="0" smtClean="0"/>
              <a:t>Angular is a framework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https://www.javascripttutorial.net/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550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Data:-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Props are also how you pass data from one component to another as parameters.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7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 Types:-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ropTypes</a:t>
            </a:r>
            <a:r>
              <a:rPr lang="en-US" dirty="0" smtClean="0"/>
              <a:t> types checking:-</a:t>
            </a:r>
          </a:p>
          <a:p>
            <a:r>
              <a:rPr lang="en-US" dirty="0" smtClean="0"/>
              <a:t>To install and add the dependency for </a:t>
            </a:r>
            <a:r>
              <a:rPr lang="en-US" dirty="0" err="1" smtClean="0"/>
              <a:t>proptypes</a:t>
            </a:r>
            <a:r>
              <a:rPr lang="en-US" dirty="0" smtClean="0"/>
              <a:t> use this command</a:t>
            </a:r>
          </a:p>
          <a:p>
            <a:pPr marL="0" indent="0">
              <a:buNone/>
            </a:pPr>
            <a:r>
              <a:rPr lang="en-US" dirty="0" err="1" smtClean="0"/>
              <a:t>npm</a:t>
            </a:r>
            <a:r>
              <a:rPr lang="en-US" dirty="0" smtClean="0"/>
              <a:t> install prop-types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apply type checking on the props for a component you have to use built-in </a:t>
            </a:r>
            <a:r>
              <a:rPr lang="en-US" dirty="0" err="1" smtClean="0"/>
              <a:t>proptypes</a:t>
            </a:r>
            <a:r>
              <a:rPr lang="en-US" dirty="0" smtClean="0"/>
              <a:t> property which is included in ‘prop-types’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1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isRequired</a:t>
            </a:r>
            <a:r>
              <a:rPr lang="en-US" dirty="0" smtClean="0"/>
              <a:t>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isRequired</a:t>
            </a:r>
            <a:r>
              <a:rPr lang="en-US" dirty="0" smtClean="0"/>
              <a:t> means that props element defined is required to be passed from parent component. If you don’t pass it. React will give you a warning message.</a:t>
            </a:r>
          </a:p>
          <a:p>
            <a:pPr marL="0" indent="0">
              <a:buNone/>
            </a:pPr>
            <a:r>
              <a:rPr lang="en-US" dirty="0" err="1" smtClean="0"/>
              <a:t>componentName.propTypes</a:t>
            </a:r>
            <a:r>
              <a:rPr lang="en-US" dirty="0" smtClean="0"/>
              <a:t> =</a:t>
            </a:r>
          </a:p>
          <a:p>
            <a:pPr marL="0" indent="0">
              <a:buNone/>
            </a:pP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err="1" smtClean="0"/>
              <a:t>props_property:PropTypes.DataType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err="1" smtClean="0"/>
              <a:t>props_property:PropTypes.DataType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Note:- </a:t>
            </a:r>
            <a:r>
              <a:rPr lang="en-US" dirty="0" err="1" smtClean="0"/>
              <a:t>wehen</a:t>
            </a:r>
            <a:r>
              <a:rPr lang="en-US" dirty="0" smtClean="0"/>
              <a:t> an invalid </a:t>
            </a:r>
            <a:r>
              <a:rPr lang="en-US" dirty="0" err="1" smtClean="0"/>
              <a:t>dataytpe</a:t>
            </a:r>
            <a:r>
              <a:rPr lang="en-US" dirty="0" smtClean="0"/>
              <a:t> is provided to a prop a warning will be </a:t>
            </a:r>
            <a:r>
              <a:rPr lang="en-US" dirty="0" err="1" smtClean="0"/>
              <a:t>showen</a:t>
            </a:r>
            <a:r>
              <a:rPr lang="en-US" dirty="0" smtClean="0"/>
              <a:t> in the </a:t>
            </a:r>
            <a:r>
              <a:rPr lang="en-US" dirty="0" err="1" smtClean="0"/>
              <a:t>javascirpt</a:t>
            </a:r>
            <a:r>
              <a:rPr lang="en-US" smtClean="0"/>
              <a:t> console.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9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prop values in React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default values for the prop by using </a:t>
            </a:r>
            <a:r>
              <a:rPr lang="en-US" dirty="0" err="1" smtClean="0"/>
              <a:t>defaultprops</a:t>
            </a:r>
            <a:r>
              <a:rPr lang="en-US" dirty="0" smtClean="0"/>
              <a:t> built in property in prop-types module.</a:t>
            </a:r>
          </a:p>
          <a:p>
            <a:r>
              <a:rPr lang="en-US" dirty="0" err="1" smtClean="0"/>
              <a:t>ComponentName.defaultProps</a:t>
            </a:r>
            <a:r>
              <a:rPr lang="en-US" dirty="0" smtClean="0"/>
              <a:t> ={</a:t>
            </a:r>
          </a:p>
          <a:p>
            <a:r>
              <a:rPr lang="en-US" dirty="0" err="1" smtClean="0"/>
              <a:t>Props_property</a:t>
            </a:r>
            <a:r>
              <a:rPr lang="en-US" dirty="0" smtClean="0"/>
              <a:t>: </a:t>
            </a:r>
            <a:r>
              <a:rPr lang="en-US" smtClean="0"/>
              <a:t>‘Learning’</a:t>
            </a:r>
            <a:endParaRPr lang="en-US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21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Prop values in React JS:-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add default values for the props by using </a:t>
            </a:r>
            <a:r>
              <a:rPr lang="en-US" dirty="0" err="1" smtClean="0"/>
              <a:t>defaultProps</a:t>
            </a:r>
            <a:r>
              <a:rPr lang="en-US" dirty="0" smtClean="0"/>
              <a:t> built-in property in ‘prop-types’ module.</a:t>
            </a:r>
          </a:p>
          <a:p>
            <a:r>
              <a:rPr lang="en-US" dirty="0" err="1" smtClean="0"/>
              <a:t>ComponentName.defaultProps</a:t>
            </a:r>
            <a:r>
              <a:rPr lang="en-US" dirty="0" smtClean="0"/>
              <a:t>=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props_property</a:t>
            </a:r>
            <a:r>
              <a:rPr lang="en-US" dirty="0" smtClean="0"/>
              <a:t>: ‘Learning with </a:t>
            </a:r>
            <a:r>
              <a:rPr lang="en-US" dirty="0" err="1" smtClean="0"/>
              <a:t>ReactJS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80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ReactJs</a:t>
            </a:r>
            <a:r>
              <a:rPr lang="en-US" dirty="0" smtClean="0"/>
              <a:t> </a:t>
            </a:r>
            <a:r>
              <a:rPr lang="en-US" dirty="0" err="1" smtClean="0"/>
              <a:t>Proptyepes</a:t>
            </a:r>
            <a:r>
              <a:rPr lang="en-US" dirty="0" smtClean="0"/>
              <a:t>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props which stand for “properties”, pass data from one component to another.</a:t>
            </a:r>
          </a:p>
          <a:p>
            <a:r>
              <a:rPr lang="en-US" dirty="0" smtClean="0"/>
              <a:t>If a component </a:t>
            </a:r>
            <a:r>
              <a:rPr lang="en-US" dirty="0" err="1" smtClean="0"/>
              <a:t>reacives</a:t>
            </a:r>
            <a:r>
              <a:rPr lang="en-US" dirty="0" smtClean="0"/>
              <a:t> the wrong types of props it can lead to bugs and unexpected errors in your app.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javadcript</a:t>
            </a:r>
            <a:r>
              <a:rPr lang="en-US" dirty="0" smtClean="0"/>
              <a:t> does bot have a </a:t>
            </a:r>
            <a:r>
              <a:rPr lang="en-US" dirty="0" err="1" smtClean="0"/>
              <a:t>buil</a:t>
            </a:r>
            <a:r>
              <a:rPr lang="en-US" dirty="0" smtClean="0"/>
              <a:t> in type-checking solution many developers use extensions such as Typescript and flow.</a:t>
            </a:r>
          </a:p>
          <a:p>
            <a:endParaRPr lang="en-US" dirty="0"/>
          </a:p>
          <a:p>
            <a:r>
              <a:rPr lang="en-US" dirty="0" smtClean="0"/>
              <a:t>However React has an internal mechanism for props validation </a:t>
            </a:r>
            <a:r>
              <a:rPr lang="en-US" dirty="0" err="1" smtClean="0"/>
              <a:t>calle</a:t>
            </a:r>
            <a:r>
              <a:rPr lang="en-US" dirty="0" smtClean="0"/>
              <a:t> props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26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pass different types of information such as integers, strings arrays etc. as props to the components.</a:t>
            </a:r>
          </a:p>
          <a:p>
            <a:r>
              <a:rPr lang="en-US" dirty="0" smtClean="0"/>
              <a:t>We can either create default props or pass the props directly as attributes of the components</a:t>
            </a:r>
          </a:p>
          <a:p>
            <a:endParaRPr lang="en-US" dirty="0"/>
          </a:p>
          <a:p>
            <a:r>
              <a:rPr lang="en-US" dirty="0" smtClean="0"/>
              <a:t>We passed props from outside a component and sued them inside that component.</a:t>
            </a:r>
          </a:p>
          <a:p>
            <a:r>
              <a:rPr lang="en-US" dirty="0" smtClean="0"/>
              <a:t>But did we have to check what kind of values we are getting inside our component via props.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66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PropTypes.array</a:t>
            </a:r>
            <a:endParaRPr lang="en-US" dirty="0" smtClean="0"/>
          </a:p>
          <a:p>
            <a:r>
              <a:rPr lang="en-US" dirty="0" err="1" smtClean="0"/>
              <a:t>PropTypes.bool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PropTypes.func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err="1" smtClean="0"/>
              <a:t>PropTypes.number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err="1" smtClean="0"/>
              <a:t>PropTypes.object</a:t>
            </a:r>
            <a:r>
              <a:rPr lang="en-US" dirty="0" smtClean="0"/>
              <a:t>,</a:t>
            </a:r>
            <a:endParaRPr lang="en-US" dirty="0"/>
          </a:p>
          <a:p>
            <a:r>
              <a:rPr lang="en-US" dirty="0" err="1" smtClean="0"/>
              <a:t>PropTypes.string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PropTypes.symbol</a:t>
            </a:r>
            <a:r>
              <a:rPr lang="en-US" dirty="0" smtClean="0"/>
              <a:t>,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59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Arrow </a:t>
            </a:r>
            <a:r>
              <a:rPr lang="en-US" dirty="0" err="1" smtClean="0"/>
              <a:t>funitons</a:t>
            </a:r>
            <a:r>
              <a:rPr lang="en-US" dirty="0" smtClean="0"/>
              <a:t> allow us to write shorter function syntax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874" y="2335238"/>
            <a:ext cx="5528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 User()</a:t>
            </a:r>
          </a:p>
          <a:p>
            <a:r>
              <a:rPr lang="en-US" dirty="0" smtClean="0"/>
              <a:t> { return (</a:t>
            </a:r>
          </a:p>
          <a:p>
            <a:r>
              <a:rPr lang="en-US" dirty="0" smtClean="0"/>
              <a:t> &lt;h1&gt; Hey </a:t>
            </a:r>
            <a:r>
              <a:rPr lang="en-US" dirty="0" err="1" smtClean="0"/>
              <a:t>sonali</a:t>
            </a:r>
            <a:r>
              <a:rPr lang="en-US" dirty="0" smtClean="0"/>
              <a:t>&lt;/h1&gt;</a:t>
            </a:r>
            <a:endParaRPr lang="en-US" dirty="0"/>
          </a:p>
          <a:p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Const</a:t>
            </a:r>
            <a:r>
              <a:rPr lang="en-US" dirty="0" smtClean="0"/>
              <a:t> User = ( ) =&gt; </a:t>
            </a:r>
            <a:r>
              <a:rPr lang="en-US" dirty="0"/>
              <a:t>&lt;h1&gt; Hey </a:t>
            </a:r>
            <a:r>
              <a:rPr lang="en-US" dirty="0" err="1"/>
              <a:t>sonali</a:t>
            </a:r>
            <a:r>
              <a:rPr lang="en-US"/>
              <a:t>&lt;/h1</a:t>
            </a:r>
            <a:r>
              <a:rPr lang="en-US" smtClean="0"/>
              <a:t>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26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6518" y="349624"/>
            <a:ext cx="43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furnc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6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is a declarative, efficient and flexible JavaScript library for building user interfaces.it lets you compose complex UIs from small and isolated pieces of code called “components”</a:t>
            </a:r>
          </a:p>
          <a:p>
            <a:endParaRPr lang="en-US" dirty="0"/>
          </a:p>
          <a:p>
            <a:r>
              <a:rPr lang="en-US" dirty="0" smtClean="0"/>
              <a:t>React sometimes referred to as a frontend JavaScript framework is a JavaScript library created by </a:t>
            </a:r>
            <a:r>
              <a:rPr lang="en-US" dirty="0" err="1" smtClean="0"/>
              <a:t>facebook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React is a tool for building UI components.</a:t>
            </a:r>
          </a:p>
        </p:txBody>
      </p:sp>
    </p:spTree>
    <p:extLst>
      <p:ext uri="{BB962C8B-B14F-4D97-AF65-F5344CB8AC3E}">
        <p14:creationId xmlns:p14="http://schemas.microsoft.com/office/powerpoint/2010/main" val="29740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9093" y="283335"/>
            <a:ext cx="11487955" cy="10174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030" y="468884"/>
            <a:ext cx="275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HEADER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6236" y="1442434"/>
            <a:ext cx="8100811" cy="43015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93" y="5911403"/>
            <a:ext cx="11487955" cy="85000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9093" y="1455313"/>
            <a:ext cx="3193961" cy="43015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41701" y="2833352"/>
            <a:ext cx="4121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MAIN CONTENT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8946" y="2768958"/>
            <a:ext cx="1893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SIDEBAR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06849" y="6105572"/>
            <a:ext cx="2524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FOOTER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React Work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creates a virtual DOM in memory.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Instead of manipulating the browser’s DOM directly , React creates a virtual DOM in memory, where it does all the necessary manipulating, before making the changes in the browser DOM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4558" y="4700789"/>
            <a:ext cx="2099256" cy="8113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0557" y="4700789"/>
            <a:ext cx="2640169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5400000">
            <a:off x="4813478" y="4761964"/>
            <a:ext cx="656823" cy="933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4862" y="4921807"/>
            <a:ext cx="173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BROWSER DOM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69803" y="4967973"/>
            <a:ext cx="1841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React Virtual DOM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234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JS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JS was first used in 2011 for </a:t>
            </a:r>
            <a:r>
              <a:rPr lang="en-US" dirty="0" err="1" smtClean="0"/>
              <a:t>facebook’s</a:t>
            </a:r>
            <a:r>
              <a:rPr lang="en-US" dirty="0" smtClean="0"/>
              <a:t> Newsfeed feature.</a:t>
            </a:r>
          </a:p>
          <a:p>
            <a:r>
              <a:rPr lang="en-US" dirty="0" smtClean="0"/>
              <a:t>Initial Release to the public (V0.3.0) was in </a:t>
            </a:r>
            <a:r>
              <a:rPr lang="en-US" dirty="0" err="1" smtClean="0"/>
              <a:t>july</a:t>
            </a:r>
            <a:r>
              <a:rPr lang="en-US" dirty="0" smtClean="0"/>
              <a:t> 2013.</a:t>
            </a:r>
          </a:p>
          <a:p>
            <a:r>
              <a:rPr lang="en-US" dirty="0" smtClean="0"/>
              <a:t>Current version of React.JS is V18.1.0 (April 2022).</a:t>
            </a:r>
          </a:p>
          <a:p>
            <a:r>
              <a:rPr lang="en-US" dirty="0" smtClean="0"/>
              <a:t>Current version of “create-react-app” is v5.0.1 (April 2022).</a:t>
            </a:r>
          </a:p>
          <a:p>
            <a:r>
              <a:rPr lang="en-US" dirty="0" smtClean="0"/>
              <a:t>Create-react-app includes built tools such as </a:t>
            </a:r>
            <a:r>
              <a:rPr lang="en-US" dirty="0" err="1" smtClean="0"/>
              <a:t>webpack</a:t>
            </a:r>
            <a:r>
              <a:rPr lang="en-US" dirty="0" smtClean="0"/>
              <a:t>, Babel and </a:t>
            </a:r>
            <a:r>
              <a:rPr lang="en-US" dirty="0" err="1" smtClean="0"/>
              <a:t>ESLint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Facebook software </a:t>
            </a:r>
            <a:r>
              <a:rPr lang="en-US" dirty="0" err="1" smtClean="0"/>
              <a:t>enginner</a:t>
            </a:r>
            <a:r>
              <a:rPr lang="en-US" dirty="0" smtClean="0"/>
              <a:t>, “Jordan </a:t>
            </a:r>
            <a:r>
              <a:rPr lang="en-US" dirty="0" err="1" smtClean="0"/>
              <a:t>Walke</a:t>
            </a:r>
            <a:r>
              <a:rPr lang="en-US" dirty="0" smtClean="0"/>
              <a:t>” created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Few popular </a:t>
            </a:r>
            <a:r>
              <a:rPr lang="en-US" dirty="0" err="1" smtClean="0"/>
              <a:t>webites</a:t>
            </a:r>
            <a:r>
              <a:rPr lang="en-US" dirty="0" smtClean="0"/>
              <a:t> powered by React library are listed below-</a:t>
            </a:r>
          </a:p>
          <a:p>
            <a:r>
              <a:rPr lang="en-US" dirty="0" smtClean="0"/>
              <a:t>Facebook popular social media application</a:t>
            </a:r>
          </a:p>
          <a:p>
            <a:r>
              <a:rPr lang="en-US" dirty="0" err="1" smtClean="0"/>
              <a:t>Instagram</a:t>
            </a:r>
            <a:r>
              <a:rPr lang="en-US" dirty="0" smtClean="0"/>
              <a:t> popular photo sharing application</a:t>
            </a:r>
          </a:p>
          <a:p>
            <a:r>
              <a:rPr lang="en-US" dirty="0" smtClean="0"/>
              <a:t>Netflix popular social streaming application</a:t>
            </a:r>
          </a:p>
          <a:p>
            <a:r>
              <a:rPr lang="en-US" dirty="0" smtClean="0"/>
              <a:t>Code academy popular online training </a:t>
            </a:r>
            <a:r>
              <a:rPr lang="en-US" dirty="0" err="1" smtClean="0"/>
              <a:t>appliaton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Reddit</a:t>
            </a:r>
            <a:r>
              <a:rPr lang="en-US" dirty="0" smtClean="0"/>
              <a:t> popular content sharing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2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we use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has large community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Component based architecture.</a:t>
            </a:r>
          </a:p>
          <a:p>
            <a:r>
              <a:rPr lang="en-US" dirty="0" smtClean="0"/>
              <a:t>Dom updates are handled very easily and effectively</a:t>
            </a:r>
          </a:p>
          <a:p>
            <a:r>
              <a:rPr lang="en-US" dirty="0" smtClean="0"/>
              <a:t>Declarative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tell the browser exactly what to do instead of telling it what to you need the declarative approach abstracts that for us.</a:t>
            </a:r>
          </a:p>
          <a:p>
            <a:endParaRPr lang="en-US" dirty="0"/>
          </a:p>
          <a:p>
            <a:r>
              <a:rPr lang="en-US" dirty="0" smtClean="0"/>
              <a:t>With declarative code, we tell </a:t>
            </a:r>
            <a:r>
              <a:rPr lang="en-US" dirty="0" err="1" smtClean="0"/>
              <a:t>javascript</a:t>
            </a:r>
            <a:r>
              <a:rPr lang="en-US" dirty="0" smtClean="0"/>
              <a:t> what we want to be done and let </a:t>
            </a:r>
            <a:r>
              <a:rPr lang="en-US" dirty="0" err="1" smtClean="0"/>
              <a:t>javascript</a:t>
            </a:r>
            <a:r>
              <a:rPr lang="en-US" dirty="0" smtClean="0"/>
              <a:t> take care of performing the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3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7073</TotalTime>
  <Words>1206</Words>
  <Application>Microsoft Office PowerPoint</Application>
  <PresentationFormat>Widescreen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Introduction to React Js </vt:lpstr>
      <vt:lpstr>Introduction to React JS:-</vt:lpstr>
      <vt:lpstr>What is React?</vt:lpstr>
      <vt:lpstr>PowerPoint Presentation</vt:lpstr>
      <vt:lpstr>How does React Work ?</vt:lpstr>
      <vt:lpstr>React JS History</vt:lpstr>
      <vt:lpstr>Applications</vt:lpstr>
      <vt:lpstr>Why should we use React?</vt:lpstr>
      <vt:lpstr>Declarative approach</vt:lpstr>
      <vt:lpstr>History of JavaScript Es5 &amp; Es6</vt:lpstr>
      <vt:lpstr>What does Ecma international do?</vt:lpstr>
      <vt:lpstr>What is ECMAScirpt?</vt:lpstr>
      <vt:lpstr>What is Babel in React?</vt:lpstr>
      <vt:lpstr>Installing React -</vt:lpstr>
      <vt:lpstr>PowerPoint Presentation</vt:lpstr>
      <vt:lpstr>What is jsx?</vt:lpstr>
      <vt:lpstr>Expression in jsx:-</vt:lpstr>
      <vt:lpstr>Props in React:-</vt:lpstr>
      <vt:lpstr>Props in React:-</vt:lpstr>
      <vt:lpstr>Pass Data:- </vt:lpstr>
      <vt:lpstr>Props Types:- </vt:lpstr>
      <vt:lpstr>isRequired :-</vt:lpstr>
      <vt:lpstr>Default prop values in React js</vt:lpstr>
      <vt:lpstr>Default Prop values in React JS:-</vt:lpstr>
      <vt:lpstr>ReactJs Proptyepes:-</vt:lpstr>
      <vt:lpstr>PowerPoint Presentation</vt:lpstr>
      <vt:lpstr>PowerPoint Presentation</vt:lpstr>
      <vt:lpstr>Arrow Functions:-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 Js</dc:title>
  <dc:creator>acer</dc:creator>
  <cp:lastModifiedBy>acer</cp:lastModifiedBy>
  <cp:revision>37</cp:revision>
  <dcterms:created xsi:type="dcterms:W3CDTF">2023-03-16T18:25:25Z</dcterms:created>
  <dcterms:modified xsi:type="dcterms:W3CDTF">2023-04-11T05:15:01Z</dcterms:modified>
</cp:coreProperties>
</file>