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6"/>
  </p:notesMasterIdLst>
  <p:sldIdLst>
    <p:sldId id="502" r:id="rId2"/>
    <p:sldId id="547" r:id="rId3"/>
    <p:sldId id="528" r:id="rId4"/>
    <p:sldId id="529" r:id="rId5"/>
    <p:sldId id="530" r:id="rId6"/>
    <p:sldId id="601" r:id="rId7"/>
    <p:sldId id="531" r:id="rId8"/>
    <p:sldId id="372" r:id="rId9"/>
    <p:sldId id="621" r:id="rId10"/>
    <p:sldId id="622" r:id="rId11"/>
    <p:sldId id="532" r:id="rId12"/>
    <p:sldId id="620" r:id="rId13"/>
    <p:sldId id="543" r:id="rId14"/>
    <p:sldId id="608" r:id="rId15"/>
    <p:sldId id="609" r:id="rId16"/>
    <p:sldId id="610" r:id="rId17"/>
    <p:sldId id="611" r:id="rId18"/>
    <p:sldId id="618" r:id="rId19"/>
    <p:sldId id="617" r:id="rId20"/>
    <p:sldId id="616" r:id="rId21"/>
    <p:sldId id="615" r:id="rId22"/>
    <p:sldId id="379" r:id="rId23"/>
    <p:sldId id="619" r:id="rId24"/>
    <p:sldId id="3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C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D7317-035D-4FE9-8468-52803CD8356D}" v="2" dt="2021-08-14T01:24:09.833"/>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7" autoAdjust="0"/>
    <p:restoredTop sz="87768" autoAdjust="0"/>
  </p:normalViewPr>
  <p:slideViewPr>
    <p:cSldViewPr snapToGrid="0">
      <p:cViewPr varScale="1">
        <p:scale>
          <a:sx n="72" d="100"/>
          <a:sy n="72" d="100"/>
        </p:scale>
        <p:origin x="65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endra Nagaraja rao" userId="fc373aa98dcf4ebe" providerId="LiveId" clId="{B0DD7317-035D-4FE9-8468-52803CD8356D}"/>
    <pc:docChg chg="modSld">
      <pc:chgData name="Raghavendra Nagaraja rao" userId="fc373aa98dcf4ebe" providerId="LiveId" clId="{B0DD7317-035D-4FE9-8468-52803CD8356D}" dt="2021-08-14T01:24:09.833" v="1"/>
      <pc:docMkLst>
        <pc:docMk/>
      </pc:docMkLst>
      <pc:sldChg chg="modSp modAnim">
        <pc:chgData name="Raghavendra Nagaraja rao" userId="fc373aa98dcf4ebe" providerId="LiveId" clId="{B0DD7317-035D-4FE9-8468-52803CD8356D}" dt="2021-08-14T01:24:09.833" v="1"/>
        <pc:sldMkLst>
          <pc:docMk/>
          <pc:sldMk cId="3495648053" sldId="617"/>
        </pc:sldMkLst>
        <pc:spChg chg="mod">
          <ac:chgData name="Raghavendra Nagaraja rao" userId="fc373aa98dcf4ebe" providerId="LiveId" clId="{B0DD7317-035D-4FE9-8468-52803CD8356D}" dt="2021-08-14T01:24:09.833" v="1"/>
          <ac:spMkLst>
            <pc:docMk/>
            <pc:sldMk cId="3495648053" sldId="617"/>
            <ac:spMk id="2" creationId="{94508F5C-ACED-4A49-BBCC-A290740F0DB1}"/>
          </ac:spMkLst>
        </pc:spChg>
      </pc:sldChg>
    </pc:docChg>
  </pc:docChgLst>
  <pc:docChgLst>
    <pc:chgData name="Raghavendra Nagaraja Rao" userId="c3cb4f56-b2fe-44c1-b808-d7739c1c21de" providerId="ADAL" clId="{8F243804-508B-4C53-9578-8129F71BDBB3}"/>
    <pc:docChg chg="modSld">
      <pc:chgData name="Raghavendra Nagaraja Rao" userId="c3cb4f56-b2fe-44c1-b808-d7739c1c21de" providerId="ADAL" clId="{8F243804-508B-4C53-9578-8129F71BDBB3}" dt="2020-08-06T11:55:17.215" v="2" actId="1076"/>
      <pc:docMkLst>
        <pc:docMk/>
      </pc:docMkLst>
      <pc:sldChg chg="modSp">
        <pc:chgData name="Raghavendra Nagaraja Rao" userId="c3cb4f56-b2fe-44c1-b808-d7739c1c21de" providerId="ADAL" clId="{8F243804-508B-4C53-9578-8129F71BDBB3}" dt="2020-08-06T02:51:18.290" v="1" actId="20577"/>
        <pc:sldMkLst>
          <pc:docMk/>
          <pc:sldMk cId="1541450167" sldId="530"/>
        </pc:sldMkLst>
        <pc:spChg chg="mod">
          <ac:chgData name="Raghavendra Nagaraja Rao" userId="c3cb4f56-b2fe-44c1-b808-d7739c1c21de" providerId="ADAL" clId="{8F243804-508B-4C53-9578-8129F71BDBB3}" dt="2020-08-06T02:51:18.290" v="1" actId="20577"/>
          <ac:spMkLst>
            <pc:docMk/>
            <pc:sldMk cId="1541450167" sldId="530"/>
            <ac:spMk id="2" creationId="{9913FF67-2639-434C-812E-3773A048715D}"/>
          </ac:spMkLst>
        </pc:spChg>
      </pc:sldChg>
      <pc:sldChg chg="modSp mod">
        <pc:chgData name="Raghavendra Nagaraja Rao" userId="c3cb4f56-b2fe-44c1-b808-d7739c1c21de" providerId="ADAL" clId="{8F243804-508B-4C53-9578-8129F71BDBB3}" dt="2020-08-06T11:55:17.215" v="2" actId="1076"/>
        <pc:sldMkLst>
          <pc:docMk/>
          <pc:sldMk cId="946332062" sldId="532"/>
        </pc:sldMkLst>
        <pc:picChg chg="mod">
          <ac:chgData name="Raghavendra Nagaraja Rao" userId="c3cb4f56-b2fe-44c1-b808-d7739c1c21de" providerId="ADAL" clId="{8F243804-508B-4C53-9578-8129F71BDBB3}" dt="2020-08-06T11:55:17.215" v="2" actId="1076"/>
          <ac:picMkLst>
            <pc:docMk/>
            <pc:sldMk cId="946332062" sldId="532"/>
            <ac:picMk id="5" creationId="{44346986-5E82-9B4C-AC67-F403C68D135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1BC49-A5F5-4C46-B1A3-9C1080BC226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B451FA0-059F-4998-832D-63F435396503}">
      <dgm:prSet phldrT="[Text]"/>
      <dgm:spPr/>
      <dgm:t>
        <a:bodyPr/>
        <a:lstStyle/>
        <a:p>
          <a:r>
            <a:rPr lang="en-US" dirty="0">
              <a:latin typeface="+mj-lt"/>
            </a:rPr>
            <a:t>Supervised Learning</a:t>
          </a:r>
        </a:p>
      </dgm:t>
    </dgm:pt>
    <dgm:pt modelId="{832276FC-15FB-42CB-96E0-89A0EF4F8B18}" type="parTrans" cxnId="{2C61A6C0-7F5B-4446-9C4E-6030595A93C4}">
      <dgm:prSet/>
      <dgm:spPr/>
      <dgm:t>
        <a:bodyPr/>
        <a:lstStyle/>
        <a:p>
          <a:endParaRPr lang="en-US">
            <a:latin typeface="+mj-lt"/>
          </a:endParaRPr>
        </a:p>
      </dgm:t>
    </dgm:pt>
    <dgm:pt modelId="{3E25F27C-D6A9-4344-BCC4-A68DEBA6436B}" type="sibTrans" cxnId="{2C61A6C0-7F5B-4446-9C4E-6030595A93C4}">
      <dgm:prSet/>
      <dgm:spPr/>
      <dgm:t>
        <a:bodyPr/>
        <a:lstStyle/>
        <a:p>
          <a:endParaRPr lang="en-US">
            <a:latin typeface="+mj-lt"/>
          </a:endParaRPr>
        </a:p>
      </dgm:t>
    </dgm:pt>
    <dgm:pt modelId="{20C9AEEF-09D0-4CC1-BB0B-C54AC8D37569}">
      <dgm:prSet phldrT="[Text]"/>
      <dgm:spPr/>
      <dgm:t>
        <a:bodyPr/>
        <a:lstStyle/>
        <a:p>
          <a:r>
            <a:rPr lang="en-US" dirty="0">
              <a:latin typeface="+mj-lt"/>
            </a:rPr>
            <a:t>Regression</a:t>
          </a:r>
        </a:p>
      </dgm:t>
    </dgm:pt>
    <dgm:pt modelId="{6FCC2407-C7AF-43D8-BB72-3F02B5EE3B86}" type="parTrans" cxnId="{116A398F-119C-444D-9FB6-2982ED31B1E7}">
      <dgm:prSet/>
      <dgm:spPr/>
      <dgm:t>
        <a:bodyPr/>
        <a:lstStyle/>
        <a:p>
          <a:endParaRPr lang="en-US">
            <a:latin typeface="+mj-lt"/>
          </a:endParaRPr>
        </a:p>
      </dgm:t>
    </dgm:pt>
    <dgm:pt modelId="{77BF81C9-B705-40A9-9A70-080F7A5A59E2}" type="sibTrans" cxnId="{116A398F-119C-444D-9FB6-2982ED31B1E7}">
      <dgm:prSet/>
      <dgm:spPr/>
      <dgm:t>
        <a:bodyPr/>
        <a:lstStyle/>
        <a:p>
          <a:endParaRPr lang="en-US">
            <a:latin typeface="+mj-lt"/>
          </a:endParaRPr>
        </a:p>
      </dgm:t>
    </dgm:pt>
    <dgm:pt modelId="{1358563D-F9E6-4A49-93B4-4C30741FD57E}">
      <dgm:prSet/>
      <dgm:spPr/>
      <dgm:t>
        <a:bodyPr/>
        <a:lstStyle/>
        <a:p>
          <a:r>
            <a:rPr lang="en-US" dirty="0">
              <a:latin typeface="+mj-lt"/>
            </a:rPr>
            <a:t>Classification</a:t>
          </a:r>
        </a:p>
      </dgm:t>
    </dgm:pt>
    <dgm:pt modelId="{1BC40A19-359D-CA42-AE8B-837B4E20C31B}" type="parTrans" cxnId="{AAD2EF9F-ACE9-4F42-89B9-C18CE051DC6D}">
      <dgm:prSet/>
      <dgm:spPr/>
      <dgm:t>
        <a:bodyPr/>
        <a:lstStyle/>
        <a:p>
          <a:endParaRPr lang="en-US">
            <a:latin typeface="+mj-lt"/>
          </a:endParaRPr>
        </a:p>
      </dgm:t>
    </dgm:pt>
    <dgm:pt modelId="{C69D481A-A63C-3D4E-B46C-BC0415482F2B}" type="sibTrans" cxnId="{AAD2EF9F-ACE9-4F42-89B9-C18CE051DC6D}">
      <dgm:prSet/>
      <dgm:spPr/>
      <dgm:t>
        <a:bodyPr/>
        <a:lstStyle/>
        <a:p>
          <a:endParaRPr lang="en-US">
            <a:latin typeface="+mj-lt"/>
          </a:endParaRPr>
        </a:p>
      </dgm:t>
    </dgm:pt>
    <dgm:pt modelId="{E7B3BD91-9C7B-4478-A0C3-EA4759931156}" type="pres">
      <dgm:prSet presAssocID="{9951BC49-A5F5-4C46-B1A3-9C1080BC2269}" presName="hierChild1" presStyleCnt="0">
        <dgm:presLayoutVars>
          <dgm:orgChart val="1"/>
          <dgm:chPref val="1"/>
          <dgm:dir/>
          <dgm:animOne val="branch"/>
          <dgm:animLvl val="lvl"/>
          <dgm:resizeHandles/>
        </dgm:presLayoutVars>
      </dgm:prSet>
      <dgm:spPr/>
    </dgm:pt>
    <dgm:pt modelId="{3AFB0F7E-A61C-4D55-A096-D6E5EE3C7186}" type="pres">
      <dgm:prSet presAssocID="{1B451FA0-059F-4998-832D-63F435396503}" presName="hierRoot1" presStyleCnt="0">
        <dgm:presLayoutVars>
          <dgm:hierBranch val="init"/>
        </dgm:presLayoutVars>
      </dgm:prSet>
      <dgm:spPr/>
    </dgm:pt>
    <dgm:pt modelId="{7310710B-A3DF-4845-B6D8-D514A856B2DD}" type="pres">
      <dgm:prSet presAssocID="{1B451FA0-059F-4998-832D-63F435396503}" presName="rootComposite1" presStyleCnt="0"/>
      <dgm:spPr/>
    </dgm:pt>
    <dgm:pt modelId="{9848C1F5-81A8-430B-99ED-881599A093C7}" type="pres">
      <dgm:prSet presAssocID="{1B451FA0-059F-4998-832D-63F435396503}" presName="rootText1" presStyleLbl="node0" presStyleIdx="0" presStyleCnt="1" custScaleX="138831">
        <dgm:presLayoutVars>
          <dgm:chPref val="3"/>
        </dgm:presLayoutVars>
      </dgm:prSet>
      <dgm:spPr/>
    </dgm:pt>
    <dgm:pt modelId="{75490530-2F78-4B08-9F83-851087F16AC8}" type="pres">
      <dgm:prSet presAssocID="{1B451FA0-059F-4998-832D-63F435396503}" presName="rootConnector1" presStyleLbl="node1" presStyleIdx="0" presStyleCnt="0"/>
      <dgm:spPr/>
    </dgm:pt>
    <dgm:pt modelId="{64166E15-31C4-41F9-A0B8-662E59249458}" type="pres">
      <dgm:prSet presAssocID="{1B451FA0-059F-4998-832D-63F435396503}" presName="hierChild2" presStyleCnt="0"/>
      <dgm:spPr/>
    </dgm:pt>
    <dgm:pt modelId="{E19D0C4C-7654-4327-B979-D7D3C98233B2}" type="pres">
      <dgm:prSet presAssocID="{6FCC2407-C7AF-43D8-BB72-3F02B5EE3B86}" presName="Name37" presStyleLbl="parChTrans1D2" presStyleIdx="0" presStyleCnt="2"/>
      <dgm:spPr/>
    </dgm:pt>
    <dgm:pt modelId="{2BDB2E7A-E1C6-402A-BDD6-D14BFDCCB536}" type="pres">
      <dgm:prSet presAssocID="{20C9AEEF-09D0-4CC1-BB0B-C54AC8D37569}" presName="hierRoot2" presStyleCnt="0">
        <dgm:presLayoutVars>
          <dgm:hierBranch val="init"/>
        </dgm:presLayoutVars>
      </dgm:prSet>
      <dgm:spPr/>
    </dgm:pt>
    <dgm:pt modelId="{2885E4F3-CC62-4532-9F0F-81CE9E6BB59C}" type="pres">
      <dgm:prSet presAssocID="{20C9AEEF-09D0-4CC1-BB0B-C54AC8D37569}" presName="rootComposite" presStyleCnt="0"/>
      <dgm:spPr/>
    </dgm:pt>
    <dgm:pt modelId="{0244378F-C748-4810-B62A-CC3620027C65}" type="pres">
      <dgm:prSet presAssocID="{20C9AEEF-09D0-4CC1-BB0B-C54AC8D37569}" presName="rootText" presStyleLbl="node2" presStyleIdx="0" presStyleCnt="2">
        <dgm:presLayoutVars>
          <dgm:chPref val="3"/>
        </dgm:presLayoutVars>
      </dgm:prSet>
      <dgm:spPr/>
    </dgm:pt>
    <dgm:pt modelId="{26371CD1-A4A7-4B8D-AC60-8CCDAC87A0B7}" type="pres">
      <dgm:prSet presAssocID="{20C9AEEF-09D0-4CC1-BB0B-C54AC8D37569}" presName="rootConnector" presStyleLbl="node2" presStyleIdx="0" presStyleCnt="2"/>
      <dgm:spPr/>
    </dgm:pt>
    <dgm:pt modelId="{74C2C4CB-6C96-4048-A45A-AFF88984D5B8}" type="pres">
      <dgm:prSet presAssocID="{20C9AEEF-09D0-4CC1-BB0B-C54AC8D37569}" presName="hierChild4" presStyleCnt="0"/>
      <dgm:spPr/>
    </dgm:pt>
    <dgm:pt modelId="{0EFB6E70-777F-47F7-BBD2-D933F159701F}" type="pres">
      <dgm:prSet presAssocID="{20C9AEEF-09D0-4CC1-BB0B-C54AC8D37569}" presName="hierChild5" presStyleCnt="0"/>
      <dgm:spPr/>
    </dgm:pt>
    <dgm:pt modelId="{9FADE3DE-D0D3-354B-ADB5-2F8BB02443FF}" type="pres">
      <dgm:prSet presAssocID="{1BC40A19-359D-CA42-AE8B-837B4E20C31B}" presName="Name37" presStyleLbl="parChTrans1D2" presStyleIdx="1" presStyleCnt="2"/>
      <dgm:spPr/>
    </dgm:pt>
    <dgm:pt modelId="{59A5292C-DA46-7243-A7A1-357B768F8446}" type="pres">
      <dgm:prSet presAssocID="{1358563D-F9E6-4A49-93B4-4C30741FD57E}" presName="hierRoot2" presStyleCnt="0">
        <dgm:presLayoutVars>
          <dgm:hierBranch val="init"/>
        </dgm:presLayoutVars>
      </dgm:prSet>
      <dgm:spPr/>
    </dgm:pt>
    <dgm:pt modelId="{004FB6CA-AD16-5D4E-BA1C-74501B88D0A3}" type="pres">
      <dgm:prSet presAssocID="{1358563D-F9E6-4A49-93B4-4C30741FD57E}" presName="rootComposite" presStyleCnt="0"/>
      <dgm:spPr/>
    </dgm:pt>
    <dgm:pt modelId="{3378A339-AE72-2C48-B8AA-408C7BF39B8E}" type="pres">
      <dgm:prSet presAssocID="{1358563D-F9E6-4A49-93B4-4C30741FD57E}" presName="rootText" presStyleLbl="node2" presStyleIdx="1" presStyleCnt="2">
        <dgm:presLayoutVars>
          <dgm:chPref val="3"/>
        </dgm:presLayoutVars>
      </dgm:prSet>
      <dgm:spPr/>
    </dgm:pt>
    <dgm:pt modelId="{F776A084-0DF2-C34A-A454-5840726E1DE8}" type="pres">
      <dgm:prSet presAssocID="{1358563D-F9E6-4A49-93B4-4C30741FD57E}" presName="rootConnector" presStyleLbl="node2" presStyleIdx="1" presStyleCnt="2"/>
      <dgm:spPr/>
    </dgm:pt>
    <dgm:pt modelId="{E00A780F-ACDA-F94F-968F-9E44DAFB07CD}" type="pres">
      <dgm:prSet presAssocID="{1358563D-F9E6-4A49-93B4-4C30741FD57E}" presName="hierChild4" presStyleCnt="0"/>
      <dgm:spPr/>
    </dgm:pt>
    <dgm:pt modelId="{A178D443-214E-044D-815A-C275B73F5DD9}" type="pres">
      <dgm:prSet presAssocID="{1358563D-F9E6-4A49-93B4-4C30741FD57E}" presName="hierChild5" presStyleCnt="0"/>
      <dgm:spPr/>
    </dgm:pt>
    <dgm:pt modelId="{3DF8ACC3-0BA4-4E50-9D73-6DBF7FC6EA65}" type="pres">
      <dgm:prSet presAssocID="{1B451FA0-059F-4998-832D-63F435396503}" presName="hierChild3" presStyleCnt="0"/>
      <dgm:spPr/>
    </dgm:pt>
  </dgm:ptLst>
  <dgm:cxnLst>
    <dgm:cxn modelId="{2AA5470C-259B-4585-9A69-CBA02CA5B8F2}" type="presOf" srcId="{6FCC2407-C7AF-43D8-BB72-3F02B5EE3B86}" destId="{E19D0C4C-7654-4327-B979-D7D3C98233B2}" srcOrd="0" destOrd="0" presId="urn:microsoft.com/office/officeart/2005/8/layout/orgChart1"/>
    <dgm:cxn modelId="{116A1312-3A4E-3B49-9706-FC4ED11987C1}" type="presOf" srcId="{1358563D-F9E6-4A49-93B4-4C30741FD57E}" destId="{3378A339-AE72-2C48-B8AA-408C7BF39B8E}" srcOrd="0" destOrd="0" presId="urn:microsoft.com/office/officeart/2005/8/layout/orgChart1"/>
    <dgm:cxn modelId="{B33F9233-4CA3-4EC1-9772-B556FA9ACFB9}" type="presOf" srcId="{1B451FA0-059F-4998-832D-63F435396503}" destId="{9848C1F5-81A8-430B-99ED-881599A093C7}" srcOrd="0" destOrd="0" presId="urn:microsoft.com/office/officeart/2005/8/layout/orgChart1"/>
    <dgm:cxn modelId="{17471671-3000-4776-98E5-5D417C14E95A}" type="presOf" srcId="{9951BC49-A5F5-4C46-B1A3-9C1080BC2269}" destId="{E7B3BD91-9C7B-4478-A0C3-EA4759931156}" srcOrd="0" destOrd="0" presId="urn:microsoft.com/office/officeart/2005/8/layout/orgChart1"/>
    <dgm:cxn modelId="{42D36155-7514-45F1-8E3B-3D37BD3FDC83}" type="presOf" srcId="{20C9AEEF-09D0-4CC1-BB0B-C54AC8D37569}" destId="{0244378F-C748-4810-B62A-CC3620027C65}" srcOrd="0" destOrd="0" presId="urn:microsoft.com/office/officeart/2005/8/layout/orgChart1"/>
    <dgm:cxn modelId="{116A398F-119C-444D-9FB6-2982ED31B1E7}" srcId="{1B451FA0-059F-4998-832D-63F435396503}" destId="{20C9AEEF-09D0-4CC1-BB0B-C54AC8D37569}" srcOrd="0" destOrd="0" parTransId="{6FCC2407-C7AF-43D8-BB72-3F02B5EE3B86}" sibTransId="{77BF81C9-B705-40A9-9A70-080F7A5A59E2}"/>
    <dgm:cxn modelId="{68C5A49E-0E29-4045-ABAD-3A60DE652432}" type="presOf" srcId="{20C9AEEF-09D0-4CC1-BB0B-C54AC8D37569}" destId="{26371CD1-A4A7-4B8D-AC60-8CCDAC87A0B7}" srcOrd="1" destOrd="0" presId="urn:microsoft.com/office/officeart/2005/8/layout/orgChart1"/>
    <dgm:cxn modelId="{AAD2EF9F-ACE9-4F42-89B9-C18CE051DC6D}" srcId="{1B451FA0-059F-4998-832D-63F435396503}" destId="{1358563D-F9E6-4A49-93B4-4C30741FD57E}" srcOrd="1" destOrd="0" parTransId="{1BC40A19-359D-CA42-AE8B-837B4E20C31B}" sibTransId="{C69D481A-A63C-3D4E-B46C-BC0415482F2B}"/>
    <dgm:cxn modelId="{2C61A6C0-7F5B-4446-9C4E-6030595A93C4}" srcId="{9951BC49-A5F5-4C46-B1A3-9C1080BC2269}" destId="{1B451FA0-059F-4998-832D-63F435396503}" srcOrd="0" destOrd="0" parTransId="{832276FC-15FB-42CB-96E0-89A0EF4F8B18}" sibTransId="{3E25F27C-D6A9-4344-BCC4-A68DEBA6436B}"/>
    <dgm:cxn modelId="{D218B0CB-2D08-774F-A975-6F91B698E181}" type="presOf" srcId="{1358563D-F9E6-4A49-93B4-4C30741FD57E}" destId="{F776A084-0DF2-C34A-A454-5840726E1DE8}" srcOrd="1" destOrd="0" presId="urn:microsoft.com/office/officeart/2005/8/layout/orgChart1"/>
    <dgm:cxn modelId="{6FE550E4-B3F0-4AD5-9550-94B058CAFE29}" type="presOf" srcId="{1B451FA0-059F-4998-832D-63F435396503}" destId="{75490530-2F78-4B08-9F83-851087F16AC8}" srcOrd="1" destOrd="0" presId="urn:microsoft.com/office/officeart/2005/8/layout/orgChart1"/>
    <dgm:cxn modelId="{AE704AFD-E51A-9E42-AC39-EB809CD15A6E}" type="presOf" srcId="{1BC40A19-359D-CA42-AE8B-837B4E20C31B}" destId="{9FADE3DE-D0D3-354B-ADB5-2F8BB02443FF}" srcOrd="0" destOrd="0" presId="urn:microsoft.com/office/officeart/2005/8/layout/orgChart1"/>
    <dgm:cxn modelId="{696C9D98-802B-45B0-88E7-03FEC9E9E428}" type="presParOf" srcId="{E7B3BD91-9C7B-4478-A0C3-EA4759931156}" destId="{3AFB0F7E-A61C-4D55-A096-D6E5EE3C7186}" srcOrd="0" destOrd="0" presId="urn:microsoft.com/office/officeart/2005/8/layout/orgChart1"/>
    <dgm:cxn modelId="{38F34EB3-8CE8-4580-8EEB-EF07FF219F89}" type="presParOf" srcId="{3AFB0F7E-A61C-4D55-A096-D6E5EE3C7186}" destId="{7310710B-A3DF-4845-B6D8-D514A856B2DD}" srcOrd="0" destOrd="0" presId="urn:microsoft.com/office/officeart/2005/8/layout/orgChart1"/>
    <dgm:cxn modelId="{AC053FAA-DDCB-46A9-8F02-45F56C3DF0A9}" type="presParOf" srcId="{7310710B-A3DF-4845-B6D8-D514A856B2DD}" destId="{9848C1F5-81A8-430B-99ED-881599A093C7}" srcOrd="0" destOrd="0" presId="urn:microsoft.com/office/officeart/2005/8/layout/orgChart1"/>
    <dgm:cxn modelId="{69CE8756-DC2D-49CD-A8B1-5643D6DB13BA}" type="presParOf" srcId="{7310710B-A3DF-4845-B6D8-D514A856B2DD}" destId="{75490530-2F78-4B08-9F83-851087F16AC8}" srcOrd="1" destOrd="0" presId="urn:microsoft.com/office/officeart/2005/8/layout/orgChart1"/>
    <dgm:cxn modelId="{7F35E1E8-1193-4523-B6BF-53474F75DD79}" type="presParOf" srcId="{3AFB0F7E-A61C-4D55-A096-D6E5EE3C7186}" destId="{64166E15-31C4-41F9-A0B8-662E59249458}" srcOrd="1" destOrd="0" presId="urn:microsoft.com/office/officeart/2005/8/layout/orgChart1"/>
    <dgm:cxn modelId="{AE5C164B-080E-4DB5-B671-E60BC9FA0B9F}" type="presParOf" srcId="{64166E15-31C4-41F9-A0B8-662E59249458}" destId="{E19D0C4C-7654-4327-B979-D7D3C98233B2}" srcOrd="0" destOrd="0" presId="urn:microsoft.com/office/officeart/2005/8/layout/orgChart1"/>
    <dgm:cxn modelId="{002280AC-0CE5-4572-8792-0B1295FCBCF8}" type="presParOf" srcId="{64166E15-31C4-41F9-A0B8-662E59249458}" destId="{2BDB2E7A-E1C6-402A-BDD6-D14BFDCCB536}" srcOrd="1" destOrd="0" presId="urn:microsoft.com/office/officeart/2005/8/layout/orgChart1"/>
    <dgm:cxn modelId="{07A1861F-6710-4D9E-803F-C349828177E0}" type="presParOf" srcId="{2BDB2E7A-E1C6-402A-BDD6-D14BFDCCB536}" destId="{2885E4F3-CC62-4532-9F0F-81CE9E6BB59C}" srcOrd="0" destOrd="0" presId="urn:microsoft.com/office/officeart/2005/8/layout/orgChart1"/>
    <dgm:cxn modelId="{68FB80BF-A24D-4C7E-A7F2-5451CDA3080D}" type="presParOf" srcId="{2885E4F3-CC62-4532-9F0F-81CE9E6BB59C}" destId="{0244378F-C748-4810-B62A-CC3620027C65}" srcOrd="0" destOrd="0" presId="urn:microsoft.com/office/officeart/2005/8/layout/orgChart1"/>
    <dgm:cxn modelId="{102170FE-8D50-4A4B-AAA4-5F625EAFCD27}" type="presParOf" srcId="{2885E4F3-CC62-4532-9F0F-81CE9E6BB59C}" destId="{26371CD1-A4A7-4B8D-AC60-8CCDAC87A0B7}" srcOrd="1" destOrd="0" presId="urn:microsoft.com/office/officeart/2005/8/layout/orgChart1"/>
    <dgm:cxn modelId="{5EF9C29E-16B9-4457-A9F9-1BDE98050B3C}" type="presParOf" srcId="{2BDB2E7A-E1C6-402A-BDD6-D14BFDCCB536}" destId="{74C2C4CB-6C96-4048-A45A-AFF88984D5B8}" srcOrd="1" destOrd="0" presId="urn:microsoft.com/office/officeart/2005/8/layout/orgChart1"/>
    <dgm:cxn modelId="{7874EB7B-CCAC-4E67-A5D5-E3B1FB0992A5}" type="presParOf" srcId="{2BDB2E7A-E1C6-402A-BDD6-D14BFDCCB536}" destId="{0EFB6E70-777F-47F7-BBD2-D933F159701F}" srcOrd="2" destOrd="0" presId="urn:microsoft.com/office/officeart/2005/8/layout/orgChart1"/>
    <dgm:cxn modelId="{E464AEB0-D405-CC4B-A9EA-48744F51949C}" type="presParOf" srcId="{64166E15-31C4-41F9-A0B8-662E59249458}" destId="{9FADE3DE-D0D3-354B-ADB5-2F8BB02443FF}" srcOrd="2" destOrd="0" presId="urn:microsoft.com/office/officeart/2005/8/layout/orgChart1"/>
    <dgm:cxn modelId="{9A638AEF-458C-AE4D-A9B0-C83AF86D8C06}" type="presParOf" srcId="{64166E15-31C4-41F9-A0B8-662E59249458}" destId="{59A5292C-DA46-7243-A7A1-357B768F8446}" srcOrd="3" destOrd="0" presId="urn:microsoft.com/office/officeart/2005/8/layout/orgChart1"/>
    <dgm:cxn modelId="{63837912-9836-374B-83E4-26151F92CFE0}" type="presParOf" srcId="{59A5292C-DA46-7243-A7A1-357B768F8446}" destId="{004FB6CA-AD16-5D4E-BA1C-74501B88D0A3}" srcOrd="0" destOrd="0" presId="urn:microsoft.com/office/officeart/2005/8/layout/orgChart1"/>
    <dgm:cxn modelId="{001454E0-ECF8-EF45-BF74-A511DF9FE694}" type="presParOf" srcId="{004FB6CA-AD16-5D4E-BA1C-74501B88D0A3}" destId="{3378A339-AE72-2C48-B8AA-408C7BF39B8E}" srcOrd="0" destOrd="0" presId="urn:microsoft.com/office/officeart/2005/8/layout/orgChart1"/>
    <dgm:cxn modelId="{0C76C705-9070-8846-9453-8AF5210F5498}" type="presParOf" srcId="{004FB6CA-AD16-5D4E-BA1C-74501B88D0A3}" destId="{F776A084-0DF2-C34A-A454-5840726E1DE8}" srcOrd="1" destOrd="0" presId="urn:microsoft.com/office/officeart/2005/8/layout/orgChart1"/>
    <dgm:cxn modelId="{89230C86-195F-A84E-9B5D-B87B18820FB8}" type="presParOf" srcId="{59A5292C-DA46-7243-A7A1-357B768F8446}" destId="{E00A780F-ACDA-F94F-968F-9E44DAFB07CD}" srcOrd="1" destOrd="0" presId="urn:microsoft.com/office/officeart/2005/8/layout/orgChart1"/>
    <dgm:cxn modelId="{1BEC204C-2D6B-AE45-8624-57FFD5DE048E}" type="presParOf" srcId="{59A5292C-DA46-7243-A7A1-357B768F8446}" destId="{A178D443-214E-044D-815A-C275B73F5DD9}" srcOrd="2" destOrd="0" presId="urn:microsoft.com/office/officeart/2005/8/layout/orgChart1"/>
    <dgm:cxn modelId="{1751320A-BB1F-4CA7-A758-2E58C7606452}" type="presParOf" srcId="{3AFB0F7E-A61C-4D55-A096-D6E5EE3C7186}" destId="{3DF8ACC3-0BA4-4E50-9D73-6DBF7FC6EA6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51BC49-A5F5-4C46-B1A3-9C1080BC226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B451FA0-059F-4998-832D-63F435396503}">
      <dgm:prSet phldrT="[Text]"/>
      <dgm:spPr/>
      <dgm:t>
        <a:bodyPr/>
        <a:lstStyle/>
        <a:p>
          <a:r>
            <a:rPr lang="en-US" dirty="0">
              <a:latin typeface="+mj-lt"/>
            </a:rPr>
            <a:t>Classification Algorithms</a:t>
          </a:r>
        </a:p>
      </dgm:t>
    </dgm:pt>
    <dgm:pt modelId="{832276FC-15FB-42CB-96E0-89A0EF4F8B18}" type="parTrans" cxnId="{2C61A6C0-7F5B-4446-9C4E-6030595A93C4}">
      <dgm:prSet/>
      <dgm:spPr/>
      <dgm:t>
        <a:bodyPr/>
        <a:lstStyle/>
        <a:p>
          <a:endParaRPr lang="en-US">
            <a:latin typeface="+mj-lt"/>
          </a:endParaRPr>
        </a:p>
      </dgm:t>
    </dgm:pt>
    <dgm:pt modelId="{3E25F27C-D6A9-4344-BCC4-A68DEBA6436B}" type="sibTrans" cxnId="{2C61A6C0-7F5B-4446-9C4E-6030595A93C4}">
      <dgm:prSet/>
      <dgm:spPr/>
      <dgm:t>
        <a:bodyPr/>
        <a:lstStyle/>
        <a:p>
          <a:endParaRPr lang="en-US">
            <a:latin typeface="+mj-lt"/>
          </a:endParaRPr>
        </a:p>
      </dgm:t>
    </dgm:pt>
    <dgm:pt modelId="{2D98BE87-D15A-4406-99D6-A923E624311E}">
      <dgm:prSet phldrT="[Text]"/>
      <dgm:spPr/>
      <dgm:t>
        <a:bodyPr/>
        <a:lstStyle/>
        <a:p>
          <a:r>
            <a:rPr lang="en-US" dirty="0">
              <a:latin typeface="+mj-lt"/>
            </a:rPr>
            <a:t>Logistic Regression</a:t>
          </a:r>
        </a:p>
      </dgm:t>
    </dgm:pt>
    <dgm:pt modelId="{338C848A-3610-44E8-AF46-CB25F707EFE8}" type="parTrans" cxnId="{ED7F64DD-2339-45F4-B2D1-BB7B4884870D}">
      <dgm:prSet/>
      <dgm:spPr/>
      <dgm:t>
        <a:bodyPr/>
        <a:lstStyle/>
        <a:p>
          <a:endParaRPr lang="en-US">
            <a:latin typeface="+mj-lt"/>
          </a:endParaRPr>
        </a:p>
      </dgm:t>
    </dgm:pt>
    <dgm:pt modelId="{D4657B6C-4394-40F9-8A0D-5B3B2F45882D}" type="sibTrans" cxnId="{ED7F64DD-2339-45F4-B2D1-BB7B4884870D}">
      <dgm:prSet/>
      <dgm:spPr/>
      <dgm:t>
        <a:bodyPr/>
        <a:lstStyle/>
        <a:p>
          <a:endParaRPr lang="en-US">
            <a:latin typeface="+mj-lt"/>
          </a:endParaRPr>
        </a:p>
      </dgm:t>
    </dgm:pt>
    <dgm:pt modelId="{3EA683FF-EFA7-44AD-B9DF-0D54DC715A78}">
      <dgm:prSet phldrT="[Text]"/>
      <dgm:spPr/>
      <dgm:t>
        <a:bodyPr/>
        <a:lstStyle/>
        <a:p>
          <a:r>
            <a:rPr lang="en-US" dirty="0">
              <a:latin typeface="+mj-lt"/>
            </a:rPr>
            <a:t>Decision Tree</a:t>
          </a:r>
        </a:p>
      </dgm:t>
    </dgm:pt>
    <dgm:pt modelId="{CC92A17B-E55D-4F13-8906-D830E0232F6F}" type="parTrans" cxnId="{4E3727C6-D48A-4AF5-870E-49568447BFDA}">
      <dgm:prSet/>
      <dgm:spPr/>
      <dgm:t>
        <a:bodyPr/>
        <a:lstStyle/>
        <a:p>
          <a:endParaRPr lang="en-US">
            <a:latin typeface="+mj-lt"/>
          </a:endParaRPr>
        </a:p>
      </dgm:t>
    </dgm:pt>
    <dgm:pt modelId="{346F94C9-2442-482F-AD2A-FB3E9248480A}" type="sibTrans" cxnId="{4E3727C6-D48A-4AF5-870E-49568447BFDA}">
      <dgm:prSet/>
      <dgm:spPr/>
      <dgm:t>
        <a:bodyPr/>
        <a:lstStyle/>
        <a:p>
          <a:endParaRPr lang="en-US">
            <a:latin typeface="+mj-lt"/>
          </a:endParaRPr>
        </a:p>
      </dgm:t>
    </dgm:pt>
    <dgm:pt modelId="{20C9AEEF-09D0-4CC1-BB0B-C54AC8D37569}">
      <dgm:prSet phldrT="[Text]"/>
      <dgm:spPr/>
      <dgm:t>
        <a:bodyPr/>
        <a:lstStyle/>
        <a:p>
          <a:r>
            <a:rPr lang="en-US" dirty="0">
              <a:latin typeface="+mj-lt"/>
            </a:rPr>
            <a:t>SVM</a:t>
          </a:r>
        </a:p>
      </dgm:t>
    </dgm:pt>
    <dgm:pt modelId="{6FCC2407-C7AF-43D8-BB72-3F02B5EE3B86}" type="parTrans" cxnId="{116A398F-119C-444D-9FB6-2982ED31B1E7}">
      <dgm:prSet/>
      <dgm:spPr/>
      <dgm:t>
        <a:bodyPr/>
        <a:lstStyle/>
        <a:p>
          <a:endParaRPr lang="en-US">
            <a:latin typeface="+mj-lt"/>
          </a:endParaRPr>
        </a:p>
      </dgm:t>
    </dgm:pt>
    <dgm:pt modelId="{77BF81C9-B705-40A9-9A70-080F7A5A59E2}" type="sibTrans" cxnId="{116A398F-119C-444D-9FB6-2982ED31B1E7}">
      <dgm:prSet/>
      <dgm:spPr/>
      <dgm:t>
        <a:bodyPr/>
        <a:lstStyle/>
        <a:p>
          <a:endParaRPr lang="en-US">
            <a:latin typeface="+mj-lt"/>
          </a:endParaRPr>
        </a:p>
      </dgm:t>
    </dgm:pt>
    <dgm:pt modelId="{04D857CF-FE4F-A044-B8D8-FC92F9637DA1}">
      <dgm:prSet/>
      <dgm:spPr/>
      <dgm:t>
        <a:bodyPr/>
        <a:lstStyle/>
        <a:p>
          <a:r>
            <a:rPr lang="en-US" dirty="0">
              <a:latin typeface="+mj-lt"/>
            </a:rPr>
            <a:t>Random Forest</a:t>
          </a:r>
        </a:p>
      </dgm:t>
    </dgm:pt>
    <dgm:pt modelId="{50258EFF-665F-AC4F-AAE6-7BE41A96C71F}" type="parTrans" cxnId="{9983DBB2-BF2B-E646-99A2-91F073A1C4F9}">
      <dgm:prSet/>
      <dgm:spPr/>
      <dgm:t>
        <a:bodyPr/>
        <a:lstStyle/>
        <a:p>
          <a:endParaRPr lang="en-US">
            <a:latin typeface="+mj-lt"/>
          </a:endParaRPr>
        </a:p>
      </dgm:t>
    </dgm:pt>
    <dgm:pt modelId="{29158793-B194-3040-8F0C-1426AADC3E10}" type="sibTrans" cxnId="{9983DBB2-BF2B-E646-99A2-91F073A1C4F9}">
      <dgm:prSet/>
      <dgm:spPr/>
      <dgm:t>
        <a:bodyPr/>
        <a:lstStyle/>
        <a:p>
          <a:endParaRPr lang="en-US">
            <a:latin typeface="+mj-lt"/>
          </a:endParaRPr>
        </a:p>
      </dgm:t>
    </dgm:pt>
    <dgm:pt modelId="{5670FBB0-05FF-984A-AD72-86B00676FEE5}">
      <dgm:prSet/>
      <dgm:spPr/>
      <dgm:t>
        <a:bodyPr/>
        <a:lstStyle/>
        <a:p>
          <a:r>
            <a:rPr lang="en-US" dirty="0">
              <a:latin typeface="+mj-lt"/>
            </a:rPr>
            <a:t>KNN</a:t>
          </a:r>
        </a:p>
      </dgm:t>
    </dgm:pt>
    <dgm:pt modelId="{1A88EE74-9811-3749-BBDB-9FF3069162E9}" type="parTrans" cxnId="{DFB2C14F-F8E8-AD49-BB06-5ACEF4A6B66F}">
      <dgm:prSet/>
      <dgm:spPr/>
      <dgm:t>
        <a:bodyPr/>
        <a:lstStyle/>
        <a:p>
          <a:endParaRPr lang="en-US">
            <a:latin typeface="+mj-lt"/>
          </a:endParaRPr>
        </a:p>
      </dgm:t>
    </dgm:pt>
    <dgm:pt modelId="{94E87648-9166-B849-A13D-3BDBB8E7357D}" type="sibTrans" cxnId="{DFB2C14F-F8E8-AD49-BB06-5ACEF4A6B66F}">
      <dgm:prSet/>
      <dgm:spPr/>
      <dgm:t>
        <a:bodyPr/>
        <a:lstStyle/>
        <a:p>
          <a:endParaRPr lang="en-US">
            <a:latin typeface="+mj-lt"/>
          </a:endParaRPr>
        </a:p>
      </dgm:t>
    </dgm:pt>
    <dgm:pt modelId="{19C6CDA8-BFF9-9C49-BC34-80ECB83FC103}">
      <dgm:prSet/>
      <dgm:spPr/>
      <dgm:t>
        <a:bodyPr/>
        <a:lstStyle/>
        <a:p>
          <a:r>
            <a:rPr lang="en-US" dirty="0">
              <a:latin typeface="+mj-lt"/>
            </a:rPr>
            <a:t>Naive Bayes</a:t>
          </a:r>
        </a:p>
      </dgm:t>
    </dgm:pt>
    <dgm:pt modelId="{68E8D878-FFDF-354F-96A2-4EE947354E54}" type="parTrans" cxnId="{4D1D73B7-2205-CA43-9583-3E5145A80EDD}">
      <dgm:prSet/>
      <dgm:spPr/>
      <dgm:t>
        <a:bodyPr/>
        <a:lstStyle/>
        <a:p>
          <a:endParaRPr lang="en-US">
            <a:latin typeface="+mj-lt"/>
          </a:endParaRPr>
        </a:p>
      </dgm:t>
    </dgm:pt>
    <dgm:pt modelId="{EE8FD782-4D31-1446-A8B3-31F178B84237}" type="sibTrans" cxnId="{4D1D73B7-2205-CA43-9583-3E5145A80EDD}">
      <dgm:prSet/>
      <dgm:spPr/>
      <dgm:t>
        <a:bodyPr/>
        <a:lstStyle/>
        <a:p>
          <a:endParaRPr lang="en-US">
            <a:latin typeface="+mj-lt"/>
          </a:endParaRPr>
        </a:p>
      </dgm:t>
    </dgm:pt>
    <dgm:pt modelId="{E7B3BD91-9C7B-4478-A0C3-EA4759931156}" type="pres">
      <dgm:prSet presAssocID="{9951BC49-A5F5-4C46-B1A3-9C1080BC2269}" presName="hierChild1" presStyleCnt="0">
        <dgm:presLayoutVars>
          <dgm:orgChart val="1"/>
          <dgm:chPref val="1"/>
          <dgm:dir/>
          <dgm:animOne val="branch"/>
          <dgm:animLvl val="lvl"/>
          <dgm:resizeHandles/>
        </dgm:presLayoutVars>
      </dgm:prSet>
      <dgm:spPr/>
    </dgm:pt>
    <dgm:pt modelId="{3AFB0F7E-A61C-4D55-A096-D6E5EE3C7186}" type="pres">
      <dgm:prSet presAssocID="{1B451FA0-059F-4998-832D-63F435396503}" presName="hierRoot1" presStyleCnt="0">
        <dgm:presLayoutVars>
          <dgm:hierBranch val="init"/>
        </dgm:presLayoutVars>
      </dgm:prSet>
      <dgm:spPr/>
    </dgm:pt>
    <dgm:pt modelId="{7310710B-A3DF-4845-B6D8-D514A856B2DD}" type="pres">
      <dgm:prSet presAssocID="{1B451FA0-059F-4998-832D-63F435396503}" presName="rootComposite1" presStyleCnt="0"/>
      <dgm:spPr/>
    </dgm:pt>
    <dgm:pt modelId="{9848C1F5-81A8-430B-99ED-881599A093C7}" type="pres">
      <dgm:prSet presAssocID="{1B451FA0-059F-4998-832D-63F435396503}" presName="rootText1" presStyleLbl="node0" presStyleIdx="0" presStyleCnt="1" custScaleX="138831">
        <dgm:presLayoutVars>
          <dgm:chPref val="3"/>
        </dgm:presLayoutVars>
      </dgm:prSet>
      <dgm:spPr/>
    </dgm:pt>
    <dgm:pt modelId="{75490530-2F78-4B08-9F83-851087F16AC8}" type="pres">
      <dgm:prSet presAssocID="{1B451FA0-059F-4998-832D-63F435396503}" presName="rootConnector1" presStyleLbl="node1" presStyleIdx="0" presStyleCnt="0"/>
      <dgm:spPr/>
    </dgm:pt>
    <dgm:pt modelId="{64166E15-31C4-41F9-A0B8-662E59249458}" type="pres">
      <dgm:prSet presAssocID="{1B451FA0-059F-4998-832D-63F435396503}" presName="hierChild2" presStyleCnt="0"/>
      <dgm:spPr/>
    </dgm:pt>
    <dgm:pt modelId="{A418B3D7-7B1A-4631-B34A-682158C48353}" type="pres">
      <dgm:prSet presAssocID="{338C848A-3610-44E8-AF46-CB25F707EFE8}" presName="Name37" presStyleLbl="parChTrans1D2" presStyleIdx="0" presStyleCnt="6"/>
      <dgm:spPr/>
    </dgm:pt>
    <dgm:pt modelId="{57B919F1-B9A3-4248-A69B-ADA743DFC454}" type="pres">
      <dgm:prSet presAssocID="{2D98BE87-D15A-4406-99D6-A923E624311E}" presName="hierRoot2" presStyleCnt="0">
        <dgm:presLayoutVars>
          <dgm:hierBranch val="init"/>
        </dgm:presLayoutVars>
      </dgm:prSet>
      <dgm:spPr/>
    </dgm:pt>
    <dgm:pt modelId="{71E7A9A9-5A1B-45AA-AA9B-D27790BE73DF}" type="pres">
      <dgm:prSet presAssocID="{2D98BE87-D15A-4406-99D6-A923E624311E}" presName="rootComposite" presStyleCnt="0"/>
      <dgm:spPr/>
    </dgm:pt>
    <dgm:pt modelId="{86709133-5A49-4E20-BA67-3DE52B86C3EC}" type="pres">
      <dgm:prSet presAssocID="{2D98BE87-D15A-4406-99D6-A923E624311E}" presName="rootText" presStyleLbl="node2" presStyleIdx="0" presStyleCnt="6">
        <dgm:presLayoutVars>
          <dgm:chPref val="3"/>
        </dgm:presLayoutVars>
      </dgm:prSet>
      <dgm:spPr/>
    </dgm:pt>
    <dgm:pt modelId="{669F334E-5F5F-4571-9514-CB7CC14F1B60}" type="pres">
      <dgm:prSet presAssocID="{2D98BE87-D15A-4406-99D6-A923E624311E}" presName="rootConnector" presStyleLbl="node2" presStyleIdx="0" presStyleCnt="6"/>
      <dgm:spPr/>
    </dgm:pt>
    <dgm:pt modelId="{4E249BF0-57EF-4CE7-8F21-2CB809F34395}" type="pres">
      <dgm:prSet presAssocID="{2D98BE87-D15A-4406-99D6-A923E624311E}" presName="hierChild4" presStyleCnt="0"/>
      <dgm:spPr/>
    </dgm:pt>
    <dgm:pt modelId="{B37F21CB-6430-4023-926C-5A5EF587B07F}" type="pres">
      <dgm:prSet presAssocID="{2D98BE87-D15A-4406-99D6-A923E624311E}" presName="hierChild5" presStyleCnt="0"/>
      <dgm:spPr/>
    </dgm:pt>
    <dgm:pt modelId="{CE0278C3-2CCA-436A-A727-7C34FF332E0E}" type="pres">
      <dgm:prSet presAssocID="{CC92A17B-E55D-4F13-8906-D830E0232F6F}" presName="Name37" presStyleLbl="parChTrans1D2" presStyleIdx="1" presStyleCnt="6"/>
      <dgm:spPr/>
    </dgm:pt>
    <dgm:pt modelId="{F3F9AEEF-5FD8-471E-A7BE-79EB298F21EF}" type="pres">
      <dgm:prSet presAssocID="{3EA683FF-EFA7-44AD-B9DF-0D54DC715A78}" presName="hierRoot2" presStyleCnt="0">
        <dgm:presLayoutVars>
          <dgm:hierBranch val="init"/>
        </dgm:presLayoutVars>
      </dgm:prSet>
      <dgm:spPr/>
    </dgm:pt>
    <dgm:pt modelId="{909EE1D3-E590-4C9E-8B37-A3BA5D78952E}" type="pres">
      <dgm:prSet presAssocID="{3EA683FF-EFA7-44AD-B9DF-0D54DC715A78}" presName="rootComposite" presStyleCnt="0"/>
      <dgm:spPr/>
    </dgm:pt>
    <dgm:pt modelId="{9D6847E6-27EC-4290-8586-D37E5CE99E96}" type="pres">
      <dgm:prSet presAssocID="{3EA683FF-EFA7-44AD-B9DF-0D54DC715A78}" presName="rootText" presStyleLbl="node2" presStyleIdx="1" presStyleCnt="6">
        <dgm:presLayoutVars>
          <dgm:chPref val="3"/>
        </dgm:presLayoutVars>
      </dgm:prSet>
      <dgm:spPr/>
    </dgm:pt>
    <dgm:pt modelId="{90A16409-1EF9-4625-BF18-1201317BD280}" type="pres">
      <dgm:prSet presAssocID="{3EA683FF-EFA7-44AD-B9DF-0D54DC715A78}" presName="rootConnector" presStyleLbl="node2" presStyleIdx="1" presStyleCnt="6"/>
      <dgm:spPr/>
    </dgm:pt>
    <dgm:pt modelId="{F2011495-D479-49F8-8210-60E2BA9E342F}" type="pres">
      <dgm:prSet presAssocID="{3EA683FF-EFA7-44AD-B9DF-0D54DC715A78}" presName="hierChild4" presStyleCnt="0"/>
      <dgm:spPr/>
    </dgm:pt>
    <dgm:pt modelId="{85411BF7-7B9E-4672-B51A-C08F2B6EA5E4}" type="pres">
      <dgm:prSet presAssocID="{3EA683FF-EFA7-44AD-B9DF-0D54DC715A78}" presName="hierChild5" presStyleCnt="0"/>
      <dgm:spPr/>
    </dgm:pt>
    <dgm:pt modelId="{5EBCB7A9-E764-2042-BDC3-EEC7E7C5B861}" type="pres">
      <dgm:prSet presAssocID="{1A88EE74-9811-3749-BBDB-9FF3069162E9}" presName="Name37" presStyleLbl="parChTrans1D2" presStyleIdx="2" presStyleCnt="6"/>
      <dgm:spPr/>
    </dgm:pt>
    <dgm:pt modelId="{2541DBC4-75EE-FE45-A840-6F1557C5DE65}" type="pres">
      <dgm:prSet presAssocID="{5670FBB0-05FF-984A-AD72-86B00676FEE5}" presName="hierRoot2" presStyleCnt="0">
        <dgm:presLayoutVars>
          <dgm:hierBranch val="init"/>
        </dgm:presLayoutVars>
      </dgm:prSet>
      <dgm:spPr/>
    </dgm:pt>
    <dgm:pt modelId="{7F337FEE-B689-6544-9869-5234426ABB46}" type="pres">
      <dgm:prSet presAssocID="{5670FBB0-05FF-984A-AD72-86B00676FEE5}" presName="rootComposite" presStyleCnt="0"/>
      <dgm:spPr/>
    </dgm:pt>
    <dgm:pt modelId="{B5BA2A39-1689-A645-8ACF-CD0D00DF21D0}" type="pres">
      <dgm:prSet presAssocID="{5670FBB0-05FF-984A-AD72-86B00676FEE5}" presName="rootText" presStyleLbl="node2" presStyleIdx="2" presStyleCnt="6">
        <dgm:presLayoutVars>
          <dgm:chPref val="3"/>
        </dgm:presLayoutVars>
      </dgm:prSet>
      <dgm:spPr/>
    </dgm:pt>
    <dgm:pt modelId="{5354F7F4-7C7D-BF4E-A900-19FB1D61ECF2}" type="pres">
      <dgm:prSet presAssocID="{5670FBB0-05FF-984A-AD72-86B00676FEE5}" presName="rootConnector" presStyleLbl="node2" presStyleIdx="2" presStyleCnt="6"/>
      <dgm:spPr/>
    </dgm:pt>
    <dgm:pt modelId="{AE71BB5A-BC95-7646-99BC-73DFB983DC57}" type="pres">
      <dgm:prSet presAssocID="{5670FBB0-05FF-984A-AD72-86B00676FEE5}" presName="hierChild4" presStyleCnt="0"/>
      <dgm:spPr/>
    </dgm:pt>
    <dgm:pt modelId="{15DF42E9-23E7-FE40-952A-95DBF1E2104A}" type="pres">
      <dgm:prSet presAssocID="{5670FBB0-05FF-984A-AD72-86B00676FEE5}" presName="hierChild5" presStyleCnt="0"/>
      <dgm:spPr/>
    </dgm:pt>
    <dgm:pt modelId="{D2B777C5-DCF4-3044-ACD6-6D6EE0394649}" type="pres">
      <dgm:prSet presAssocID="{68E8D878-FFDF-354F-96A2-4EE947354E54}" presName="Name37" presStyleLbl="parChTrans1D2" presStyleIdx="3" presStyleCnt="6"/>
      <dgm:spPr/>
    </dgm:pt>
    <dgm:pt modelId="{F7CA87CF-8D74-7D4F-8C73-3DECE254C074}" type="pres">
      <dgm:prSet presAssocID="{19C6CDA8-BFF9-9C49-BC34-80ECB83FC103}" presName="hierRoot2" presStyleCnt="0">
        <dgm:presLayoutVars>
          <dgm:hierBranch val="init"/>
        </dgm:presLayoutVars>
      </dgm:prSet>
      <dgm:spPr/>
    </dgm:pt>
    <dgm:pt modelId="{9686D708-4256-7E45-BCB3-176C70C866B9}" type="pres">
      <dgm:prSet presAssocID="{19C6CDA8-BFF9-9C49-BC34-80ECB83FC103}" presName="rootComposite" presStyleCnt="0"/>
      <dgm:spPr/>
    </dgm:pt>
    <dgm:pt modelId="{59BD4D96-C32D-C543-9A4F-6FFC84103A19}" type="pres">
      <dgm:prSet presAssocID="{19C6CDA8-BFF9-9C49-BC34-80ECB83FC103}" presName="rootText" presStyleLbl="node2" presStyleIdx="3" presStyleCnt="6">
        <dgm:presLayoutVars>
          <dgm:chPref val="3"/>
        </dgm:presLayoutVars>
      </dgm:prSet>
      <dgm:spPr/>
    </dgm:pt>
    <dgm:pt modelId="{540A6358-90E4-0841-AB35-4301A49B2C43}" type="pres">
      <dgm:prSet presAssocID="{19C6CDA8-BFF9-9C49-BC34-80ECB83FC103}" presName="rootConnector" presStyleLbl="node2" presStyleIdx="3" presStyleCnt="6"/>
      <dgm:spPr/>
    </dgm:pt>
    <dgm:pt modelId="{4F00FA7E-9063-B241-A85F-B2C24E4E71CE}" type="pres">
      <dgm:prSet presAssocID="{19C6CDA8-BFF9-9C49-BC34-80ECB83FC103}" presName="hierChild4" presStyleCnt="0"/>
      <dgm:spPr/>
    </dgm:pt>
    <dgm:pt modelId="{C39ACC3E-2351-464F-B902-7B684E2C2871}" type="pres">
      <dgm:prSet presAssocID="{19C6CDA8-BFF9-9C49-BC34-80ECB83FC103}" presName="hierChild5" presStyleCnt="0"/>
      <dgm:spPr/>
    </dgm:pt>
    <dgm:pt modelId="{6615F957-8443-6244-BC98-9EBB3DD453D2}" type="pres">
      <dgm:prSet presAssocID="{50258EFF-665F-AC4F-AAE6-7BE41A96C71F}" presName="Name37" presStyleLbl="parChTrans1D2" presStyleIdx="4" presStyleCnt="6"/>
      <dgm:spPr/>
    </dgm:pt>
    <dgm:pt modelId="{27AA532E-0329-C74B-BD48-1501BA6C2E81}" type="pres">
      <dgm:prSet presAssocID="{04D857CF-FE4F-A044-B8D8-FC92F9637DA1}" presName="hierRoot2" presStyleCnt="0">
        <dgm:presLayoutVars>
          <dgm:hierBranch val="init"/>
        </dgm:presLayoutVars>
      </dgm:prSet>
      <dgm:spPr/>
    </dgm:pt>
    <dgm:pt modelId="{A3E51DB6-EB25-E94A-9F3A-0A3B27836BA6}" type="pres">
      <dgm:prSet presAssocID="{04D857CF-FE4F-A044-B8D8-FC92F9637DA1}" presName="rootComposite" presStyleCnt="0"/>
      <dgm:spPr/>
    </dgm:pt>
    <dgm:pt modelId="{8F9C53E5-B2BA-224B-928A-12B36E09D6E4}" type="pres">
      <dgm:prSet presAssocID="{04D857CF-FE4F-A044-B8D8-FC92F9637DA1}" presName="rootText" presStyleLbl="node2" presStyleIdx="4" presStyleCnt="6">
        <dgm:presLayoutVars>
          <dgm:chPref val="3"/>
        </dgm:presLayoutVars>
      </dgm:prSet>
      <dgm:spPr/>
    </dgm:pt>
    <dgm:pt modelId="{586FC0E9-D6AA-E643-AC99-456B8AA61FDD}" type="pres">
      <dgm:prSet presAssocID="{04D857CF-FE4F-A044-B8D8-FC92F9637DA1}" presName="rootConnector" presStyleLbl="node2" presStyleIdx="4" presStyleCnt="6"/>
      <dgm:spPr/>
    </dgm:pt>
    <dgm:pt modelId="{1A2FA152-13B2-6048-B675-3B0AB561DFD3}" type="pres">
      <dgm:prSet presAssocID="{04D857CF-FE4F-A044-B8D8-FC92F9637DA1}" presName="hierChild4" presStyleCnt="0"/>
      <dgm:spPr/>
    </dgm:pt>
    <dgm:pt modelId="{E6A0CB75-D394-0544-82E5-B51C5D819FF9}" type="pres">
      <dgm:prSet presAssocID="{04D857CF-FE4F-A044-B8D8-FC92F9637DA1}" presName="hierChild5" presStyleCnt="0"/>
      <dgm:spPr/>
    </dgm:pt>
    <dgm:pt modelId="{E19D0C4C-7654-4327-B979-D7D3C98233B2}" type="pres">
      <dgm:prSet presAssocID="{6FCC2407-C7AF-43D8-BB72-3F02B5EE3B86}" presName="Name37" presStyleLbl="parChTrans1D2" presStyleIdx="5" presStyleCnt="6"/>
      <dgm:spPr/>
    </dgm:pt>
    <dgm:pt modelId="{2BDB2E7A-E1C6-402A-BDD6-D14BFDCCB536}" type="pres">
      <dgm:prSet presAssocID="{20C9AEEF-09D0-4CC1-BB0B-C54AC8D37569}" presName="hierRoot2" presStyleCnt="0">
        <dgm:presLayoutVars>
          <dgm:hierBranch val="init"/>
        </dgm:presLayoutVars>
      </dgm:prSet>
      <dgm:spPr/>
    </dgm:pt>
    <dgm:pt modelId="{2885E4F3-CC62-4532-9F0F-81CE9E6BB59C}" type="pres">
      <dgm:prSet presAssocID="{20C9AEEF-09D0-4CC1-BB0B-C54AC8D37569}" presName="rootComposite" presStyleCnt="0"/>
      <dgm:spPr/>
    </dgm:pt>
    <dgm:pt modelId="{0244378F-C748-4810-B62A-CC3620027C65}" type="pres">
      <dgm:prSet presAssocID="{20C9AEEF-09D0-4CC1-BB0B-C54AC8D37569}" presName="rootText" presStyleLbl="node2" presStyleIdx="5" presStyleCnt="6">
        <dgm:presLayoutVars>
          <dgm:chPref val="3"/>
        </dgm:presLayoutVars>
      </dgm:prSet>
      <dgm:spPr/>
    </dgm:pt>
    <dgm:pt modelId="{26371CD1-A4A7-4B8D-AC60-8CCDAC87A0B7}" type="pres">
      <dgm:prSet presAssocID="{20C9AEEF-09D0-4CC1-BB0B-C54AC8D37569}" presName="rootConnector" presStyleLbl="node2" presStyleIdx="5" presStyleCnt="6"/>
      <dgm:spPr/>
    </dgm:pt>
    <dgm:pt modelId="{74C2C4CB-6C96-4048-A45A-AFF88984D5B8}" type="pres">
      <dgm:prSet presAssocID="{20C9AEEF-09D0-4CC1-BB0B-C54AC8D37569}" presName="hierChild4" presStyleCnt="0"/>
      <dgm:spPr/>
    </dgm:pt>
    <dgm:pt modelId="{0EFB6E70-777F-47F7-BBD2-D933F159701F}" type="pres">
      <dgm:prSet presAssocID="{20C9AEEF-09D0-4CC1-BB0B-C54AC8D37569}" presName="hierChild5" presStyleCnt="0"/>
      <dgm:spPr/>
    </dgm:pt>
    <dgm:pt modelId="{3DF8ACC3-0BA4-4E50-9D73-6DBF7FC6EA65}" type="pres">
      <dgm:prSet presAssocID="{1B451FA0-059F-4998-832D-63F435396503}" presName="hierChild3" presStyleCnt="0"/>
      <dgm:spPr/>
    </dgm:pt>
  </dgm:ptLst>
  <dgm:cxnLst>
    <dgm:cxn modelId="{3F506C03-867C-4549-B6BD-81744092868F}" type="presOf" srcId="{3EA683FF-EFA7-44AD-B9DF-0D54DC715A78}" destId="{90A16409-1EF9-4625-BF18-1201317BD280}" srcOrd="1" destOrd="0" presId="urn:microsoft.com/office/officeart/2005/8/layout/orgChart1"/>
    <dgm:cxn modelId="{2AA5470C-259B-4585-9A69-CBA02CA5B8F2}" type="presOf" srcId="{6FCC2407-C7AF-43D8-BB72-3F02B5EE3B86}" destId="{E19D0C4C-7654-4327-B979-D7D3C98233B2}" srcOrd="0" destOrd="0" presId="urn:microsoft.com/office/officeart/2005/8/layout/orgChart1"/>
    <dgm:cxn modelId="{F802D931-0904-7541-9D1B-76F2342F2B32}" type="presOf" srcId="{1A88EE74-9811-3749-BBDB-9FF3069162E9}" destId="{5EBCB7A9-E764-2042-BDC3-EEC7E7C5B861}" srcOrd="0" destOrd="0" presId="urn:microsoft.com/office/officeart/2005/8/layout/orgChart1"/>
    <dgm:cxn modelId="{D4B5E032-64E9-408C-A09E-75438E80E7D0}" type="presOf" srcId="{338C848A-3610-44E8-AF46-CB25F707EFE8}" destId="{A418B3D7-7B1A-4631-B34A-682158C48353}" srcOrd="0" destOrd="0" presId="urn:microsoft.com/office/officeart/2005/8/layout/orgChart1"/>
    <dgm:cxn modelId="{B33F9233-4CA3-4EC1-9772-B556FA9ACFB9}" type="presOf" srcId="{1B451FA0-059F-4998-832D-63F435396503}" destId="{9848C1F5-81A8-430B-99ED-881599A093C7}" srcOrd="0" destOrd="0" presId="urn:microsoft.com/office/officeart/2005/8/layout/orgChart1"/>
    <dgm:cxn modelId="{E04E6C5C-6B43-BF4D-A8A0-C83374A26325}" type="presOf" srcId="{50258EFF-665F-AC4F-AAE6-7BE41A96C71F}" destId="{6615F957-8443-6244-BC98-9EBB3DD453D2}" srcOrd="0" destOrd="0" presId="urn:microsoft.com/office/officeart/2005/8/layout/orgChart1"/>
    <dgm:cxn modelId="{840E4D4E-C4A2-2C44-B9F0-01073CD398FD}" type="presOf" srcId="{19C6CDA8-BFF9-9C49-BC34-80ECB83FC103}" destId="{59BD4D96-C32D-C543-9A4F-6FFC84103A19}" srcOrd="0" destOrd="0" presId="urn:microsoft.com/office/officeart/2005/8/layout/orgChart1"/>
    <dgm:cxn modelId="{DFB2C14F-F8E8-AD49-BB06-5ACEF4A6B66F}" srcId="{1B451FA0-059F-4998-832D-63F435396503}" destId="{5670FBB0-05FF-984A-AD72-86B00676FEE5}" srcOrd="2" destOrd="0" parTransId="{1A88EE74-9811-3749-BBDB-9FF3069162E9}" sibTransId="{94E87648-9166-B849-A13D-3BDBB8E7357D}"/>
    <dgm:cxn modelId="{17471671-3000-4776-98E5-5D417C14E95A}" type="presOf" srcId="{9951BC49-A5F5-4C46-B1A3-9C1080BC2269}" destId="{E7B3BD91-9C7B-4478-A0C3-EA4759931156}" srcOrd="0" destOrd="0" presId="urn:microsoft.com/office/officeart/2005/8/layout/orgChart1"/>
    <dgm:cxn modelId="{F24F1F74-110F-1F4C-9704-3149BF8E1FBB}" type="presOf" srcId="{5670FBB0-05FF-984A-AD72-86B00676FEE5}" destId="{B5BA2A39-1689-A645-8ACF-CD0D00DF21D0}" srcOrd="0" destOrd="0" presId="urn:microsoft.com/office/officeart/2005/8/layout/orgChart1"/>
    <dgm:cxn modelId="{42D36155-7514-45F1-8E3B-3D37BD3FDC83}" type="presOf" srcId="{20C9AEEF-09D0-4CC1-BB0B-C54AC8D37569}" destId="{0244378F-C748-4810-B62A-CC3620027C65}" srcOrd="0" destOrd="0" presId="urn:microsoft.com/office/officeart/2005/8/layout/orgChart1"/>
    <dgm:cxn modelId="{116A398F-119C-444D-9FB6-2982ED31B1E7}" srcId="{1B451FA0-059F-4998-832D-63F435396503}" destId="{20C9AEEF-09D0-4CC1-BB0B-C54AC8D37569}" srcOrd="5" destOrd="0" parTransId="{6FCC2407-C7AF-43D8-BB72-3F02B5EE3B86}" sibTransId="{77BF81C9-B705-40A9-9A70-080F7A5A59E2}"/>
    <dgm:cxn modelId="{874C159D-468D-8B43-B036-C0CA428589E6}" type="presOf" srcId="{19C6CDA8-BFF9-9C49-BC34-80ECB83FC103}" destId="{540A6358-90E4-0841-AB35-4301A49B2C43}" srcOrd="1" destOrd="0" presId="urn:microsoft.com/office/officeart/2005/8/layout/orgChart1"/>
    <dgm:cxn modelId="{68C5A49E-0E29-4045-ABAD-3A60DE652432}" type="presOf" srcId="{20C9AEEF-09D0-4CC1-BB0B-C54AC8D37569}" destId="{26371CD1-A4A7-4B8D-AC60-8CCDAC87A0B7}" srcOrd="1" destOrd="0" presId="urn:microsoft.com/office/officeart/2005/8/layout/orgChart1"/>
    <dgm:cxn modelId="{1FF172A9-E634-2E41-B157-B5046AD1A968}" type="presOf" srcId="{5670FBB0-05FF-984A-AD72-86B00676FEE5}" destId="{5354F7F4-7C7D-BF4E-A900-19FB1D61ECF2}" srcOrd="1" destOrd="0" presId="urn:microsoft.com/office/officeart/2005/8/layout/orgChart1"/>
    <dgm:cxn modelId="{9381D5B1-90E5-4E7C-B31F-CA0CFF3AB8F0}" type="presOf" srcId="{CC92A17B-E55D-4F13-8906-D830E0232F6F}" destId="{CE0278C3-2CCA-436A-A727-7C34FF332E0E}" srcOrd="0" destOrd="0" presId="urn:microsoft.com/office/officeart/2005/8/layout/orgChart1"/>
    <dgm:cxn modelId="{9983DBB2-BF2B-E646-99A2-91F073A1C4F9}" srcId="{1B451FA0-059F-4998-832D-63F435396503}" destId="{04D857CF-FE4F-A044-B8D8-FC92F9637DA1}" srcOrd="4" destOrd="0" parTransId="{50258EFF-665F-AC4F-AAE6-7BE41A96C71F}" sibTransId="{29158793-B194-3040-8F0C-1426AADC3E10}"/>
    <dgm:cxn modelId="{4D1D73B7-2205-CA43-9583-3E5145A80EDD}" srcId="{1B451FA0-059F-4998-832D-63F435396503}" destId="{19C6CDA8-BFF9-9C49-BC34-80ECB83FC103}" srcOrd="3" destOrd="0" parTransId="{68E8D878-FFDF-354F-96A2-4EE947354E54}" sibTransId="{EE8FD782-4D31-1446-A8B3-31F178B84237}"/>
    <dgm:cxn modelId="{0A98E9B9-D122-9F48-BBC2-7DEDC37846F0}" type="presOf" srcId="{04D857CF-FE4F-A044-B8D8-FC92F9637DA1}" destId="{8F9C53E5-B2BA-224B-928A-12B36E09D6E4}" srcOrd="0" destOrd="0" presId="urn:microsoft.com/office/officeart/2005/8/layout/orgChart1"/>
    <dgm:cxn modelId="{2C61A6C0-7F5B-4446-9C4E-6030595A93C4}" srcId="{9951BC49-A5F5-4C46-B1A3-9C1080BC2269}" destId="{1B451FA0-059F-4998-832D-63F435396503}" srcOrd="0" destOrd="0" parTransId="{832276FC-15FB-42CB-96E0-89A0EF4F8B18}" sibTransId="{3E25F27C-D6A9-4344-BCC4-A68DEBA6436B}"/>
    <dgm:cxn modelId="{4E3727C6-D48A-4AF5-870E-49568447BFDA}" srcId="{1B451FA0-059F-4998-832D-63F435396503}" destId="{3EA683FF-EFA7-44AD-B9DF-0D54DC715A78}" srcOrd="1" destOrd="0" parTransId="{CC92A17B-E55D-4F13-8906-D830E0232F6F}" sibTransId="{346F94C9-2442-482F-AD2A-FB3E9248480A}"/>
    <dgm:cxn modelId="{467638D3-764A-3943-9691-880D76C60929}" type="presOf" srcId="{68E8D878-FFDF-354F-96A2-4EE947354E54}" destId="{D2B777C5-DCF4-3044-ACD6-6D6EE0394649}" srcOrd="0" destOrd="0" presId="urn:microsoft.com/office/officeart/2005/8/layout/orgChart1"/>
    <dgm:cxn modelId="{ED7F64DD-2339-45F4-B2D1-BB7B4884870D}" srcId="{1B451FA0-059F-4998-832D-63F435396503}" destId="{2D98BE87-D15A-4406-99D6-A923E624311E}" srcOrd="0" destOrd="0" parTransId="{338C848A-3610-44E8-AF46-CB25F707EFE8}" sibTransId="{D4657B6C-4394-40F9-8A0D-5B3B2F45882D}"/>
    <dgm:cxn modelId="{0E3558E1-1DB5-1A4B-9E3D-71939B392A84}" type="presOf" srcId="{04D857CF-FE4F-A044-B8D8-FC92F9637DA1}" destId="{586FC0E9-D6AA-E643-AC99-456B8AA61FDD}" srcOrd="1" destOrd="0" presId="urn:microsoft.com/office/officeart/2005/8/layout/orgChart1"/>
    <dgm:cxn modelId="{6FE550E4-B3F0-4AD5-9550-94B058CAFE29}" type="presOf" srcId="{1B451FA0-059F-4998-832D-63F435396503}" destId="{75490530-2F78-4B08-9F83-851087F16AC8}" srcOrd="1" destOrd="0" presId="urn:microsoft.com/office/officeart/2005/8/layout/orgChart1"/>
    <dgm:cxn modelId="{2E5606E7-DE5E-4D7B-972F-BEFBECD7457D}" type="presOf" srcId="{3EA683FF-EFA7-44AD-B9DF-0D54DC715A78}" destId="{9D6847E6-27EC-4290-8586-D37E5CE99E96}" srcOrd="0" destOrd="0" presId="urn:microsoft.com/office/officeart/2005/8/layout/orgChart1"/>
    <dgm:cxn modelId="{686968E7-4839-4980-BE03-6DD27F1E824C}" type="presOf" srcId="{2D98BE87-D15A-4406-99D6-A923E624311E}" destId="{669F334E-5F5F-4571-9514-CB7CC14F1B60}" srcOrd="1" destOrd="0" presId="urn:microsoft.com/office/officeart/2005/8/layout/orgChart1"/>
    <dgm:cxn modelId="{A28FBCEB-40FF-4862-A908-C6CEF09F5767}" type="presOf" srcId="{2D98BE87-D15A-4406-99D6-A923E624311E}" destId="{86709133-5A49-4E20-BA67-3DE52B86C3EC}" srcOrd="0" destOrd="0" presId="urn:microsoft.com/office/officeart/2005/8/layout/orgChart1"/>
    <dgm:cxn modelId="{696C9D98-802B-45B0-88E7-03FEC9E9E428}" type="presParOf" srcId="{E7B3BD91-9C7B-4478-A0C3-EA4759931156}" destId="{3AFB0F7E-A61C-4D55-A096-D6E5EE3C7186}" srcOrd="0" destOrd="0" presId="urn:microsoft.com/office/officeart/2005/8/layout/orgChart1"/>
    <dgm:cxn modelId="{38F34EB3-8CE8-4580-8EEB-EF07FF219F89}" type="presParOf" srcId="{3AFB0F7E-A61C-4D55-A096-D6E5EE3C7186}" destId="{7310710B-A3DF-4845-B6D8-D514A856B2DD}" srcOrd="0" destOrd="0" presId="urn:microsoft.com/office/officeart/2005/8/layout/orgChart1"/>
    <dgm:cxn modelId="{AC053FAA-DDCB-46A9-8F02-45F56C3DF0A9}" type="presParOf" srcId="{7310710B-A3DF-4845-B6D8-D514A856B2DD}" destId="{9848C1F5-81A8-430B-99ED-881599A093C7}" srcOrd="0" destOrd="0" presId="urn:microsoft.com/office/officeart/2005/8/layout/orgChart1"/>
    <dgm:cxn modelId="{69CE8756-DC2D-49CD-A8B1-5643D6DB13BA}" type="presParOf" srcId="{7310710B-A3DF-4845-B6D8-D514A856B2DD}" destId="{75490530-2F78-4B08-9F83-851087F16AC8}" srcOrd="1" destOrd="0" presId="urn:microsoft.com/office/officeart/2005/8/layout/orgChart1"/>
    <dgm:cxn modelId="{7F35E1E8-1193-4523-B6BF-53474F75DD79}" type="presParOf" srcId="{3AFB0F7E-A61C-4D55-A096-D6E5EE3C7186}" destId="{64166E15-31C4-41F9-A0B8-662E59249458}" srcOrd="1" destOrd="0" presId="urn:microsoft.com/office/officeart/2005/8/layout/orgChart1"/>
    <dgm:cxn modelId="{9350FFD6-1DC5-4915-B232-5E62007D1F80}" type="presParOf" srcId="{64166E15-31C4-41F9-A0B8-662E59249458}" destId="{A418B3D7-7B1A-4631-B34A-682158C48353}" srcOrd="0" destOrd="0" presId="urn:microsoft.com/office/officeart/2005/8/layout/orgChart1"/>
    <dgm:cxn modelId="{8A8CCDDF-FC42-4BBB-8873-72CA655A37CD}" type="presParOf" srcId="{64166E15-31C4-41F9-A0B8-662E59249458}" destId="{57B919F1-B9A3-4248-A69B-ADA743DFC454}" srcOrd="1" destOrd="0" presId="urn:microsoft.com/office/officeart/2005/8/layout/orgChart1"/>
    <dgm:cxn modelId="{257B04E6-E0FA-44BF-930E-05DC51B7917A}" type="presParOf" srcId="{57B919F1-B9A3-4248-A69B-ADA743DFC454}" destId="{71E7A9A9-5A1B-45AA-AA9B-D27790BE73DF}" srcOrd="0" destOrd="0" presId="urn:microsoft.com/office/officeart/2005/8/layout/orgChart1"/>
    <dgm:cxn modelId="{FE8C3039-CE62-4F99-A1CA-16DAB0D065F0}" type="presParOf" srcId="{71E7A9A9-5A1B-45AA-AA9B-D27790BE73DF}" destId="{86709133-5A49-4E20-BA67-3DE52B86C3EC}" srcOrd="0" destOrd="0" presId="urn:microsoft.com/office/officeart/2005/8/layout/orgChart1"/>
    <dgm:cxn modelId="{EE1705BD-5F65-422B-8B62-038C7928F280}" type="presParOf" srcId="{71E7A9A9-5A1B-45AA-AA9B-D27790BE73DF}" destId="{669F334E-5F5F-4571-9514-CB7CC14F1B60}" srcOrd="1" destOrd="0" presId="urn:microsoft.com/office/officeart/2005/8/layout/orgChart1"/>
    <dgm:cxn modelId="{F1EF4714-B930-4129-AF49-A2CB53C126FD}" type="presParOf" srcId="{57B919F1-B9A3-4248-A69B-ADA743DFC454}" destId="{4E249BF0-57EF-4CE7-8F21-2CB809F34395}" srcOrd="1" destOrd="0" presId="urn:microsoft.com/office/officeart/2005/8/layout/orgChart1"/>
    <dgm:cxn modelId="{183DDB3B-BB2C-4D3B-BEDE-EB0CAFAFF979}" type="presParOf" srcId="{57B919F1-B9A3-4248-A69B-ADA743DFC454}" destId="{B37F21CB-6430-4023-926C-5A5EF587B07F}" srcOrd="2" destOrd="0" presId="urn:microsoft.com/office/officeart/2005/8/layout/orgChart1"/>
    <dgm:cxn modelId="{B9E88E18-83C8-4168-A6DD-E70013F3CFBD}" type="presParOf" srcId="{64166E15-31C4-41F9-A0B8-662E59249458}" destId="{CE0278C3-2CCA-436A-A727-7C34FF332E0E}" srcOrd="2" destOrd="0" presId="urn:microsoft.com/office/officeart/2005/8/layout/orgChart1"/>
    <dgm:cxn modelId="{3E1FDA3B-37E8-4335-8DD0-140CDA335E10}" type="presParOf" srcId="{64166E15-31C4-41F9-A0B8-662E59249458}" destId="{F3F9AEEF-5FD8-471E-A7BE-79EB298F21EF}" srcOrd="3" destOrd="0" presId="urn:microsoft.com/office/officeart/2005/8/layout/orgChart1"/>
    <dgm:cxn modelId="{89E9486B-D153-4536-84C6-45184A88BDB6}" type="presParOf" srcId="{F3F9AEEF-5FD8-471E-A7BE-79EB298F21EF}" destId="{909EE1D3-E590-4C9E-8B37-A3BA5D78952E}" srcOrd="0" destOrd="0" presId="urn:microsoft.com/office/officeart/2005/8/layout/orgChart1"/>
    <dgm:cxn modelId="{67895383-8685-4A6D-9D26-4761BF790459}" type="presParOf" srcId="{909EE1D3-E590-4C9E-8B37-A3BA5D78952E}" destId="{9D6847E6-27EC-4290-8586-D37E5CE99E96}" srcOrd="0" destOrd="0" presId="urn:microsoft.com/office/officeart/2005/8/layout/orgChart1"/>
    <dgm:cxn modelId="{6EF84750-9140-4D75-BDC1-685BB56BAEE7}" type="presParOf" srcId="{909EE1D3-E590-4C9E-8B37-A3BA5D78952E}" destId="{90A16409-1EF9-4625-BF18-1201317BD280}" srcOrd="1" destOrd="0" presId="urn:microsoft.com/office/officeart/2005/8/layout/orgChart1"/>
    <dgm:cxn modelId="{C26B8C4C-FCA5-4BA7-835E-B8416A151EBA}" type="presParOf" srcId="{F3F9AEEF-5FD8-471E-A7BE-79EB298F21EF}" destId="{F2011495-D479-49F8-8210-60E2BA9E342F}" srcOrd="1" destOrd="0" presId="urn:microsoft.com/office/officeart/2005/8/layout/orgChart1"/>
    <dgm:cxn modelId="{25CC64DB-D4E9-4C66-82AD-0D9579B6B38B}" type="presParOf" srcId="{F3F9AEEF-5FD8-471E-A7BE-79EB298F21EF}" destId="{85411BF7-7B9E-4672-B51A-C08F2B6EA5E4}" srcOrd="2" destOrd="0" presId="urn:microsoft.com/office/officeart/2005/8/layout/orgChart1"/>
    <dgm:cxn modelId="{47C37BFA-BFA4-2E4A-AEEC-18BC9F4EB78B}" type="presParOf" srcId="{64166E15-31C4-41F9-A0B8-662E59249458}" destId="{5EBCB7A9-E764-2042-BDC3-EEC7E7C5B861}" srcOrd="4" destOrd="0" presId="urn:microsoft.com/office/officeart/2005/8/layout/orgChart1"/>
    <dgm:cxn modelId="{ED0880E7-86E1-AD45-AAC7-2BEC6FE7CB1A}" type="presParOf" srcId="{64166E15-31C4-41F9-A0B8-662E59249458}" destId="{2541DBC4-75EE-FE45-A840-6F1557C5DE65}" srcOrd="5" destOrd="0" presId="urn:microsoft.com/office/officeart/2005/8/layout/orgChart1"/>
    <dgm:cxn modelId="{5FB0FBCA-9C4D-2446-AEEC-CDBF01941077}" type="presParOf" srcId="{2541DBC4-75EE-FE45-A840-6F1557C5DE65}" destId="{7F337FEE-B689-6544-9869-5234426ABB46}" srcOrd="0" destOrd="0" presId="urn:microsoft.com/office/officeart/2005/8/layout/orgChart1"/>
    <dgm:cxn modelId="{9F0C45EF-6873-F943-AEDC-D0501F1359E6}" type="presParOf" srcId="{7F337FEE-B689-6544-9869-5234426ABB46}" destId="{B5BA2A39-1689-A645-8ACF-CD0D00DF21D0}" srcOrd="0" destOrd="0" presId="urn:microsoft.com/office/officeart/2005/8/layout/orgChart1"/>
    <dgm:cxn modelId="{640998D6-DD47-734D-90AF-7A3274F9AA22}" type="presParOf" srcId="{7F337FEE-B689-6544-9869-5234426ABB46}" destId="{5354F7F4-7C7D-BF4E-A900-19FB1D61ECF2}" srcOrd="1" destOrd="0" presId="urn:microsoft.com/office/officeart/2005/8/layout/orgChart1"/>
    <dgm:cxn modelId="{21CCC5F7-C45E-D24F-B795-4E5ED4FB4788}" type="presParOf" srcId="{2541DBC4-75EE-FE45-A840-6F1557C5DE65}" destId="{AE71BB5A-BC95-7646-99BC-73DFB983DC57}" srcOrd="1" destOrd="0" presId="urn:microsoft.com/office/officeart/2005/8/layout/orgChart1"/>
    <dgm:cxn modelId="{7C1A45CF-F9EA-9148-BF03-D8BFF0AE8678}" type="presParOf" srcId="{2541DBC4-75EE-FE45-A840-6F1557C5DE65}" destId="{15DF42E9-23E7-FE40-952A-95DBF1E2104A}" srcOrd="2" destOrd="0" presId="urn:microsoft.com/office/officeart/2005/8/layout/orgChart1"/>
    <dgm:cxn modelId="{FDD42768-4915-C341-BC0A-71468504F70E}" type="presParOf" srcId="{64166E15-31C4-41F9-A0B8-662E59249458}" destId="{D2B777C5-DCF4-3044-ACD6-6D6EE0394649}" srcOrd="6" destOrd="0" presId="urn:microsoft.com/office/officeart/2005/8/layout/orgChart1"/>
    <dgm:cxn modelId="{A25CC9AE-221E-A84F-B813-D8074F955D0B}" type="presParOf" srcId="{64166E15-31C4-41F9-A0B8-662E59249458}" destId="{F7CA87CF-8D74-7D4F-8C73-3DECE254C074}" srcOrd="7" destOrd="0" presId="urn:microsoft.com/office/officeart/2005/8/layout/orgChart1"/>
    <dgm:cxn modelId="{B1E47583-902B-0B45-AA24-0424E71DBE32}" type="presParOf" srcId="{F7CA87CF-8D74-7D4F-8C73-3DECE254C074}" destId="{9686D708-4256-7E45-BCB3-176C70C866B9}" srcOrd="0" destOrd="0" presId="urn:microsoft.com/office/officeart/2005/8/layout/orgChart1"/>
    <dgm:cxn modelId="{A3557D5D-FE46-ED4C-B8BB-02821BD26B68}" type="presParOf" srcId="{9686D708-4256-7E45-BCB3-176C70C866B9}" destId="{59BD4D96-C32D-C543-9A4F-6FFC84103A19}" srcOrd="0" destOrd="0" presId="urn:microsoft.com/office/officeart/2005/8/layout/orgChart1"/>
    <dgm:cxn modelId="{874F1E73-084E-9345-BB5F-4FDB45868B3D}" type="presParOf" srcId="{9686D708-4256-7E45-BCB3-176C70C866B9}" destId="{540A6358-90E4-0841-AB35-4301A49B2C43}" srcOrd="1" destOrd="0" presId="urn:microsoft.com/office/officeart/2005/8/layout/orgChart1"/>
    <dgm:cxn modelId="{C90F079C-57A3-0B46-A6AD-889197B6786E}" type="presParOf" srcId="{F7CA87CF-8D74-7D4F-8C73-3DECE254C074}" destId="{4F00FA7E-9063-B241-A85F-B2C24E4E71CE}" srcOrd="1" destOrd="0" presId="urn:microsoft.com/office/officeart/2005/8/layout/orgChart1"/>
    <dgm:cxn modelId="{23B0E0EB-90F4-2545-BFEF-7DA915495096}" type="presParOf" srcId="{F7CA87CF-8D74-7D4F-8C73-3DECE254C074}" destId="{C39ACC3E-2351-464F-B902-7B684E2C2871}" srcOrd="2" destOrd="0" presId="urn:microsoft.com/office/officeart/2005/8/layout/orgChart1"/>
    <dgm:cxn modelId="{25D2D905-C137-0C4D-A68E-2921C15F33F1}" type="presParOf" srcId="{64166E15-31C4-41F9-A0B8-662E59249458}" destId="{6615F957-8443-6244-BC98-9EBB3DD453D2}" srcOrd="8" destOrd="0" presId="urn:microsoft.com/office/officeart/2005/8/layout/orgChart1"/>
    <dgm:cxn modelId="{D9242BBE-A854-6C47-826C-DC63BB11E319}" type="presParOf" srcId="{64166E15-31C4-41F9-A0B8-662E59249458}" destId="{27AA532E-0329-C74B-BD48-1501BA6C2E81}" srcOrd="9" destOrd="0" presId="urn:microsoft.com/office/officeart/2005/8/layout/orgChart1"/>
    <dgm:cxn modelId="{786233F3-4926-C049-AE33-91428D7BF97E}" type="presParOf" srcId="{27AA532E-0329-C74B-BD48-1501BA6C2E81}" destId="{A3E51DB6-EB25-E94A-9F3A-0A3B27836BA6}" srcOrd="0" destOrd="0" presId="urn:microsoft.com/office/officeart/2005/8/layout/orgChart1"/>
    <dgm:cxn modelId="{7FFF9DB5-CF6C-6248-86AC-9ED127D4E692}" type="presParOf" srcId="{A3E51DB6-EB25-E94A-9F3A-0A3B27836BA6}" destId="{8F9C53E5-B2BA-224B-928A-12B36E09D6E4}" srcOrd="0" destOrd="0" presId="urn:microsoft.com/office/officeart/2005/8/layout/orgChart1"/>
    <dgm:cxn modelId="{45B5E855-9A45-7345-ACC3-A5A4650B9BAB}" type="presParOf" srcId="{A3E51DB6-EB25-E94A-9F3A-0A3B27836BA6}" destId="{586FC0E9-D6AA-E643-AC99-456B8AA61FDD}" srcOrd="1" destOrd="0" presId="urn:microsoft.com/office/officeart/2005/8/layout/orgChart1"/>
    <dgm:cxn modelId="{179BA0A9-53FD-8042-807E-E3593684A03C}" type="presParOf" srcId="{27AA532E-0329-C74B-BD48-1501BA6C2E81}" destId="{1A2FA152-13B2-6048-B675-3B0AB561DFD3}" srcOrd="1" destOrd="0" presId="urn:microsoft.com/office/officeart/2005/8/layout/orgChart1"/>
    <dgm:cxn modelId="{A8AF4103-86AD-A64A-9A5B-45EBDEDD7F44}" type="presParOf" srcId="{27AA532E-0329-C74B-BD48-1501BA6C2E81}" destId="{E6A0CB75-D394-0544-82E5-B51C5D819FF9}" srcOrd="2" destOrd="0" presId="urn:microsoft.com/office/officeart/2005/8/layout/orgChart1"/>
    <dgm:cxn modelId="{AE5C164B-080E-4DB5-B671-E60BC9FA0B9F}" type="presParOf" srcId="{64166E15-31C4-41F9-A0B8-662E59249458}" destId="{E19D0C4C-7654-4327-B979-D7D3C98233B2}" srcOrd="10" destOrd="0" presId="urn:microsoft.com/office/officeart/2005/8/layout/orgChart1"/>
    <dgm:cxn modelId="{002280AC-0CE5-4572-8792-0B1295FCBCF8}" type="presParOf" srcId="{64166E15-31C4-41F9-A0B8-662E59249458}" destId="{2BDB2E7A-E1C6-402A-BDD6-D14BFDCCB536}" srcOrd="11" destOrd="0" presId="urn:microsoft.com/office/officeart/2005/8/layout/orgChart1"/>
    <dgm:cxn modelId="{07A1861F-6710-4D9E-803F-C349828177E0}" type="presParOf" srcId="{2BDB2E7A-E1C6-402A-BDD6-D14BFDCCB536}" destId="{2885E4F3-CC62-4532-9F0F-81CE9E6BB59C}" srcOrd="0" destOrd="0" presId="urn:microsoft.com/office/officeart/2005/8/layout/orgChart1"/>
    <dgm:cxn modelId="{68FB80BF-A24D-4C7E-A7F2-5451CDA3080D}" type="presParOf" srcId="{2885E4F3-CC62-4532-9F0F-81CE9E6BB59C}" destId="{0244378F-C748-4810-B62A-CC3620027C65}" srcOrd="0" destOrd="0" presId="urn:microsoft.com/office/officeart/2005/8/layout/orgChart1"/>
    <dgm:cxn modelId="{102170FE-8D50-4A4B-AAA4-5F625EAFCD27}" type="presParOf" srcId="{2885E4F3-CC62-4532-9F0F-81CE9E6BB59C}" destId="{26371CD1-A4A7-4B8D-AC60-8CCDAC87A0B7}" srcOrd="1" destOrd="0" presId="urn:microsoft.com/office/officeart/2005/8/layout/orgChart1"/>
    <dgm:cxn modelId="{5EF9C29E-16B9-4457-A9F9-1BDE98050B3C}" type="presParOf" srcId="{2BDB2E7A-E1C6-402A-BDD6-D14BFDCCB536}" destId="{74C2C4CB-6C96-4048-A45A-AFF88984D5B8}" srcOrd="1" destOrd="0" presId="urn:microsoft.com/office/officeart/2005/8/layout/orgChart1"/>
    <dgm:cxn modelId="{7874EB7B-CCAC-4E67-A5D5-E3B1FB0992A5}" type="presParOf" srcId="{2BDB2E7A-E1C6-402A-BDD6-D14BFDCCB536}" destId="{0EFB6E70-777F-47F7-BBD2-D933F159701F}" srcOrd="2" destOrd="0" presId="urn:microsoft.com/office/officeart/2005/8/layout/orgChart1"/>
    <dgm:cxn modelId="{1751320A-BB1F-4CA7-A758-2E58C7606452}" type="presParOf" srcId="{3AFB0F7E-A61C-4D55-A096-D6E5EE3C7186}" destId="{3DF8ACC3-0BA4-4E50-9D73-6DBF7FC6EA6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DE3DE-D0D3-354B-ADB5-2F8BB02443FF}">
      <dsp:nvSpPr>
        <dsp:cNvPr id="0" name=""/>
        <dsp:cNvSpPr/>
      </dsp:nvSpPr>
      <dsp:spPr>
        <a:xfrm>
          <a:off x="3305432" y="1943954"/>
          <a:ext cx="1808888" cy="627878"/>
        </a:xfrm>
        <a:custGeom>
          <a:avLst/>
          <a:gdLst/>
          <a:ahLst/>
          <a:cxnLst/>
          <a:rect l="0" t="0" r="0" b="0"/>
          <a:pathLst>
            <a:path>
              <a:moveTo>
                <a:pt x="0" y="0"/>
              </a:moveTo>
              <a:lnTo>
                <a:pt x="0" y="313939"/>
              </a:lnTo>
              <a:lnTo>
                <a:pt x="1808888" y="313939"/>
              </a:lnTo>
              <a:lnTo>
                <a:pt x="1808888" y="6278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9D0C4C-7654-4327-B979-D7D3C98233B2}">
      <dsp:nvSpPr>
        <dsp:cNvPr id="0" name=""/>
        <dsp:cNvSpPr/>
      </dsp:nvSpPr>
      <dsp:spPr>
        <a:xfrm>
          <a:off x="1496543" y="1943954"/>
          <a:ext cx="1808888" cy="627878"/>
        </a:xfrm>
        <a:custGeom>
          <a:avLst/>
          <a:gdLst/>
          <a:ahLst/>
          <a:cxnLst/>
          <a:rect l="0" t="0" r="0" b="0"/>
          <a:pathLst>
            <a:path>
              <a:moveTo>
                <a:pt x="1808888" y="0"/>
              </a:moveTo>
              <a:lnTo>
                <a:pt x="1808888" y="313939"/>
              </a:lnTo>
              <a:lnTo>
                <a:pt x="0" y="313939"/>
              </a:lnTo>
              <a:lnTo>
                <a:pt x="0" y="6278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48C1F5-81A8-430B-99ED-881599A093C7}">
      <dsp:nvSpPr>
        <dsp:cNvPr id="0" name=""/>
        <dsp:cNvSpPr/>
      </dsp:nvSpPr>
      <dsp:spPr>
        <a:xfrm>
          <a:off x="1229978" y="449005"/>
          <a:ext cx="4150906" cy="14949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mj-lt"/>
            </a:rPr>
            <a:t>Supervised Learning</a:t>
          </a:r>
        </a:p>
      </dsp:txBody>
      <dsp:txXfrm>
        <a:off x="1229978" y="449005"/>
        <a:ext cx="4150906" cy="1494949"/>
      </dsp:txXfrm>
    </dsp:sp>
    <dsp:sp modelId="{0244378F-C748-4810-B62A-CC3620027C65}">
      <dsp:nvSpPr>
        <dsp:cNvPr id="0" name=""/>
        <dsp:cNvSpPr/>
      </dsp:nvSpPr>
      <dsp:spPr>
        <a:xfrm>
          <a:off x="1593" y="2571833"/>
          <a:ext cx="2989898" cy="14949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mj-lt"/>
            </a:rPr>
            <a:t>Regression</a:t>
          </a:r>
        </a:p>
      </dsp:txBody>
      <dsp:txXfrm>
        <a:off x="1593" y="2571833"/>
        <a:ext cx="2989898" cy="1494949"/>
      </dsp:txXfrm>
    </dsp:sp>
    <dsp:sp modelId="{3378A339-AE72-2C48-B8AA-408C7BF39B8E}">
      <dsp:nvSpPr>
        <dsp:cNvPr id="0" name=""/>
        <dsp:cNvSpPr/>
      </dsp:nvSpPr>
      <dsp:spPr>
        <a:xfrm>
          <a:off x="3619371" y="2571833"/>
          <a:ext cx="2989898" cy="14949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mj-lt"/>
            </a:rPr>
            <a:t>Classification</a:t>
          </a:r>
        </a:p>
      </dsp:txBody>
      <dsp:txXfrm>
        <a:off x="3619371" y="2571833"/>
        <a:ext cx="2989898" cy="1494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D0C4C-7654-4327-B979-D7D3C98233B2}">
      <dsp:nvSpPr>
        <dsp:cNvPr id="0" name=""/>
        <dsp:cNvSpPr/>
      </dsp:nvSpPr>
      <dsp:spPr>
        <a:xfrm>
          <a:off x="3807183" y="2172666"/>
          <a:ext cx="3265088" cy="226667"/>
        </a:xfrm>
        <a:custGeom>
          <a:avLst/>
          <a:gdLst/>
          <a:ahLst/>
          <a:cxnLst/>
          <a:rect l="0" t="0" r="0" b="0"/>
          <a:pathLst>
            <a:path>
              <a:moveTo>
                <a:pt x="0" y="0"/>
              </a:moveTo>
              <a:lnTo>
                <a:pt x="0" y="113333"/>
              </a:lnTo>
              <a:lnTo>
                <a:pt x="3265088" y="113333"/>
              </a:lnTo>
              <a:lnTo>
                <a:pt x="3265088" y="22666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15F957-8443-6244-BC98-9EBB3DD453D2}">
      <dsp:nvSpPr>
        <dsp:cNvPr id="0" name=""/>
        <dsp:cNvSpPr/>
      </dsp:nvSpPr>
      <dsp:spPr>
        <a:xfrm>
          <a:off x="3807183" y="2172666"/>
          <a:ext cx="1959052" cy="226667"/>
        </a:xfrm>
        <a:custGeom>
          <a:avLst/>
          <a:gdLst/>
          <a:ahLst/>
          <a:cxnLst/>
          <a:rect l="0" t="0" r="0" b="0"/>
          <a:pathLst>
            <a:path>
              <a:moveTo>
                <a:pt x="0" y="0"/>
              </a:moveTo>
              <a:lnTo>
                <a:pt x="0" y="113333"/>
              </a:lnTo>
              <a:lnTo>
                <a:pt x="1959052" y="113333"/>
              </a:lnTo>
              <a:lnTo>
                <a:pt x="1959052" y="22666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B777C5-DCF4-3044-ACD6-6D6EE0394649}">
      <dsp:nvSpPr>
        <dsp:cNvPr id="0" name=""/>
        <dsp:cNvSpPr/>
      </dsp:nvSpPr>
      <dsp:spPr>
        <a:xfrm>
          <a:off x="3807183" y="2172666"/>
          <a:ext cx="653017" cy="226667"/>
        </a:xfrm>
        <a:custGeom>
          <a:avLst/>
          <a:gdLst/>
          <a:ahLst/>
          <a:cxnLst/>
          <a:rect l="0" t="0" r="0" b="0"/>
          <a:pathLst>
            <a:path>
              <a:moveTo>
                <a:pt x="0" y="0"/>
              </a:moveTo>
              <a:lnTo>
                <a:pt x="0" y="113333"/>
              </a:lnTo>
              <a:lnTo>
                <a:pt x="653017" y="113333"/>
              </a:lnTo>
              <a:lnTo>
                <a:pt x="653017" y="22666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BCB7A9-E764-2042-BDC3-EEC7E7C5B861}">
      <dsp:nvSpPr>
        <dsp:cNvPr id="0" name=""/>
        <dsp:cNvSpPr/>
      </dsp:nvSpPr>
      <dsp:spPr>
        <a:xfrm>
          <a:off x="3154165" y="2172666"/>
          <a:ext cx="653017" cy="226667"/>
        </a:xfrm>
        <a:custGeom>
          <a:avLst/>
          <a:gdLst/>
          <a:ahLst/>
          <a:cxnLst/>
          <a:rect l="0" t="0" r="0" b="0"/>
          <a:pathLst>
            <a:path>
              <a:moveTo>
                <a:pt x="653017" y="0"/>
              </a:moveTo>
              <a:lnTo>
                <a:pt x="653017" y="113333"/>
              </a:lnTo>
              <a:lnTo>
                <a:pt x="0" y="113333"/>
              </a:lnTo>
              <a:lnTo>
                <a:pt x="0" y="22666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278C3-2CCA-436A-A727-7C34FF332E0E}">
      <dsp:nvSpPr>
        <dsp:cNvPr id="0" name=""/>
        <dsp:cNvSpPr/>
      </dsp:nvSpPr>
      <dsp:spPr>
        <a:xfrm>
          <a:off x="1848130" y="2172666"/>
          <a:ext cx="1959052" cy="226667"/>
        </a:xfrm>
        <a:custGeom>
          <a:avLst/>
          <a:gdLst/>
          <a:ahLst/>
          <a:cxnLst/>
          <a:rect l="0" t="0" r="0" b="0"/>
          <a:pathLst>
            <a:path>
              <a:moveTo>
                <a:pt x="1959052" y="0"/>
              </a:moveTo>
              <a:lnTo>
                <a:pt x="1959052" y="113333"/>
              </a:lnTo>
              <a:lnTo>
                <a:pt x="0" y="113333"/>
              </a:lnTo>
              <a:lnTo>
                <a:pt x="0" y="22666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18B3D7-7B1A-4631-B34A-682158C48353}">
      <dsp:nvSpPr>
        <dsp:cNvPr id="0" name=""/>
        <dsp:cNvSpPr/>
      </dsp:nvSpPr>
      <dsp:spPr>
        <a:xfrm>
          <a:off x="542094" y="2172666"/>
          <a:ext cx="3265088" cy="226667"/>
        </a:xfrm>
        <a:custGeom>
          <a:avLst/>
          <a:gdLst/>
          <a:ahLst/>
          <a:cxnLst/>
          <a:rect l="0" t="0" r="0" b="0"/>
          <a:pathLst>
            <a:path>
              <a:moveTo>
                <a:pt x="3265088" y="0"/>
              </a:moveTo>
              <a:lnTo>
                <a:pt x="3265088" y="113333"/>
              </a:lnTo>
              <a:lnTo>
                <a:pt x="0" y="113333"/>
              </a:lnTo>
              <a:lnTo>
                <a:pt x="0" y="22666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48C1F5-81A8-430B-99ED-881599A093C7}">
      <dsp:nvSpPr>
        <dsp:cNvPr id="0" name=""/>
        <dsp:cNvSpPr/>
      </dsp:nvSpPr>
      <dsp:spPr>
        <a:xfrm>
          <a:off x="3057934" y="1632982"/>
          <a:ext cx="1498497" cy="5396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Classification Algorithms</a:t>
          </a:r>
        </a:p>
      </dsp:txBody>
      <dsp:txXfrm>
        <a:off x="3057934" y="1632982"/>
        <a:ext cx="1498497" cy="539683"/>
      </dsp:txXfrm>
    </dsp:sp>
    <dsp:sp modelId="{86709133-5A49-4E20-BA67-3DE52B86C3EC}">
      <dsp:nvSpPr>
        <dsp:cNvPr id="0" name=""/>
        <dsp:cNvSpPr/>
      </dsp:nvSpPr>
      <dsp:spPr>
        <a:xfrm>
          <a:off x="2410" y="2399333"/>
          <a:ext cx="1079367" cy="5396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Logistic Regression</a:t>
          </a:r>
        </a:p>
      </dsp:txBody>
      <dsp:txXfrm>
        <a:off x="2410" y="2399333"/>
        <a:ext cx="1079367" cy="539683"/>
      </dsp:txXfrm>
    </dsp:sp>
    <dsp:sp modelId="{9D6847E6-27EC-4290-8586-D37E5CE99E96}">
      <dsp:nvSpPr>
        <dsp:cNvPr id="0" name=""/>
        <dsp:cNvSpPr/>
      </dsp:nvSpPr>
      <dsp:spPr>
        <a:xfrm>
          <a:off x="1308446" y="2399333"/>
          <a:ext cx="1079367" cy="5396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Decision Tree</a:t>
          </a:r>
        </a:p>
      </dsp:txBody>
      <dsp:txXfrm>
        <a:off x="1308446" y="2399333"/>
        <a:ext cx="1079367" cy="539683"/>
      </dsp:txXfrm>
    </dsp:sp>
    <dsp:sp modelId="{B5BA2A39-1689-A645-8ACF-CD0D00DF21D0}">
      <dsp:nvSpPr>
        <dsp:cNvPr id="0" name=""/>
        <dsp:cNvSpPr/>
      </dsp:nvSpPr>
      <dsp:spPr>
        <a:xfrm>
          <a:off x="2614481" y="2399333"/>
          <a:ext cx="1079367" cy="5396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KNN</a:t>
          </a:r>
        </a:p>
      </dsp:txBody>
      <dsp:txXfrm>
        <a:off x="2614481" y="2399333"/>
        <a:ext cx="1079367" cy="539683"/>
      </dsp:txXfrm>
    </dsp:sp>
    <dsp:sp modelId="{59BD4D96-C32D-C543-9A4F-6FFC84103A19}">
      <dsp:nvSpPr>
        <dsp:cNvPr id="0" name=""/>
        <dsp:cNvSpPr/>
      </dsp:nvSpPr>
      <dsp:spPr>
        <a:xfrm>
          <a:off x="3920516" y="2399333"/>
          <a:ext cx="1079367" cy="5396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Naive Bayes</a:t>
          </a:r>
        </a:p>
      </dsp:txBody>
      <dsp:txXfrm>
        <a:off x="3920516" y="2399333"/>
        <a:ext cx="1079367" cy="539683"/>
      </dsp:txXfrm>
    </dsp:sp>
    <dsp:sp modelId="{8F9C53E5-B2BA-224B-928A-12B36E09D6E4}">
      <dsp:nvSpPr>
        <dsp:cNvPr id="0" name=""/>
        <dsp:cNvSpPr/>
      </dsp:nvSpPr>
      <dsp:spPr>
        <a:xfrm>
          <a:off x="5226551" y="2399333"/>
          <a:ext cx="1079367" cy="5396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Random Forest</a:t>
          </a:r>
        </a:p>
      </dsp:txBody>
      <dsp:txXfrm>
        <a:off x="5226551" y="2399333"/>
        <a:ext cx="1079367" cy="539683"/>
      </dsp:txXfrm>
    </dsp:sp>
    <dsp:sp modelId="{0244378F-C748-4810-B62A-CC3620027C65}">
      <dsp:nvSpPr>
        <dsp:cNvPr id="0" name=""/>
        <dsp:cNvSpPr/>
      </dsp:nvSpPr>
      <dsp:spPr>
        <a:xfrm>
          <a:off x="6532587" y="2399333"/>
          <a:ext cx="1079367" cy="53968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j-lt"/>
            </a:rPr>
            <a:t>SVM</a:t>
          </a:r>
        </a:p>
      </dsp:txBody>
      <dsp:txXfrm>
        <a:off x="6532587" y="2399333"/>
        <a:ext cx="1079367" cy="5396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2CFD5F-2173-4CD3-9FA5-C92D7F9E1922}" type="datetimeFigureOut">
              <a:rPr lang="en-US" smtClean="0"/>
              <a:pPr/>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4C17E-C261-4613-BB05-169D40719354}" type="slidenum">
              <a:rPr lang="en-US" smtClean="0"/>
              <a:pPr/>
              <a:t>‹#›</a:t>
            </a:fld>
            <a:endParaRPr lang="en-US"/>
          </a:p>
        </p:txBody>
      </p:sp>
    </p:spTree>
    <p:extLst>
      <p:ext uri="{BB962C8B-B14F-4D97-AF65-F5344CB8AC3E}">
        <p14:creationId xmlns:p14="http://schemas.microsoft.com/office/powerpoint/2010/main" val="169371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or independent or predictor or explanatory</a:t>
            </a:r>
          </a:p>
          <a:p>
            <a:r>
              <a:rPr lang="en-US" dirty="0"/>
              <a:t>Target or response or dependent</a:t>
            </a:r>
          </a:p>
        </p:txBody>
      </p:sp>
      <p:sp>
        <p:nvSpPr>
          <p:cNvPr id="4" name="Slide Number Placeholder 3"/>
          <p:cNvSpPr>
            <a:spLocks noGrp="1"/>
          </p:cNvSpPr>
          <p:nvPr>
            <p:ph type="sldNum" sz="quarter" idx="5"/>
          </p:nvPr>
        </p:nvSpPr>
        <p:spPr/>
        <p:txBody>
          <a:bodyPr/>
          <a:lstStyle/>
          <a:p>
            <a:fld id="{0B34C17E-C261-4613-BB05-169D40719354}" type="slidenum">
              <a:rPr lang="en-US" smtClean="0"/>
              <a:pPr/>
              <a:t>3</a:t>
            </a:fld>
            <a:endParaRPr lang="en-US"/>
          </a:p>
        </p:txBody>
      </p:sp>
    </p:spTree>
    <p:extLst>
      <p:ext uri="{BB962C8B-B14F-4D97-AF65-F5344CB8AC3E}">
        <p14:creationId xmlns:p14="http://schemas.microsoft.com/office/powerpoint/2010/main" val="389006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4C17E-C261-4613-BB05-169D40719354}" type="slidenum">
              <a:rPr lang="en-US" smtClean="0"/>
              <a:pPr/>
              <a:t>4</a:t>
            </a:fld>
            <a:endParaRPr lang="en-US"/>
          </a:p>
        </p:txBody>
      </p:sp>
    </p:spTree>
    <p:extLst>
      <p:ext uri="{BB962C8B-B14F-4D97-AF65-F5344CB8AC3E}">
        <p14:creationId xmlns:p14="http://schemas.microsoft.com/office/powerpoint/2010/main" val="363230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0600" indent="0">
              <a:buFont typeface="Wingdings" panose="05000000000000000000" pitchFamily="2" charset="2"/>
              <a:buNone/>
            </a:pPr>
            <a:r>
              <a:rPr lang="en-IN" sz="1200" spc="-1" dirty="0">
                <a:uFill>
                  <a:solidFill>
                    <a:srgbClr val="FFFFFF"/>
                  </a:solidFill>
                </a:uFill>
                <a:latin typeface="Helvetica LT Std Cond" panose="020B0506020202030204" pitchFamily="34" charset="0"/>
                <a:ea typeface="DejaVu Sans"/>
              </a:rPr>
              <a:t>Step1: Plot the graph of All the X(dependent variable) and y(independent variable)</a:t>
            </a:r>
          </a:p>
          <a:p>
            <a:pPr marL="120600" indent="0">
              <a:buFont typeface="Wingdings" panose="05000000000000000000" pitchFamily="2" charset="2"/>
              <a:buNone/>
            </a:pPr>
            <a:r>
              <a:rPr lang="en-IN" sz="1200" spc="-1" dirty="0">
                <a:uFill>
                  <a:solidFill>
                    <a:srgbClr val="FFFFFF"/>
                  </a:solidFill>
                </a:uFill>
                <a:latin typeface="Helvetica LT Std Cond" panose="020B0506020202030204" pitchFamily="34" charset="0"/>
                <a:ea typeface="DejaVu Sans"/>
              </a:rPr>
              <a:t>Step2: Draw a straight line, such that the sum of the squared distances from all the points is minimal – This is the best fit line. This line must be as close as possible to all the points.</a:t>
            </a:r>
          </a:p>
          <a:p>
            <a:pPr marL="120600" indent="0">
              <a:buFont typeface="Wingdings" panose="05000000000000000000" pitchFamily="2" charset="2"/>
              <a:buNone/>
            </a:pPr>
            <a:r>
              <a:rPr lang="en-IN" sz="1200" spc="-1" dirty="0">
                <a:uFill>
                  <a:solidFill>
                    <a:srgbClr val="FFFFFF"/>
                  </a:solidFill>
                </a:uFill>
                <a:latin typeface="Helvetica LT Std Cond" panose="020B0506020202030204" pitchFamily="34" charset="0"/>
                <a:ea typeface="DejaVu Sans"/>
              </a:rPr>
              <a:t>Step3: For the best fit line(which has minimal sum of squared distances) get the slope and the intercept. This is the best fit model of the given X and y</a:t>
            </a:r>
          </a:p>
          <a:p>
            <a:pPr marL="120600" indent="0">
              <a:buFont typeface="Wingdings" panose="05000000000000000000" pitchFamily="2" charset="2"/>
              <a:buNone/>
            </a:pPr>
            <a:r>
              <a:rPr lang="en-IN" sz="1200" spc="-1" dirty="0">
                <a:uFill>
                  <a:solidFill>
                    <a:srgbClr val="FFFFFF"/>
                  </a:solidFill>
                </a:uFill>
                <a:latin typeface="Helvetica LT Std Cond" panose="020B0506020202030204" pitchFamily="34" charset="0"/>
                <a:ea typeface="DejaVu Sans"/>
              </a:rPr>
              <a:t>Training of the model in linear regression -&gt; randomly choose the best value of x and y such that the line is as close as possible to all the points</a:t>
            </a:r>
          </a:p>
          <a:p>
            <a:pPr marL="120600" indent="0">
              <a:buFont typeface="Wingdings" panose="05000000000000000000" pitchFamily="2" charset="2"/>
              <a:buNone/>
            </a:pPr>
            <a:r>
              <a:rPr lang="en-IN" sz="1200" spc="-1" dirty="0">
                <a:uFill>
                  <a:solidFill>
                    <a:srgbClr val="FFFFFF"/>
                  </a:solidFill>
                </a:uFill>
                <a:latin typeface="Helvetica LT Std Cond" panose="020B0506020202030204" pitchFamily="34" charset="0"/>
                <a:ea typeface="DejaVu Sans"/>
              </a:rPr>
              <a:t>Step4: This best fit line can be used to make predict - &gt; for a given value of X what the value of y</a:t>
            </a:r>
          </a:p>
          <a:p>
            <a:pPr marL="463500" indent="-342900">
              <a:buFont typeface="Wingdings" panose="05000000000000000000" pitchFamily="2" charset="2"/>
              <a:buChar char="Ø"/>
            </a:pPr>
            <a:endParaRPr lang="en-IN" sz="1200" spc="-1" dirty="0">
              <a:uFill>
                <a:solidFill>
                  <a:srgbClr val="FFFFFF"/>
                </a:solidFill>
              </a:uFill>
              <a:latin typeface="Helvetica LT Std Cond" panose="020B0506020202030204" pitchFamily="34" charset="0"/>
              <a:ea typeface="DejaVu Sans"/>
            </a:endParaRPr>
          </a:p>
          <a:p>
            <a:pPr marL="463500" indent="-342900">
              <a:buFont typeface="Wingdings" panose="05000000000000000000" pitchFamily="2" charset="2"/>
              <a:buChar char="Ø"/>
            </a:pPr>
            <a:r>
              <a:rPr lang="en-IN" sz="1200" spc="-1" dirty="0">
                <a:uFill>
                  <a:solidFill>
                    <a:srgbClr val="FFFFFF"/>
                  </a:solidFill>
                </a:uFill>
                <a:latin typeface="Helvetica LT Std Cond" panose="020B0506020202030204" pitchFamily="34" charset="0"/>
                <a:ea typeface="DejaVu Sans"/>
              </a:rPr>
              <a:t>The line goes through the core of the data since the parameters are obtained after minimizing the error function.</a:t>
            </a:r>
            <a:endParaRPr lang="en-IN" sz="1200" spc="-1" dirty="0">
              <a:uFill>
                <a:solidFill>
                  <a:srgbClr val="FFFFFF"/>
                </a:solidFill>
              </a:uFill>
              <a:latin typeface="Helvetica LT Std Cond" panose="020B0506020202030204" pitchFamily="34" charset="0"/>
            </a:endParaRPr>
          </a:p>
          <a:p>
            <a:pPr marL="463500" indent="-342900">
              <a:buFont typeface="Wingdings" panose="05000000000000000000" pitchFamily="2" charset="2"/>
              <a:buChar char="Ø"/>
            </a:pPr>
            <a:r>
              <a:rPr lang="en-IN" sz="1200" spc="-1" dirty="0">
                <a:uFill>
                  <a:solidFill>
                    <a:srgbClr val="FFFFFF"/>
                  </a:solidFill>
                </a:uFill>
                <a:latin typeface="Helvetica LT Std Cond" panose="020B0506020202030204" pitchFamily="34" charset="0"/>
                <a:ea typeface="DejaVu Sans"/>
              </a:rPr>
              <a:t>The above line the best fit for the data. </a:t>
            </a:r>
            <a:endParaRPr lang="en-IN" sz="1200" spc="-1" dirty="0">
              <a:uFill>
                <a:solidFill>
                  <a:srgbClr val="FFFFFF"/>
                </a:solidFill>
              </a:uFill>
              <a:latin typeface="Helvetica LT Std Cond" panose="020B0506020202030204" pitchFamily="34" charset="0"/>
            </a:endParaRPr>
          </a:p>
          <a:p>
            <a:pPr marL="463500" indent="-342900">
              <a:buFont typeface="Wingdings" panose="05000000000000000000" pitchFamily="2" charset="2"/>
              <a:buChar char="Ø"/>
            </a:pPr>
            <a:r>
              <a:rPr lang="en-IN" sz="1200" spc="-1" dirty="0">
                <a:uFill>
                  <a:solidFill>
                    <a:srgbClr val="FFFFFF"/>
                  </a:solidFill>
                </a:uFill>
                <a:latin typeface="Helvetica LT Std Cond" panose="020B0506020202030204" pitchFamily="34" charset="0"/>
                <a:ea typeface="DejaVu Sans"/>
              </a:rPr>
              <a:t>We can go ahead and use it for prediction, substitute X and you will get Y.</a:t>
            </a:r>
            <a:endParaRPr lang="en-IN" sz="1200" spc="-1" dirty="0">
              <a:uFill>
                <a:solidFill>
                  <a:srgbClr val="FFFFFF"/>
                </a:solidFill>
              </a:uFill>
              <a:latin typeface="Helvetica LT Std Cond" panose="020B0506020202030204" pitchFamily="34" charset="0"/>
            </a:endParaRPr>
          </a:p>
        </p:txBody>
      </p:sp>
      <p:sp>
        <p:nvSpPr>
          <p:cNvPr id="4" name="Slide Number Placeholder 3"/>
          <p:cNvSpPr>
            <a:spLocks noGrp="1"/>
          </p:cNvSpPr>
          <p:nvPr>
            <p:ph type="sldNum" sz="quarter" idx="5"/>
          </p:nvPr>
        </p:nvSpPr>
        <p:spPr/>
        <p:txBody>
          <a:bodyPr/>
          <a:lstStyle/>
          <a:p>
            <a:fld id="{0B34C17E-C261-4613-BB05-169D40719354}" type="slidenum">
              <a:rPr lang="en-US" smtClean="0"/>
              <a:pPr/>
              <a:t>8</a:t>
            </a:fld>
            <a:endParaRPr lang="en-US"/>
          </a:p>
        </p:txBody>
      </p:sp>
    </p:spTree>
    <p:extLst>
      <p:ext uri="{BB962C8B-B14F-4D97-AF65-F5344CB8AC3E}">
        <p14:creationId xmlns:p14="http://schemas.microsoft.com/office/powerpoint/2010/main" val="89503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is used for predicting continuous values</a:t>
            </a:r>
          </a:p>
          <a:p>
            <a:r>
              <a:rPr lang="en-US" dirty="0"/>
              <a:t>Classification is used for predicting discrete values</a:t>
            </a:r>
          </a:p>
          <a:p>
            <a:endParaRPr lang="en-US" dirty="0"/>
          </a:p>
        </p:txBody>
      </p:sp>
      <p:sp>
        <p:nvSpPr>
          <p:cNvPr id="4" name="Slide Number Placeholder 3"/>
          <p:cNvSpPr>
            <a:spLocks noGrp="1"/>
          </p:cNvSpPr>
          <p:nvPr>
            <p:ph type="sldNum" sz="quarter" idx="5"/>
          </p:nvPr>
        </p:nvSpPr>
        <p:spPr/>
        <p:txBody>
          <a:bodyPr/>
          <a:lstStyle/>
          <a:p>
            <a:fld id="{0B34C17E-C261-4613-BB05-169D40719354}" type="slidenum">
              <a:rPr lang="en-US" smtClean="0"/>
              <a:pPr/>
              <a:t>14</a:t>
            </a:fld>
            <a:endParaRPr lang="en-US"/>
          </a:p>
        </p:txBody>
      </p:sp>
    </p:spTree>
    <p:extLst>
      <p:ext uri="{BB962C8B-B14F-4D97-AF65-F5344CB8AC3E}">
        <p14:creationId xmlns:p14="http://schemas.microsoft.com/office/powerpoint/2010/main" val="149630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stats.idre.ucla.edu</a:t>
            </a:r>
            <a:r>
              <a:rPr lang="en-US" dirty="0"/>
              <a:t>/other/</a:t>
            </a:r>
            <a:r>
              <a:rPr lang="en-US" dirty="0" err="1"/>
              <a:t>mult</a:t>
            </a:r>
            <a:r>
              <a:rPr lang="en-US" dirty="0"/>
              <a:t>-pkg/</a:t>
            </a:r>
            <a:r>
              <a:rPr lang="en-US" dirty="0" err="1"/>
              <a:t>faq</a:t>
            </a:r>
            <a:r>
              <a:rPr lang="en-US" dirty="0"/>
              <a:t>/general/</a:t>
            </a:r>
            <a:r>
              <a:rPr lang="en-US" dirty="0" err="1"/>
              <a:t>faq</a:t>
            </a:r>
            <a:r>
              <a:rPr lang="en-US" dirty="0"/>
              <a:t>-how-do-</a:t>
            </a:r>
            <a:r>
              <a:rPr lang="en-US" dirty="0" err="1"/>
              <a:t>i</a:t>
            </a:r>
            <a:r>
              <a:rPr lang="en-US" dirty="0"/>
              <a:t>-interpret-odds-ratios-in-logistic-regression/</a:t>
            </a:r>
          </a:p>
          <a:p>
            <a:r>
              <a:rPr lang="en-US" dirty="0"/>
              <a:t>https://</a:t>
            </a:r>
            <a:r>
              <a:rPr lang="en-US" dirty="0" err="1"/>
              <a:t>www.youtube.com</a:t>
            </a:r>
            <a:r>
              <a:rPr lang="en-US" dirty="0"/>
              <a:t>/</a:t>
            </a:r>
            <a:r>
              <a:rPr lang="en-US" dirty="0" err="1"/>
              <a:t>watch?v</a:t>
            </a:r>
            <a:r>
              <a:rPr lang="en-US" dirty="0"/>
              <a:t>=</a:t>
            </a:r>
            <a:r>
              <a:rPr lang="en-US" dirty="0" err="1"/>
              <a:t>XnOAdxOWXWg&amp;index</a:t>
            </a:r>
            <a:r>
              <a:rPr lang="en-US" dirty="0"/>
              <a:t>=16&amp;list=PLEiEAq2VkUULYYgj13YHUWmRePqiu8Ddy</a:t>
            </a:r>
          </a:p>
          <a:p>
            <a:endParaRPr lang="en-US" dirty="0"/>
          </a:p>
          <a:p>
            <a:r>
              <a:rPr lang="en-US" dirty="0"/>
              <a:t>https://</a:t>
            </a:r>
            <a:r>
              <a:rPr lang="en-US" dirty="0" err="1"/>
              <a:t>towardsdatascience.com</a:t>
            </a:r>
            <a:r>
              <a:rPr lang="en-US" dirty="0"/>
              <a:t>/logit-of-logistic-regression-understanding-the-fundamentals-f384152a33d1</a:t>
            </a:r>
          </a:p>
          <a:p>
            <a:endParaRPr lang="en-US" dirty="0"/>
          </a:p>
          <a:p>
            <a:r>
              <a:rPr lang="en-US" dirty="0"/>
              <a:t>https://</a:t>
            </a:r>
            <a:r>
              <a:rPr lang="en-US" dirty="0" err="1"/>
              <a:t>www.dataschool.io</a:t>
            </a:r>
            <a:r>
              <a:rPr lang="en-US" dirty="0"/>
              <a:t>/guide-to-logistic-regression/</a:t>
            </a:r>
          </a:p>
        </p:txBody>
      </p:sp>
      <p:sp>
        <p:nvSpPr>
          <p:cNvPr id="4" name="Slide Number Placeholder 3"/>
          <p:cNvSpPr>
            <a:spLocks noGrp="1"/>
          </p:cNvSpPr>
          <p:nvPr>
            <p:ph type="sldNum" sz="quarter" idx="5"/>
          </p:nvPr>
        </p:nvSpPr>
        <p:spPr/>
        <p:txBody>
          <a:bodyPr/>
          <a:lstStyle/>
          <a:p>
            <a:fld id="{0B34C17E-C261-4613-BB05-169D40719354}" type="slidenum">
              <a:rPr lang="en-US" smtClean="0"/>
              <a:pPr/>
              <a:t>17</a:t>
            </a:fld>
            <a:endParaRPr lang="en-US"/>
          </a:p>
        </p:txBody>
      </p:sp>
    </p:spTree>
    <p:extLst>
      <p:ext uri="{BB962C8B-B14F-4D97-AF65-F5344CB8AC3E}">
        <p14:creationId xmlns:p14="http://schemas.microsoft.com/office/powerpoint/2010/main" val="205635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p>
                    </m:sSup>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𝑒</m:t>
                            </m:r>
                          </m:e>
                          <m:sup>
                            <m:r>
                              <a:rPr lang="en-US" b="0" i="1" dirty="0" smtClean="0">
                                <a:latin typeface="Cambria Math" panose="02040503050406030204" pitchFamily="18" charset="0"/>
                                <a:ea typeface="Cambria Math" panose="02040503050406030204" pitchFamily="18" charset="0"/>
                              </a:rPr>
                              <m:t>∞</m:t>
                            </m:r>
                          </m:sup>
                        </m:sSup>
                      </m:den>
                    </m:f>
                    <m:r>
                      <a:rPr lang="en-US" b="0" i="1" dirty="0" smtClean="0">
                        <a:latin typeface="Cambria Math" panose="02040503050406030204" pitchFamily="18" charset="0"/>
                        <a:ea typeface="Cambria Math" panose="02040503050406030204" pitchFamily="18" charset="0"/>
                      </a:rPr>
                      <m:t> = </m:t>
                    </m:r>
                    <m:f>
                      <m:fPr>
                        <m:ctrlPr>
                          <a:rPr lang="en-US"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smtClean="0">
                            <a:latin typeface="Cambria Math" panose="02040503050406030204" pitchFamily="18" charset="0"/>
                            <a:ea typeface="Cambria Math" panose="02040503050406030204" pitchFamily="18" charset="0"/>
                          </a:rPr>
                          <m:t>∞</m:t>
                        </m:r>
                      </m:den>
                    </m:f>
                    <m:r>
                      <a:rPr lang="en-US" i="1" dirty="0">
                        <a:latin typeface="Cambria Math" panose="02040503050406030204" pitchFamily="18" charset="0"/>
                        <a:ea typeface="Cambria Math" panose="02040503050406030204" pitchFamily="18" charset="0"/>
                      </a:rPr>
                      <m:t> </m:t>
                    </m:r>
                  </m:oMath>
                </a14:m>
                <a:r>
                  <a:rPr lang="en-US" dirty="0"/>
                  <a:t> = 0 </a:t>
                </a:r>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𝑒^(−</a:t>
                </a:r>
                <a:r>
                  <a:rPr lang="en-US" b="0" i="0">
                    <a:latin typeface="Cambria Math" panose="02040503050406030204" pitchFamily="18" charset="0"/>
                    <a:ea typeface="Cambria Math" panose="02040503050406030204" pitchFamily="18" charset="0"/>
                  </a:rPr>
                  <a:t>∞)</a:t>
                </a:r>
                <a:r>
                  <a:rPr lang="en-US" dirty="0"/>
                  <a:t> </a:t>
                </a:r>
                <a:r>
                  <a:rPr lang="en-US" i="0" dirty="0">
                    <a:latin typeface="Cambria Math" panose="02040503050406030204" pitchFamily="18" charset="0"/>
                    <a:ea typeface="Cambria Math" panose="02040503050406030204" pitchFamily="18" charset="0"/>
                  </a:rPr>
                  <a:t>=</a:t>
                </a:r>
                <a:r>
                  <a:rPr lang="en-US" b="0" i="0" dirty="0">
                    <a:latin typeface="Cambria Math" panose="02040503050406030204" pitchFamily="18" charset="0"/>
                    <a:ea typeface="Cambria Math" panose="02040503050406030204" pitchFamily="18" charset="0"/>
                  </a:rPr>
                  <a:t>1/𝑒^∞   = </a:t>
                </a:r>
                <a:r>
                  <a:rPr lang="en-US" i="0" dirty="0">
                    <a:latin typeface="Cambria Math" panose="02040503050406030204" pitchFamily="18" charset="0"/>
                    <a:ea typeface="Cambria Math" panose="02040503050406030204" pitchFamily="18" charset="0"/>
                  </a:rPr>
                  <a:t> 1/∞  </a:t>
                </a:r>
                <a:r>
                  <a:rPr lang="en-US" dirty="0"/>
                  <a:t> = 0 </a:t>
                </a:r>
              </a:p>
            </p:txBody>
          </p:sp>
        </mc:Fallback>
      </mc:AlternateContent>
      <p:sp>
        <p:nvSpPr>
          <p:cNvPr id="4" name="Slide Number Placeholder 3"/>
          <p:cNvSpPr>
            <a:spLocks noGrp="1"/>
          </p:cNvSpPr>
          <p:nvPr>
            <p:ph type="sldNum" sz="quarter" idx="5"/>
          </p:nvPr>
        </p:nvSpPr>
        <p:spPr/>
        <p:txBody>
          <a:bodyPr/>
          <a:lstStyle/>
          <a:p>
            <a:fld id="{0B34C17E-C261-4613-BB05-169D40719354}" type="slidenum">
              <a:rPr lang="en-US" smtClean="0"/>
              <a:pPr/>
              <a:t>18</a:t>
            </a:fld>
            <a:endParaRPr lang="en-US"/>
          </a:p>
        </p:txBody>
      </p:sp>
    </p:spTree>
    <p:extLst>
      <p:ext uri="{BB962C8B-B14F-4D97-AF65-F5344CB8AC3E}">
        <p14:creationId xmlns:p14="http://schemas.microsoft.com/office/powerpoint/2010/main" val="2457451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logistic expression squishes the value between 0 and 1</a:t>
            </a:r>
          </a:p>
        </p:txBody>
      </p:sp>
      <p:sp>
        <p:nvSpPr>
          <p:cNvPr id="4" name="Slide Number Placeholder 3"/>
          <p:cNvSpPr>
            <a:spLocks noGrp="1"/>
          </p:cNvSpPr>
          <p:nvPr>
            <p:ph type="sldNum" sz="quarter" idx="5"/>
          </p:nvPr>
        </p:nvSpPr>
        <p:spPr/>
        <p:txBody>
          <a:bodyPr/>
          <a:lstStyle/>
          <a:p>
            <a:fld id="{0B34C17E-C261-4613-BB05-169D40719354}" type="slidenum">
              <a:rPr lang="en-US" smtClean="0"/>
              <a:pPr/>
              <a:t>20</a:t>
            </a:fld>
            <a:endParaRPr lang="en-US"/>
          </a:p>
        </p:txBody>
      </p:sp>
    </p:spTree>
    <p:extLst>
      <p:ext uri="{BB962C8B-B14F-4D97-AF65-F5344CB8AC3E}">
        <p14:creationId xmlns:p14="http://schemas.microsoft.com/office/powerpoint/2010/main" val="392024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towardsdatascience.com</a:t>
            </a:r>
            <a:r>
              <a:rPr lang="en-US" dirty="0"/>
              <a:t>/logistic-regression-detailed-overview-46c4da4303bc</a:t>
            </a:r>
          </a:p>
        </p:txBody>
      </p:sp>
    </p:spTree>
    <p:extLst>
      <p:ext uri="{BB962C8B-B14F-4D97-AF65-F5344CB8AC3E}">
        <p14:creationId xmlns:p14="http://schemas.microsoft.com/office/powerpoint/2010/main" val="3517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pPr/>
              <a:t>24</a:t>
            </a:fld>
            <a:endParaRPr lang="en-IN" dirty="0"/>
          </a:p>
        </p:txBody>
      </p:sp>
    </p:spTree>
    <p:extLst>
      <p:ext uri="{BB962C8B-B14F-4D97-AF65-F5344CB8AC3E}">
        <p14:creationId xmlns:p14="http://schemas.microsoft.com/office/powerpoint/2010/main" val="3098284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SME NAME</a:t>
            </a:r>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by</a:t>
            </a:r>
          </a:p>
        </p:txBody>
      </p:sp>
      <p:sp>
        <p:nvSpPr>
          <p:cNvPr id="40" name="TextBox 39"/>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9" name="TextBox 8"/>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pic>
        <p:nvPicPr>
          <p:cNvPr id="30" name="Picture 3" descr="Picture 3">
            <a:extLst>
              <a:ext uri="{FF2B5EF4-FFF2-40B4-BE49-F238E27FC236}">
                <a16:creationId xmlns:a16="http://schemas.microsoft.com/office/drawing/2014/main" id="{A97F84A9-24B7-B442-8851-17C28931E2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a:ln w="12700">
            <a:miter lim="400000"/>
          </a:ln>
        </p:spPr>
      </p:pic>
      <p:sp>
        <p:nvSpPr>
          <p:cNvPr id="32" name="Rectangle 1">
            <a:extLst>
              <a:ext uri="{FF2B5EF4-FFF2-40B4-BE49-F238E27FC236}">
                <a16:creationId xmlns:a16="http://schemas.microsoft.com/office/drawing/2014/main" id="{DE327E2D-6BF5-AD41-B4CB-F0FD285BE4B7}"/>
              </a:ext>
            </a:extLst>
          </p:cNvPr>
          <p:cNvSpPr/>
          <p:nvPr userDrawn="1"/>
        </p:nvSpPr>
        <p:spPr>
          <a:xfrm>
            <a:off x="1401177" y="3187125"/>
            <a:ext cx="5683365" cy="2357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9"/>
                </a:lnTo>
                <a:lnTo>
                  <a:pt x="14686" y="21600"/>
                </a:lnTo>
                <a:lnTo>
                  <a:pt x="0" y="21496"/>
                </a:lnTo>
                <a:lnTo>
                  <a:pt x="0" y="0"/>
                </a:lnTo>
                <a:close/>
              </a:path>
            </a:pathLst>
          </a:custGeom>
          <a:solidFill>
            <a:srgbClr val="000000"/>
          </a:solidFill>
          <a:ln w="12700">
            <a:miter lim="400000"/>
          </a:ln>
        </p:spPr>
        <p:txBody>
          <a:bodyPr lIns="45719" rIns="45719" anchor="ctr"/>
          <a:lstStyle/>
          <a:p>
            <a:pPr algn="ctr">
              <a:defRPr>
                <a:solidFill>
                  <a:srgbClr val="FFFFFF"/>
                </a:solidFill>
              </a:defRPr>
            </a:pPr>
            <a:endParaRPr/>
          </a:p>
        </p:txBody>
      </p:sp>
      <p:sp>
        <p:nvSpPr>
          <p:cNvPr id="34" name="Rectangle 1">
            <a:extLst>
              <a:ext uri="{FF2B5EF4-FFF2-40B4-BE49-F238E27FC236}">
                <a16:creationId xmlns:a16="http://schemas.microsoft.com/office/drawing/2014/main" id="{CB6DCB0D-A4CE-2F41-9DAA-420209489AE5}"/>
              </a:ext>
            </a:extLst>
          </p:cNvPr>
          <p:cNvSpPr/>
          <p:nvPr userDrawn="1"/>
        </p:nvSpPr>
        <p:spPr>
          <a:xfrm>
            <a:off x="-36753" y="-1"/>
            <a:ext cx="5884895" cy="6942126"/>
          </a:xfrm>
          <a:custGeom>
            <a:avLst/>
            <a:gdLst/>
            <a:ahLst/>
            <a:cxnLst>
              <a:cxn ang="0">
                <a:pos x="wd2" y="hd2"/>
              </a:cxn>
              <a:cxn ang="5400000">
                <a:pos x="wd2" y="hd2"/>
              </a:cxn>
              <a:cxn ang="10800000">
                <a:pos x="wd2" y="hd2"/>
              </a:cxn>
              <a:cxn ang="16200000">
                <a:pos x="wd2" y="hd2"/>
              </a:cxn>
            </a:cxnLst>
            <a:rect l="0" t="0" r="r" b="b"/>
            <a:pathLst>
              <a:path w="21600" h="21600" extrusionOk="0">
                <a:moveTo>
                  <a:pt x="35" y="0"/>
                </a:moveTo>
                <a:lnTo>
                  <a:pt x="21600" y="0"/>
                </a:lnTo>
                <a:lnTo>
                  <a:pt x="4754" y="21583"/>
                </a:lnTo>
                <a:lnTo>
                  <a:pt x="0" y="21600"/>
                </a:lnTo>
                <a:lnTo>
                  <a:pt x="35" y="0"/>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36" name="Rectangle 1">
            <a:extLst>
              <a:ext uri="{FF2B5EF4-FFF2-40B4-BE49-F238E27FC236}">
                <a16:creationId xmlns:a16="http://schemas.microsoft.com/office/drawing/2014/main" id="{4C8271BF-4BF9-FD4E-BFFA-AFAF56912D52}"/>
              </a:ext>
            </a:extLst>
          </p:cNvPr>
          <p:cNvSpPr/>
          <p:nvPr userDrawn="1"/>
        </p:nvSpPr>
        <p:spPr>
          <a:xfrm>
            <a:off x="-114575" y="2083684"/>
            <a:ext cx="7934743" cy="3692696"/>
          </a:xfrm>
          <a:custGeom>
            <a:avLst/>
            <a:gdLst/>
            <a:ahLst/>
            <a:cxnLst>
              <a:cxn ang="0">
                <a:pos x="wd2" y="hd2"/>
              </a:cxn>
              <a:cxn ang="5400000">
                <a:pos x="wd2" y="hd2"/>
              </a:cxn>
              <a:cxn ang="10800000">
                <a:pos x="wd2" y="hd2"/>
              </a:cxn>
              <a:cxn ang="16200000">
                <a:pos x="wd2" y="hd2"/>
              </a:cxn>
            </a:cxnLst>
            <a:rect l="0" t="0" r="r" b="b"/>
            <a:pathLst>
              <a:path w="21600" h="21600" extrusionOk="0">
                <a:moveTo>
                  <a:pt x="13" y="12"/>
                </a:moveTo>
                <a:lnTo>
                  <a:pt x="21600" y="0"/>
                </a:lnTo>
                <a:lnTo>
                  <a:pt x="13838" y="21600"/>
                </a:lnTo>
                <a:lnTo>
                  <a:pt x="0" y="21573"/>
                </a:lnTo>
                <a:cubicBezTo>
                  <a:pt x="12" y="14619"/>
                  <a:pt x="1" y="6967"/>
                  <a:pt x="13" y="12"/>
                </a:cubicBezTo>
                <a:close/>
              </a:path>
            </a:pathLst>
          </a:custGeom>
          <a:gradFill>
            <a:gsLst>
              <a:gs pos="21000">
                <a:srgbClr val="087AC0"/>
              </a:gs>
              <a:gs pos="100000">
                <a:srgbClr val="39B2E5"/>
              </a:gs>
            </a:gsLst>
            <a:lin ang="2700000"/>
          </a:gradFill>
          <a:ln w="12700">
            <a:miter lim="400000"/>
          </a:ln>
        </p:spPr>
        <p:txBody>
          <a:bodyPr lIns="45719" rIns="45719" anchor="ctr"/>
          <a:lstStyle/>
          <a:p>
            <a:pPr algn="ctr">
              <a:defRPr>
                <a:solidFill>
                  <a:srgbClr val="FFFFFF"/>
                </a:solidFill>
              </a:defRPr>
            </a:pPr>
            <a:endParaRPr/>
          </a:p>
        </p:txBody>
      </p:sp>
      <p:sp>
        <p:nvSpPr>
          <p:cNvPr id="37" name="Straight Connector 11">
            <a:extLst>
              <a:ext uri="{FF2B5EF4-FFF2-40B4-BE49-F238E27FC236}">
                <a16:creationId xmlns:a16="http://schemas.microsoft.com/office/drawing/2014/main" id="{02E0E8E1-AF7A-E046-9AB8-392D7FAFB597}"/>
              </a:ext>
            </a:extLst>
          </p:cNvPr>
          <p:cNvSpPr/>
          <p:nvPr userDrawn="1"/>
        </p:nvSpPr>
        <p:spPr>
          <a:xfrm>
            <a:off x="508763" y="4037948"/>
            <a:ext cx="5180524" cy="1"/>
          </a:xfrm>
          <a:prstGeom prst="line">
            <a:avLst/>
          </a:prstGeom>
          <a:ln w="19050">
            <a:solidFill>
              <a:srgbClr val="FFFFFF"/>
            </a:solidFill>
            <a:miter/>
          </a:ln>
        </p:spPr>
        <p:txBody>
          <a:bodyPr lIns="45719" rIns="45719"/>
          <a:lstStyle/>
          <a:p>
            <a:endParaRPr/>
          </a:p>
        </p:txBody>
      </p:sp>
      <p:sp>
        <p:nvSpPr>
          <p:cNvPr id="38" name="Title Text">
            <a:extLst>
              <a:ext uri="{FF2B5EF4-FFF2-40B4-BE49-F238E27FC236}">
                <a16:creationId xmlns:a16="http://schemas.microsoft.com/office/drawing/2014/main" id="{C1119E64-4F99-B948-8194-311945E163AB}"/>
              </a:ext>
            </a:extLst>
          </p:cNvPr>
          <p:cNvSpPr txBox="1">
            <a:spLocks/>
          </p:cNvSpPr>
          <p:nvPr userDrawn="1"/>
        </p:nvSpPr>
        <p:spPr>
          <a:xfrm>
            <a:off x="431486" y="2656202"/>
            <a:ext cx="6677794" cy="1296000"/>
          </a:xfrm>
          <a:prstGeom prst="rect">
            <a:avLst/>
          </a:prstGeom>
        </p:spPr>
        <p:txBody>
          <a:bodyPr anchor="b"/>
          <a:lstStyle>
            <a:lvl1pPr algn="l" defTabSz="914400" rtl="0" eaLnBrk="1" latinLnBrk="0" hangingPunct="1">
              <a:lnSpc>
                <a:spcPct val="90000"/>
              </a:lnSpc>
              <a:spcBef>
                <a:spcPct val="0"/>
              </a:spcBef>
              <a:buNone/>
              <a:defRPr sz="3600" b="0" kern="1200">
                <a:solidFill>
                  <a:srgbClr val="FFFFFF"/>
                </a:solidFill>
                <a:latin typeface="+mn-lt"/>
                <a:ea typeface="+mn-ea"/>
                <a:cs typeface="+mn-cs"/>
                <a:sym typeface="Calibri"/>
              </a:defRPr>
            </a:lvl1pPr>
          </a:lstStyle>
          <a:p>
            <a:endParaRPr lang="en-IN" dirty="0"/>
          </a:p>
        </p:txBody>
      </p:sp>
      <p:sp>
        <p:nvSpPr>
          <p:cNvPr id="39" name="Body Level One…">
            <a:extLst>
              <a:ext uri="{FF2B5EF4-FFF2-40B4-BE49-F238E27FC236}">
                <a16:creationId xmlns:a16="http://schemas.microsoft.com/office/drawing/2014/main" id="{8E84BDE5-EDE7-E243-9CCA-077EFBFD41C7}"/>
              </a:ext>
            </a:extLst>
          </p:cNvPr>
          <p:cNvSpPr txBox="1">
            <a:spLocks noGrp="1"/>
          </p:cNvSpPr>
          <p:nvPr>
            <p:ph type="body" sz="quarter" idx="11"/>
          </p:nvPr>
        </p:nvSpPr>
        <p:spPr>
          <a:xfrm>
            <a:off x="431486" y="4100900"/>
            <a:ext cx="5257801" cy="547450"/>
          </a:xfrm>
          <a:prstGeom prst="rect">
            <a:avLst/>
          </a:prstGeom>
        </p:spPr>
        <p:txBody>
          <a:bodyPr/>
          <a:lstStyle>
            <a:lvl1pPr marL="0" indent="0">
              <a:buClrTx/>
              <a:buSzTx/>
              <a:buNone/>
              <a:defRPr sz="2400">
                <a:solidFill>
                  <a:srgbClr val="FFFFFF"/>
                </a:solidFill>
              </a:defRPr>
            </a:lvl1pPr>
            <a:lvl2pPr marL="0" indent="457200">
              <a:buClrTx/>
              <a:buSzTx/>
              <a:buNone/>
              <a:defRPr sz="2400">
                <a:solidFill>
                  <a:srgbClr val="FFFFFF"/>
                </a:solidFill>
              </a:defRPr>
            </a:lvl2pPr>
            <a:lvl3pPr marL="0" indent="914400">
              <a:buClrTx/>
              <a:buSzTx/>
              <a:buNone/>
              <a:defRPr sz="2400">
                <a:solidFill>
                  <a:srgbClr val="FFFFFF"/>
                </a:solidFill>
              </a:defRPr>
            </a:lvl3pPr>
            <a:lvl4pPr marL="0" indent="1371600">
              <a:buClrTx/>
              <a:buSzTx/>
              <a:buNone/>
              <a:defRPr sz="2400">
                <a:solidFill>
                  <a:srgbClr val="FFFFFF"/>
                </a:solidFill>
              </a:defRPr>
            </a:lvl4pPr>
            <a:lvl5pPr marL="0" indent="1828800">
              <a:buClrTx/>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41" name="Picture 9" descr="Picture 9">
            <a:extLst>
              <a:ext uri="{FF2B5EF4-FFF2-40B4-BE49-F238E27FC236}">
                <a16:creationId xmlns:a16="http://schemas.microsoft.com/office/drawing/2014/main" id="{5EB03115-4413-1147-8995-C2EAAF081A2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3587" y="393700"/>
            <a:ext cx="3673334" cy="1248935"/>
          </a:xfrm>
          <a:prstGeom prst="rect">
            <a:avLst/>
          </a:prstGeom>
          <a:ln w="12700">
            <a:miter lim="400000"/>
          </a:ln>
        </p:spPr>
      </p:pic>
      <p:sp>
        <p:nvSpPr>
          <p:cNvPr id="42" name="Slide Number">
            <a:extLst>
              <a:ext uri="{FF2B5EF4-FFF2-40B4-BE49-F238E27FC236}">
                <a16:creationId xmlns:a16="http://schemas.microsoft.com/office/drawing/2014/main" id="{74A7418C-56BE-C043-8EFE-071A18E8B253}"/>
              </a:ext>
            </a:extLst>
          </p:cNvP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466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3" y="1005167"/>
            <a:ext cx="11279333" cy="5309574"/>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itle 1"/>
          <p:cNvSpPr>
            <a:spLocks noGrp="1"/>
          </p:cNvSpPr>
          <p:nvPr>
            <p:ph type="title" hasCustomPrompt="1"/>
          </p:nvPr>
        </p:nvSpPr>
        <p:spPr>
          <a:xfrm>
            <a:off x="528354" y="358354"/>
            <a:ext cx="9545006"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5" name="TextBox 4"/>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23823560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225657"/>
            <a:ext cx="11133558" cy="215321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itle 1"/>
          <p:cNvSpPr>
            <a:spLocks noGrp="1"/>
          </p:cNvSpPr>
          <p:nvPr>
            <p:ph type="title" hasCustomPrompt="1"/>
          </p:nvPr>
        </p:nvSpPr>
        <p:spPr>
          <a:xfrm>
            <a:off x="349621" y="365048"/>
            <a:ext cx="8039005"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7" name="Rectangle 6"/>
          <p:cNvSpPr/>
          <p:nvPr/>
        </p:nvSpPr>
        <p:spPr>
          <a:xfrm>
            <a:off x="528353" y="3429000"/>
            <a:ext cx="11133559" cy="2975466"/>
          </a:xfrm>
          <a:prstGeom prst="rect">
            <a:avLst/>
          </a:prstGeom>
          <a:solidFill>
            <a:schemeClr val="bg1"/>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6460200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Rectangle 1"/>
          <p:cNvSpPr/>
          <p:nvPr userDrawn="1"/>
        </p:nvSpPr>
        <p:spPr>
          <a:xfrm>
            <a:off x="5632174" y="1384685"/>
            <a:ext cx="6029738" cy="4661968"/>
          </a:xfrm>
          <a:prstGeom prst="rect">
            <a:avLst/>
          </a:prstGeom>
          <a:solidFill>
            <a:schemeClr val="bg1"/>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384686"/>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itle 1"/>
          <p:cNvSpPr>
            <a:spLocks noGrp="1"/>
          </p:cNvSpPr>
          <p:nvPr>
            <p:ph type="title" hasCustomPrompt="1"/>
          </p:nvPr>
        </p:nvSpPr>
        <p:spPr>
          <a:xfrm>
            <a:off x="349621" y="444560"/>
            <a:ext cx="8039005"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43555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325292"/>
            <a:ext cx="8039005"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8" name="Content Placeholder 5"/>
          <p:cNvSpPr>
            <a:spLocks noGrp="1"/>
          </p:cNvSpPr>
          <p:nvPr>
            <p:ph sz="quarter" idx="4" hasCustomPrompt="1"/>
          </p:nvPr>
        </p:nvSpPr>
        <p:spPr>
          <a:xfrm>
            <a:off x="622853" y="972103"/>
            <a:ext cx="10946294" cy="5335933"/>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a:t>Click to place a screenshot</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309614724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399144"/>
            <a:ext cx="5373687" cy="774039"/>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itle 1"/>
          <p:cNvSpPr>
            <a:spLocks noGrp="1"/>
          </p:cNvSpPr>
          <p:nvPr>
            <p:ph type="title" hasCustomPrompt="1"/>
          </p:nvPr>
        </p:nvSpPr>
        <p:spPr>
          <a:xfrm>
            <a:off x="349621" y="404802"/>
            <a:ext cx="8039005"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189614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874065"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a:t>Option 1</a:t>
            </a:r>
          </a:p>
          <a:p>
            <a:pPr lvl="0"/>
            <a:endParaRPr lang="en-US"/>
          </a:p>
          <a:p>
            <a:pPr lvl="0"/>
            <a:r>
              <a:rPr lang="en-US"/>
              <a:t>Option 2</a:t>
            </a:r>
          </a:p>
          <a:p>
            <a:pPr lvl="0"/>
            <a:endParaRPr lang="en-US"/>
          </a:p>
          <a:p>
            <a:pPr lvl="0"/>
            <a:r>
              <a:rPr lang="en-US"/>
              <a:t>Option 3</a:t>
            </a:r>
          </a:p>
          <a:p>
            <a:pPr lvl="0"/>
            <a:endParaRPr lang="en-US"/>
          </a:p>
          <a:p>
            <a:pPr lvl="0"/>
            <a:r>
              <a:rPr lang="en-US"/>
              <a:t>Option 4</a:t>
            </a:r>
          </a:p>
          <a:p>
            <a:pPr lvl="0"/>
            <a:endParaRPr lang="en-US"/>
          </a:p>
        </p:txBody>
      </p:sp>
      <p:sp>
        <p:nvSpPr>
          <p:cNvPr id="14" name="Content Placeholder 2"/>
          <p:cNvSpPr>
            <a:spLocks noGrp="1"/>
          </p:cNvSpPr>
          <p:nvPr>
            <p:ph sz="half" idx="13" hasCustomPrompt="1"/>
          </p:nvPr>
        </p:nvSpPr>
        <p:spPr>
          <a:xfrm>
            <a:off x="528888" y="1721063"/>
            <a:ext cx="10771458"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QUIZ QUESTION</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210116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a:t>Option 1</a:t>
            </a:r>
          </a:p>
          <a:p>
            <a:pPr lvl="0"/>
            <a:endParaRPr lang="en-US"/>
          </a:p>
          <a:p>
            <a:pPr lvl="0"/>
            <a:r>
              <a:rPr lang="en-US"/>
              <a:t>Option 2</a:t>
            </a:r>
          </a:p>
          <a:p>
            <a:pPr lvl="0"/>
            <a:endParaRPr lang="en-US"/>
          </a:p>
          <a:p>
            <a:pPr lvl="0"/>
            <a:r>
              <a:rPr lang="en-US"/>
              <a:t>Option 3</a:t>
            </a:r>
          </a:p>
          <a:p>
            <a:pPr lvl="0"/>
            <a:endParaRPr lang="en-US"/>
          </a:p>
          <a:p>
            <a:pPr lvl="0"/>
            <a:r>
              <a:rPr lang="en-US"/>
              <a:t>Option 4</a:t>
            </a:r>
          </a:p>
          <a:p>
            <a:pPr lvl="0"/>
            <a:endParaRPr lang="en-US"/>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QUIZ QUESTION</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320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QUIZ QUESTION</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7" name="TextBox 6"/>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7265989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061" y="2686453"/>
            <a:ext cx="898036"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SUMMARY</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061" y="2686453"/>
            <a:ext cx="898036" cy="898036"/>
          </a:xfrm>
          <a:prstGeom prst="rect">
            <a:avLst/>
          </a:prstGeom>
        </p:spPr>
      </p:pic>
      <p:sp>
        <p:nvSpPr>
          <p:cNvPr id="7" name="TextBox 6"/>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SUMMARY</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96000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16625" y="1983758"/>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a:t>The first summary point.</a:t>
            </a:r>
          </a:p>
          <a:p>
            <a:pPr lvl="0"/>
            <a:endParaRPr lang="en-US"/>
          </a:p>
          <a:p>
            <a:pPr lvl="0"/>
            <a:r>
              <a:rPr lang="en-US"/>
              <a:t>The second summary point is described here.</a:t>
            </a:r>
            <a:endParaRPr lang="en-IN"/>
          </a:p>
        </p:txBody>
      </p:sp>
      <p:sp>
        <p:nvSpPr>
          <p:cNvPr id="12" name="TextBox 11"/>
          <p:cNvSpPr txBox="1"/>
          <p:nvPr/>
        </p:nvSpPr>
        <p:spPr>
          <a:xfrm>
            <a:off x="349621" y="875714"/>
            <a:ext cx="4790698" cy="461665"/>
          </a:xfrm>
          <a:prstGeom prst="rect">
            <a:avLst/>
          </a:prstGeom>
          <a:noFill/>
        </p:spPr>
        <p:txBody>
          <a:bodyPr wrap="square" rtlCol="0">
            <a:spAutoFit/>
          </a:bodyPr>
          <a:lstStyle/>
          <a:p>
            <a:r>
              <a:rPr lang="en-IN" sz="2400" b="1">
                <a:solidFill>
                  <a:srgbClr val="02918B"/>
                </a:solidFill>
                <a:latin typeface="Helvetica LT Std Cond" panose="020B0506020202030204" pitchFamily="34" charset="0"/>
                <a:cs typeface="Arial" panose="020B0604020202020204" pitchFamily="34" charset="0"/>
              </a:rPr>
              <a:t>SUMMARY</a:t>
            </a: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308" y="2089306"/>
            <a:ext cx="3364903" cy="3954169"/>
          </a:xfrm>
          <a:prstGeom prst="rect">
            <a:avLst/>
          </a:prstGeom>
        </p:spPr>
      </p:pic>
      <p:sp>
        <p:nvSpPr>
          <p:cNvPr id="16" name="TextBox 1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9" name="TextBox 8"/>
          <p:cNvSpPr txBox="1"/>
          <p:nvPr/>
        </p:nvSpPr>
        <p:spPr>
          <a:xfrm>
            <a:off x="349621" y="875714"/>
            <a:ext cx="4790698" cy="461665"/>
          </a:xfrm>
          <a:prstGeom prst="rect">
            <a:avLst/>
          </a:prstGeom>
          <a:noFill/>
        </p:spPr>
        <p:txBody>
          <a:bodyPr wrap="square" rtlCol="0">
            <a:spAutoFit/>
          </a:bodyPr>
          <a:lstStyle/>
          <a:p>
            <a:r>
              <a:rPr lang="en-IN" sz="2400" b="1">
                <a:solidFill>
                  <a:srgbClr val="02918B"/>
                </a:solidFill>
                <a:latin typeface="Helvetica LT Std Cond" panose="020B0506020202030204" pitchFamily="34" charset="0"/>
                <a:cs typeface="Arial" panose="020B0604020202020204" pitchFamily="34" charset="0"/>
              </a:rPr>
              <a:t>SUMMARY</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308" y="2089306"/>
            <a:ext cx="3364903" cy="3954169"/>
          </a:xfrm>
          <a:prstGeom prst="rect">
            <a:avLst/>
          </a:prstGeom>
        </p:spPr>
      </p:pic>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373484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a:solidFill>
                  <a:schemeClr val="tx1"/>
                </a:solidFill>
                <a:latin typeface="Helvetica LT Std Cond Light" panose="020B0406020202030204" pitchFamily="34" charset="0"/>
                <a:cs typeface="Arial" panose="020B0604020202020204" pitchFamily="34" charset="0"/>
              </a:rPr>
              <a:t>INTRODUCTION</a:t>
            </a: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64170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21" name="Rectangle 20"/>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23" name="Rectangle 22"/>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24" name="Rectangle 23"/>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25" name="Rectangle 24"/>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26" name="Rectangle 25"/>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27" name="Rectangle 26"/>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28" name="Rectangle 27"/>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29" name="Rectangle 28"/>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30" name="TextBox 2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780720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extBox 3"/>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151561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841234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25C6B53-20D9-4017-AF5B-39DC66C1A94C}" type="datetimeFigureOut">
              <a:rPr lang="en-US" smtClean="0"/>
              <a:pPr/>
              <a:t>8/14/2021</a:t>
            </a:fld>
            <a:endParaRPr lang="en-US"/>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7BD299-4115-435C-9390-0BF281B3F2C8}" type="slidenum">
              <a:rPr lang="en-US" smtClean="0"/>
              <a:pPr/>
              <a:t>‹#›</a:t>
            </a:fld>
            <a:endParaRPr lang="en-US"/>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789325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25C6B53-20D9-4017-AF5B-39DC66C1A94C}" type="datetimeFigureOut">
              <a:rPr lang="en-US" smtClean="0"/>
              <a:pPr/>
              <a:t>8/14/2021</a:t>
            </a:fld>
            <a:endParaRPr lang="en-US"/>
          </a:p>
        </p:txBody>
      </p:sp>
      <p:sp>
        <p:nvSpPr>
          <p:cNvPr id="6" name="Footer Placeholder 5"/>
          <p:cNvSpPr>
            <a:spLocks noGrp="1"/>
          </p:cNvSpPr>
          <p:nvPr>
            <p:ph type="ftr" sz="quarter" idx="11"/>
          </p:nvPr>
        </p:nvSpPr>
        <p:spPr>
          <a:xfrm>
            <a:off x="9037982" y="6593180"/>
            <a:ext cx="3154013"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6A7BD299-4115-435C-9390-0BF281B3F2C8}" type="slidenum">
              <a:rPr lang="en-US" smtClean="0"/>
              <a:pPr/>
              <a:t>‹#›</a:t>
            </a:fld>
            <a:endParaRPr lang="en-US"/>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928268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25C6B53-20D9-4017-AF5B-39DC66C1A94C}" type="datetimeFigureOut">
              <a:rPr lang="en-US" smtClean="0"/>
              <a:pPr/>
              <a:t>8/14/2021</a:t>
            </a:fld>
            <a:endParaRPr lang="en-US"/>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A7BD299-4115-435C-9390-0BF281B3F2C8}" type="slidenum">
              <a:rPr lang="en-US" smtClean="0"/>
              <a:pPr/>
              <a:t>‹#›</a:t>
            </a:fld>
            <a:endParaRPr lang="en-US"/>
          </a:p>
        </p:txBody>
      </p:sp>
      <p:sp>
        <p:nvSpPr>
          <p:cNvPr id="7" name="TextBox 6"/>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046576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25C6B53-20D9-4017-AF5B-39DC66C1A94C}" type="datetimeFigureOut">
              <a:rPr lang="en-US" smtClean="0"/>
              <a:pPr/>
              <a:t>8/14/2021</a:t>
            </a:fld>
            <a:endParaRPr lang="en-US"/>
          </a:p>
        </p:txBody>
      </p:sp>
      <p:sp>
        <p:nvSpPr>
          <p:cNvPr id="5" name="Footer Placeholder 4"/>
          <p:cNvSpPr>
            <a:spLocks noGrp="1"/>
          </p:cNvSpPr>
          <p:nvPr>
            <p:ph type="ftr" sz="quarter" idx="11"/>
          </p:nvPr>
        </p:nvSpPr>
        <p:spPr>
          <a:xfrm>
            <a:off x="9037982" y="6593180"/>
            <a:ext cx="3154013"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A7BD299-4115-435C-9390-0BF281B3F2C8}" type="slidenum">
              <a:rPr lang="en-US" smtClean="0"/>
              <a:pPr/>
              <a:t>‹#›</a:t>
            </a:fld>
            <a:endParaRPr lang="en-US"/>
          </a:p>
        </p:txBody>
      </p:sp>
      <p:sp>
        <p:nvSpPr>
          <p:cNvPr id="7" name="TextBox 6"/>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611536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4" name="TextBox 3"/>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7517186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200"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INTRODUCTION</a:t>
            </a:r>
          </a:p>
        </p:txBody>
      </p:sp>
      <p:sp>
        <p:nvSpPr>
          <p:cNvPr id="2" name="TextBox 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22096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199"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OBJECTIVES</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400751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9896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199" cy="898036"/>
          </a:xfrm>
          <a:prstGeom prst="rect">
            <a:avLst/>
          </a:prstGeom>
        </p:spPr>
      </p:pic>
      <p:sp>
        <p:nvSpPr>
          <p:cNvPr id="8" name="TextBox 7"/>
          <p:cNvSpPr txBox="1"/>
          <p:nvPr/>
        </p:nvSpPr>
        <p:spPr>
          <a:xfrm>
            <a:off x="6642633" y="284601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OBJECTIVES</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743603"/>
            <a:ext cx="907199" cy="898036"/>
          </a:xfrm>
          <a:prstGeom prst="rect">
            <a:avLst/>
          </a:prstGeom>
        </p:spPr>
      </p:pic>
      <p:sp>
        <p:nvSpPr>
          <p:cNvPr id="10" name="TextBox 9"/>
          <p:cNvSpPr txBox="1"/>
          <p:nvPr/>
        </p:nvSpPr>
        <p:spPr>
          <a:xfrm>
            <a:off x="6642633" y="2846013"/>
            <a:ext cx="4790698" cy="646331"/>
          </a:xfrm>
          <a:prstGeom prst="rect">
            <a:avLst/>
          </a:prstGeom>
          <a:noFill/>
        </p:spPr>
        <p:txBody>
          <a:bodyPr wrap="square" rtlCol="0">
            <a:spAutoFit/>
          </a:bodyPr>
          <a:lstStyle/>
          <a:p>
            <a:pPr marL="0" algn="l" defTabSz="914400" rtl="0" eaLnBrk="1" latinLnBrk="0" hangingPunct="1"/>
            <a:r>
              <a:rPr lang="en-IN" sz="3600" b="1" kern="1200" dirty="0">
                <a:solidFill>
                  <a:schemeClr val="tx1"/>
                </a:solidFill>
                <a:latin typeface="Helvetica LT Std Cond Light" panose="020B0406020202030204" pitchFamily="34" charset="0"/>
                <a:ea typeface="+mn-ea"/>
                <a:cs typeface="Arial" panose="020B0604020202020204" pitchFamily="34" charset="0"/>
              </a:rPr>
              <a:t>OBJECTIVES</a:t>
            </a:r>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42419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19083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GUIDED ACTIVITY</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4786" y="2761906"/>
            <a:ext cx="785785" cy="1079951"/>
          </a:xfrm>
          <a:prstGeom prst="rect">
            <a:avLst/>
          </a:prstGeom>
        </p:spPr>
      </p:pic>
    </p:spTree>
    <p:extLst>
      <p:ext uri="{BB962C8B-B14F-4D97-AF65-F5344CB8AC3E}">
        <p14:creationId xmlns:p14="http://schemas.microsoft.com/office/powerpoint/2010/main" val="97384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6642633" y="2788863"/>
            <a:ext cx="4790698" cy="1200329"/>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CHECK YOUR UNDERSTANDING</a:t>
            </a:r>
          </a:p>
        </p:txBody>
      </p:sp>
      <p:sp>
        <p:nvSpPr>
          <p:cNvPr id="7" name="Oval 6"/>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6503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a:t>Define the first objective of this lecture.</a:t>
            </a:r>
          </a:p>
          <a:p>
            <a:pPr lvl="0"/>
            <a:endParaRPr lang="en-US"/>
          </a:p>
          <a:p>
            <a:pPr lvl="0"/>
            <a:r>
              <a:rPr lang="en-US"/>
              <a:t>Identify the second objective of this lecture.</a:t>
            </a:r>
            <a:endParaRPr lang="en-IN"/>
          </a:p>
        </p:txBody>
      </p:sp>
      <p:sp>
        <p:nvSpPr>
          <p:cNvPr id="8" name="TextBox 7"/>
          <p:cNvSpPr txBox="1"/>
          <p:nvPr/>
        </p:nvSpPr>
        <p:spPr>
          <a:xfrm>
            <a:off x="528354" y="1711914"/>
            <a:ext cx="6188691" cy="492443"/>
          </a:xfrm>
          <a:prstGeom prst="rect">
            <a:avLst/>
          </a:prstGeom>
          <a:noFill/>
        </p:spPr>
        <p:txBody>
          <a:bodyPr wrap="square" rtlCol="0">
            <a:spAutoFit/>
          </a:bodyPr>
          <a:lstStyle/>
          <a:p>
            <a:r>
              <a:rPr lang="en-IN" sz="2600">
                <a:latin typeface="Helvetica LT Std Cond Light" panose="020B0406020202030204" pitchFamily="34" charset="0"/>
              </a:rPr>
              <a:t>At the end of this lesson, you will be able to:</a:t>
            </a:r>
          </a:p>
        </p:txBody>
      </p:sp>
      <p:sp>
        <p:nvSpPr>
          <p:cNvPr id="9" name="TextBox 8"/>
          <p:cNvSpPr txBox="1"/>
          <p:nvPr/>
        </p:nvSpPr>
        <p:spPr>
          <a:xfrm>
            <a:off x="349621" y="875715"/>
            <a:ext cx="4790698" cy="461665"/>
          </a:xfrm>
          <a:prstGeom prst="rect">
            <a:avLst/>
          </a:prstGeom>
          <a:noFill/>
        </p:spPr>
        <p:txBody>
          <a:bodyPr wrap="square" rtlCol="0">
            <a:spAutoFit/>
          </a:bodyPr>
          <a:lstStyle/>
          <a:p>
            <a:r>
              <a:rPr lang="en-IN" sz="2400" b="1">
                <a:solidFill>
                  <a:srgbClr val="02918B"/>
                </a:solidFill>
                <a:latin typeface="Helvetica LT Std Cond" panose="020B0506020202030204" pitchFamily="34" charset="0"/>
                <a:cs typeface="Arial" panose="020B0604020202020204" pitchFamily="34" charset="0"/>
              </a:rPr>
              <a:t>LEARNING</a:t>
            </a:r>
            <a:r>
              <a:rPr lang="en-IN" sz="2400" b="1" baseline="0">
                <a:solidFill>
                  <a:srgbClr val="02918B"/>
                </a:solidFill>
                <a:latin typeface="Helvetica LT Std Cond" panose="020B0506020202030204" pitchFamily="34" charset="0"/>
                <a:cs typeface="Arial" panose="020B0604020202020204" pitchFamily="34" charset="0"/>
              </a:rPr>
              <a:t> OBJECTIVES</a:t>
            </a:r>
            <a:endParaRPr lang="en-IN" sz="2400" b="1">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14931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6797997" cy="435133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2"/>
          <p:cNvSpPr>
            <a:spLocks noGrp="1"/>
          </p:cNvSpPr>
          <p:nvPr>
            <p:ph type="pic" idx="13"/>
          </p:nvPr>
        </p:nvSpPr>
        <p:spPr>
          <a:xfrm>
            <a:off x="7412020" y="1742500"/>
            <a:ext cx="4779980" cy="435133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7"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7095461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6"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704818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2397815"/>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a:t>Click to edit Master text styles</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17391150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499"/>
            <a:ext cx="10622576" cy="457224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3155508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528353" y="2719878"/>
            <a:ext cx="1113355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9"/>
            <a:ext cx="10622576" cy="788666"/>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8" name="Content Placeholder 5"/>
          <p:cNvSpPr>
            <a:spLocks noGrp="1"/>
          </p:cNvSpPr>
          <p:nvPr>
            <p:ph sz="quarter" idx="4"/>
          </p:nvPr>
        </p:nvSpPr>
        <p:spPr>
          <a:xfrm>
            <a:off x="634369" y="2812642"/>
            <a:ext cx="10934777" cy="349539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a:t>Click to 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38028350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5632174" y="1742498"/>
            <a:ext cx="6029738"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sz="half" idx="1"/>
          </p:nvPr>
        </p:nvSpPr>
        <p:spPr>
          <a:xfrm>
            <a:off x="528354" y="1742498"/>
            <a:ext cx="4984550" cy="4661967"/>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8" name="Content Placeholder 5"/>
          <p:cNvSpPr>
            <a:spLocks noGrp="1"/>
          </p:cNvSpPr>
          <p:nvPr>
            <p:ph sz="quarter" idx="4"/>
          </p:nvPr>
        </p:nvSpPr>
        <p:spPr>
          <a:xfrm>
            <a:off x="5738191" y="1842052"/>
            <a:ext cx="5830955" cy="4465983"/>
          </a:xfrm>
          <a:prstGeom prst="rect">
            <a:avLst/>
          </a:prstGeom>
        </p:spPr>
        <p:txBody>
          <a:bodyPr/>
          <a:lstStyle>
            <a:lvl1pPr marL="0" indent="0">
              <a:spcBef>
                <a:spcPts val="500"/>
              </a:spcBef>
              <a:buFont typeface="Wingdings" panose="05000000000000000000" pitchFamily="2" charset="2"/>
              <a:buNone/>
              <a:defRPr sz="1800" b="1">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a:t>Click to edit Master text styles</a:t>
            </a:r>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3697944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479" y="2686453"/>
            <a:ext cx="907200" cy="898036"/>
          </a:xfrm>
          <a:prstGeom prst="rect">
            <a:avLst/>
          </a:prstGeom>
        </p:spPr>
      </p:pic>
      <p:sp>
        <p:nvSpPr>
          <p:cNvPr id="7" name="TextBox 6"/>
          <p:cNvSpPr txBox="1"/>
          <p:nvPr/>
        </p:nvSpPr>
        <p:spPr>
          <a:xfrm>
            <a:off x="6642633" y="2788863"/>
            <a:ext cx="4790698" cy="646331"/>
          </a:xfrm>
          <a:prstGeom prst="rect">
            <a:avLst/>
          </a:prstGeom>
          <a:noFill/>
        </p:spPr>
        <p:txBody>
          <a:bodyPr wrap="square" rtlCol="0">
            <a:spAutoFit/>
          </a:bodyPr>
          <a:lstStyle/>
          <a:p>
            <a:pPr marL="0" algn="l" defTabSz="914400" rtl="0" eaLnBrk="1" latinLnBrk="0" hangingPunct="1"/>
            <a:r>
              <a:rPr lang="en-IN" sz="3600" b="1" kern="1200" dirty="0">
                <a:solidFill>
                  <a:schemeClr val="tx1"/>
                </a:solidFill>
                <a:latin typeface="Helvetica LT Std Cond Light" panose="020B0406020202030204" pitchFamily="34" charset="0"/>
                <a:ea typeface="+mn-ea"/>
                <a:cs typeface="Arial" panose="020B0604020202020204" pitchFamily="34" charset="0"/>
              </a:rPr>
              <a:t>CONCEPT</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21159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8" name="Content Placeholder 5"/>
          <p:cNvSpPr>
            <a:spLocks noGrp="1"/>
          </p:cNvSpPr>
          <p:nvPr>
            <p:ph sz="quarter" idx="4" hasCustomPrompt="1"/>
          </p:nvPr>
        </p:nvSpPr>
        <p:spPr>
          <a:xfrm>
            <a:off x="622853" y="1480168"/>
            <a:ext cx="10946294" cy="4827868"/>
          </a:xfrm>
          <a:prstGeom prst="rect">
            <a:avLst/>
          </a:prstGeom>
        </p:spPr>
        <p:txBody>
          <a:bodyPr/>
          <a:lstStyle>
            <a:lvl1pPr marL="0" indent="0">
              <a:spcBef>
                <a:spcPts val="500"/>
              </a:spcBef>
              <a:buFont typeface="Wingdings" panose="05000000000000000000" pitchFamily="2" charset="2"/>
              <a:buNone/>
              <a:defRPr sz="1800">
                <a:latin typeface="Courier New" panose="02070309020205020404" pitchFamily="49" charset="0"/>
                <a:cs typeface="Courier New" panose="02070309020205020404" pitchFamily="49" charset="0"/>
              </a:defRPr>
            </a:lvl1pPr>
            <a:lvl2pPr marL="457200" indent="0">
              <a:buNone/>
              <a:defRPr sz="2000">
                <a:latin typeface="Courier New" panose="02070309020205020404" pitchFamily="49" charset="0"/>
                <a:cs typeface="Courier New" panose="02070309020205020404" pitchFamily="49" charset="0"/>
              </a:defRPr>
            </a:lvl2pPr>
            <a:lvl3pPr marL="914400" indent="0">
              <a:buFont typeface="Wingdings" panose="05000000000000000000" pitchFamily="2" charset="2"/>
              <a:buNone/>
              <a:defRPr sz="1800">
                <a:latin typeface="Courier New" panose="02070309020205020404" pitchFamily="49" charset="0"/>
                <a:cs typeface="Courier New" panose="02070309020205020404" pitchFamily="49" charset="0"/>
              </a:defRPr>
            </a:lvl3pPr>
            <a:lvl4pPr marL="1371600" indent="0">
              <a:buFont typeface="Wingdings" panose="05000000000000000000" pitchFamily="2" charset="2"/>
              <a:buNone/>
              <a:defRPr sz="1600">
                <a:latin typeface="Courier New" panose="02070309020205020404" pitchFamily="49" charset="0"/>
                <a:cs typeface="Courier New" panose="02070309020205020404" pitchFamily="49" charset="0"/>
              </a:defRPr>
            </a:lvl4pPr>
            <a:lvl5pPr marL="1828800" indent="0">
              <a:buFont typeface="Wingdings" panose="05000000000000000000" pitchFamily="2" charset="2"/>
              <a:buNone/>
              <a:defRPr sz="1600">
                <a:latin typeface="Courier New" panose="02070309020205020404" pitchFamily="49" charset="0"/>
                <a:cs typeface="Courier New" panose="02070309020205020404" pitchFamily="49" charset="0"/>
              </a:defRPr>
            </a:lvl5pPr>
          </a:lstStyle>
          <a:p>
            <a:pPr lvl="0"/>
            <a:r>
              <a:rPr lang="en-US"/>
              <a:t>Click to place a screenshot</a:t>
            </a: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12951902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0763" y="1716789"/>
            <a:ext cx="5373687"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763" y="2422472"/>
            <a:ext cx="5157787"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0612" y="1716789"/>
            <a:ext cx="5183188" cy="456394"/>
          </a:xfrm>
          <a:prstGeom prst="rect">
            <a:avLst/>
          </a:prstGeom>
        </p:spPr>
        <p:txBody>
          <a:bodyPr anchor="b"/>
          <a:lstStyle>
            <a:lvl1pPr marL="0" indent="0">
              <a:buNone/>
              <a:defRPr sz="2400" b="1">
                <a:latin typeface="Helvetica LT Std Cond Light" panose="020B04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2422472"/>
            <a:ext cx="5183188" cy="3684588"/>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000">
                <a:latin typeface="Helvetica LT Std Cond Light" panose="020B0406020202030204" pitchFamily="34" charset="0"/>
              </a:defRPr>
            </a:lvl2pPr>
            <a:lvl3pPr marL="1143000" indent="-228600">
              <a:buFont typeface="Wingdings" panose="05000000000000000000" pitchFamily="2" charset="2"/>
              <a:buChar char="§"/>
              <a:defRPr sz="1800">
                <a:latin typeface="Helvetica LT Std Cond Light" panose="020B0406020202030204" pitchFamily="34" charset="0"/>
              </a:defRPr>
            </a:lvl3pPr>
            <a:lvl4pPr marL="1600200" indent="-228600">
              <a:buFont typeface="Wingdings" panose="05000000000000000000" pitchFamily="2" charset="2"/>
              <a:buChar char="§"/>
              <a:defRPr sz="16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779987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6"/>
          </a:xfrm>
          <a:prstGeom prst="rect">
            <a:avLst/>
          </a:prstGeom>
        </p:spPr>
      </p:pic>
      <p:sp>
        <p:nvSpPr>
          <p:cNvPr id="3" name="Content Placeholder 2"/>
          <p:cNvSpPr>
            <a:spLocks noGrp="1"/>
          </p:cNvSpPr>
          <p:nvPr>
            <p:ph sz="half" idx="1" hasCustomPrompt="1"/>
          </p:nvPr>
        </p:nvSpPr>
        <p:spPr>
          <a:xfrm>
            <a:off x="1099941" y="2407603"/>
            <a:ext cx="5193253" cy="3831796"/>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a:t>Option 1</a:t>
            </a:r>
          </a:p>
          <a:p>
            <a:pPr lvl="0"/>
            <a:endParaRPr lang="en-US"/>
          </a:p>
          <a:p>
            <a:pPr lvl="0"/>
            <a:r>
              <a:rPr lang="en-US"/>
              <a:t>Option 2</a:t>
            </a:r>
          </a:p>
          <a:p>
            <a:pPr lvl="0"/>
            <a:endParaRPr lang="en-US"/>
          </a:p>
          <a:p>
            <a:pPr lvl="0"/>
            <a:r>
              <a:rPr lang="en-US"/>
              <a:t>Option 3</a:t>
            </a:r>
          </a:p>
          <a:p>
            <a:pPr lvl="0"/>
            <a:endParaRPr lang="en-US"/>
          </a:p>
          <a:p>
            <a:pPr lvl="0"/>
            <a:r>
              <a:rPr lang="en-US"/>
              <a:t>Option 4</a:t>
            </a:r>
          </a:p>
          <a:p>
            <a:pPr lvl="0"/>
            <a:endParaRPr lang="en-US"/>
          </a:p>
        </p:txBody>
      </p:sp>
      <p:sp>
        <p:nvSpPr>
          <p:cNvPr id="14" name="Content Placeholder 2"/>
          <p:cNvSpPr>
            <a:spLocks noGrp="1"/>
          </p:cNvSpPr>
          <p:nvPr>
            <p:ph sz="half" idx="13" hasCustomPrompt="1"/>
          </p:nvPr>
        </p:nvSpPr>
        <p:spPr>
          <a:xfrm>
            <a:off x="528888" y="1721063"/>
            <a:ext cx="9317020" cy="665024"/>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QUIZ QUESTION</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232024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3" name="Content Placeholder 2"/>
          <p:cNvSpPr>
            <a:spLocks noGrp="1"/>
          </p:cNvSpPr>
          <p:nvPr>
            <p:ph sz="half" idx="1" hasCustomPrompt="1"/>
          </p:nvPr>
        </p:nvSpPr>
        <p:spPr>
          <a:xfrm>
            <a:off x="1108038" y="3550023"/>
            <a:ext cx="10144460" cy="2689375"/>
          </a:xfrm>
          <a:prstGeom prst="rect">
            <a:avLst/>
          </a:prstGeom>
        </p:spPr>
        <p:txBody>
          <a:bodyPr/>
          <a:lstStyle>
            <a:lvl1pPr marL="457200" indent="-457200">
              <a:spcBef>
                <a:spcPts val="500"/>
              </a:spcBef>
              <a:buFont typeface="Wingdings" panose="05000000000000000000" pitchFamily="2" charset="2"/>
              <a:buChar char="q"/>
              <a:defRPr sz="2400" baseline="0">
                <a:latin typeface="Helvetica LT Std Cond Light" panose="020B0406020202030204" pitchFamily="34" charset="0"/>
              </a:defRPr>
            </a:lvl1pPr>
            <a:lvl2pPr marL="4572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a:t>Option 1</a:t>
            </a:r>
          </a:p>
          <a:p>
            <a:pPr lvl="0"/>
            <a:endParaRPr lang="en-US"/>
          </a:p>
          <a:p>
            <a:pPr lvl="0"/>
            <a:r>
              <a:rPr lang="en-US"/>
              <a:t>Option 2</a:t>
            </a:r>
          </a:p>
          <a:p>
            <a:pPr lvl="0"/>
            <a:endParaRPr lang="en-US"/>
          </a:p>
          <a:p>
            <a:pPr lvl="0"/>
            <a:r>
              <a:rPr lang="en-US"/>
              <a:t>Option 3</a:t>
            </a:r>
          </a:p>
          <a:p>
            <a:pPr lvl="0"/>
            <a:endParaRPr lang="en-US"/>
          </a:p>
          <a:p>
            <a:pPr lvl="0"/>
            <a:r>
              <a:rPr lang="en-US"/>
              <a:t>Option 4</a:t>
            </a:r>
          </a:p>
          <a:p>
            <a:pPr lvl="0"/>
            <a:endParaRPr lang="en-US"/>
          </a:p>
        </p:txBody>
      </p:sp>
      <p:sp>
        <p:nvSpPr>
          <p:cNvPr id="14" name="Content Placeholder 2"/>
          <p:cNvSpPr>
            <a:spLocks noGrp="1"/>
          </p:cNvSpPr>
          <p:nvPr>
            <p:ph sz="half" idx="13" hasCustomPrompt="1"/>
          </p:nvPr>
        </p:nvSpPr>
        <p:spPr>
          <a:xfrm>
            <a:off x="528887" y="1721062"/>
            <a:ext cx="10723611" cy="1742899"/>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QUIZ QUESTION</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2959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0098" y="2112122"/>
            <a:ext cx="5366929" cy="3910605"/>
          </a:xfrm>
          <a:prstGeom prst="rect">
            <a:avLst/>
          </a:prstGeom>
        </p:spPr>
      </p:pic>
      <p:sp>
        <p:nvSpPr>
          <p:cNvPr id="14" name="Content Placeholder 2"/>
          <p:cNvSpPr>
            <a:spLocks noGrp="1"/>
          </p:cNvSpPr>
          <p:nvPr>
            <p:ph sz="half" idx="13" hasCustomPrompt="1"/>
          </p:nvPr>
        </p:nvSpPr>
        <p:spPr>
          <a:xfrm>
            <a:off x="528887" y="1721062"/>
            <a:ext cx="10723611" cy="4518336"/>
          </a:xfrm>
          <a:prstGeom prst="rect">
            <a:avLst/>
          </a:prstGeom>
        </p:spPr>
        <p:txBody>
          <a:bodyPr/>
          <a:lstStyle>
            <a:lvl1pPr marL="514350" indent="-51435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a:t>Question stem sentence?</a:t>
            </a:r>
          </a:p>
        </p:txBody>
      </p:sp>
      <p:sp>
        <p:nvSpPr>
          <p:cNvPr id="9"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a:t>QUIZ QUESTION</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20038906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42555" y="3441813"/>
            <a:ext cx="4790776" cy="1500187"/>
          </a:xfrm>
          <a:prstGeom prst="rect">
            <a:avLst/>
          </a:prstGeom>
        </p:spPr>
        <p:txBody>
          <a:bodyPr/>
          <a:lstStyle>
            <a:lvl1pPr marL="0" indent="0">
              <a:buNone/>
              <a:defRPr sz="4400" i="1"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061" y="2686453"/>
            <a:ext cx="898036" cy="898036"/>
          </a:xfrm>
          <a:prstGeom prst="rect">
            <a:avLst/>
          </a:prstGeom>
        </p:spPr>
      </p:pic>
      <p:sp>
        <p:nvSpPr>
          <p:cNvPr id="13" name="TextBox 12"/>
          <p:cNvSpPr txBox="1"/>
          <p:nvPr/>
        </p:nvSpPr>
        <p:spPr>
          <a:xfrm>
            <a:off x="6642633" y="2788863"/>
            <a:ext cx="4790698" cy="646331"/>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SUMMARY</a:t>
            </a: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176252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89580" y="2488725"/>
            <a:ext cx="6637469"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000" baseline="0">
                <a:solidFill>
                  <a:srgbClr val="02918B"/>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a:t>The first summary point.</a:t>
            </a:r>
          </a:p>
          <a:p>
            <a:pPr lvl="0"/>
            <a:endParaRPr lang="en-US"/>
          </a:p>
          <a:p>
            <a:pPr lvl="0"/>
            <a:r>
              <a:rPr lang="en-US"/>
              <a:t>The second summary point is described here.</a:t>
            </a:r>
            <a:endParaRPr lang="en-IN"/>
          </a:p>
        </p:txBody>
      </p:sp>
      <p:sp>
        <p:nvSpPr>
          <p:cNvPr id="12" name="TextBox 11"/>
          <p:cNvSpPr txBox="1"/>
          <p:nvPr/>
        </p:nvSpPr>
        <p:spPr>
          <a:xfrm>
            <a:off x="349621" y="875714"/>
            <a:ext cx="4790698" cy="461665"/>
          </a:xfrm>
          <a:prstGeom prst="rect">
            <a:avLst/>
          </a:prstGeom>
          <a:noFill/>
        </p:spPr>
        <p:txBody>
          <a:bodyPr wrap="square" rtlCol="0">
            <a:spAutoFit/>
          </a:bodyPr>
          <a:lstStyle/>
          <a:p>
            <a:r>
              <a:rPr lang="en-IN" sz="2400" b="1">
                <a:solidFill>
                  <a:srgbClr val="02918B"/>
                </a:solidFill>
                <a:latin typeface="Helvetica LT Std Cond" panose="020B0506020202030204" pitchFamily="34" charset="0"/>
                <a:cs typeface="Arial" panose="020B0604020202020204" pitchFamily="34" charset="0"/>
              </a:rPr>
              <a:t>SUMMARY</a:t>
            </a: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969308" y="2089306"/>
            <a:ext cx="3364903" cy="3954169"/>
          </a:xfrm>
          <a:prstGeom prst="rect">
            <a:avLst/>
          </a:prstGeom>
        </p:spPr>
      </p:pic>
      <p:sp>
        <p:nvSpPr>
          <p:cNvPr id="16" name="TextBox 1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173886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1046922" y="1470994"/>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01</a:t>
            </a:r>
            <a:endParaRPr lang="en-IN" sz="4800" dirty="0">
              <a:solidFill>
                <a:srgbClr val="A65E06"/>
              </a:solidFill>
              <a:latin typeface="Helvetica LT Std Cond" panose="020B0506020202030204" pitchFamily="34" charset="0"/>
            </a:endParaRPr>
          </a:p>
        </p:txBody>
      </p:sp>
      <p:sp>
        <p:nvSpPr>
          <p:cNvPr id="6" name="Rectangle 5"/>
          <p:cNvSpPr/>
          <p:nvPr/>
        </p:nvSpPr>
        <p:spPr>
          <a:xfrm>
            <a:off x="2251057" y="1470994"/>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330570" y="1577011"/>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11" name="Rectangle 10"/>
          <p:cNvSpPr/>
          <p:nvPr/>
        </p:nvSpPr>
        <p:spPr>
          <a:xfrm>
            <a:off x="1046922" y="278296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02</a:t>
            </a:r>
            <a:endParaRPr lang="en-IN" sz="4800" dirty="0">
              <a:solidFill>
                <a:srgbClr val="A65E06"/>
              </a:solidFill>
              <a:latin typeface="Helvetica LT Std Cond" panose="020B0506020202030204" pitchFamily="34" charset="0"/>
            </a:endParaRPr>
          </a:p>
        </p:txBody>
      </p:sp>
      <p:sp>
        <p:nvSpPr>
          <p:cNvPr id="12" name="Rectangle 11"/>
          <p:cNvSpPr/>
          <p:nvPr/>
        </p:nvSpPr>
        <p:spPr>
          <a:xfrm>
            <a:off x="2251057" y="278296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330570" y="288897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14" name="Rectangle 13"/>
          <p:cNvSpPr/>
          <p:nvPr/>
        </p:nvSpPr>
        <p:spPr>
          <a:xfrm>
            <a:off x="1046922" y="4094926"/>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03</a:t>
            </a:r>
            <a:endParaRPr lang="en-IN" sz="4800" dirty="0">
              <a:solidFill>
                <a:srgbClr val="A65E06"/>
              </a:solidFill>
              <a:latin typeface="Helvetica LT Std Cond" panose="020B0506020202030204" pitchFamily="34" charset="0"/>
            </a:endParaRPr>
          </a:p>
        </p:txBody>
      </p:sp>
      <p:sp>
        <p:nvSpPr>
          <p:cNvPr id="15" name="Rectangle 14"/>
          <p:cNvSpPr/>
          <p:nvPr/>
        </p:nvSpPr>
        <p:spPr>
          <a:xfrm>
            <a:off x="2251057" y="4094926"/>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330570" y="4200943"/>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17" name="Rectangle 16"/>
          <p:cNvSpPr/>
          <p:nvPr/>
        </p:nvSpPr>
        <p:spPr>
          <a:xfrm>
            <a:off x="1046922" y="5291270"/>
            <a:ext cx="1139687"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800" dirty="0">
                <a:solidFill>
                  <a:srgbClr val="A65E06"/>
                </a:solidFill>
                <a:latin typeface="Helvetica LT Std Cond" panose="020B0506020202030204" pitchFamily="34" charset="0"/>
              </a:rPr>
              <a:t>04</a:t>
            </a:r>
            <a:endParaRPr lang="en-IN" sz="4800" dirty="0">
              <a:solidFill>
                <a:srgbClr val="A65E06"/>
              </a:solidFill>
              <a:latin typeface="Helvetica LT Std Cond" panose="020B0506020202030204" pitchFamily="34" charset="0"/>
            </a:endParaRPr>
          </a:p>
        </p:txBody>
      </p:sp>
      <p:sp>
        <p:nvSpPr>
          <p:cNvPr id="18" name="Rectangle 17"/>
          <p:cNvSpPr/>
          <p:nvPr/>
        </p:nvSpPr>
        <p:spPr>
          <a:xfrm>
            <a:off x="2251057" y="5291270"/>
            <a:ext cx="8774752"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330570" y="5397287"/>
            <a:ext cx="8575970" cy="887895"/>
          </a:xfrm>
          <a:prstGeom prst="rect">
            <a:avLst/>
          </a:prstGeom>
        </p:spPr>
        <p:txBody>
          <a:bodyPr/>
          <a:lstStyle>
            <a:lvl1pPr marL="0" indent="0">
              <a:buNone/>
              <a:defRPr sz="2400">
                <a:latin typeface="Helvetica LT Std Cond" panose="020B0506020202030204" pitchFamily="34" charset="0"/>
              </a:defRPr>
            </a:lvl1pPr>
            <a:lvl2pPr>
              <a:defRPr sz="2800">
                <a:latin typeface="Helvetica LT Std Cond" panose="020B0506020202030204" pitchFamily="34" charset="0"/>
              </a:defRPr>
            </a:lvl2pPr>
            <a:lvl3pPr>
              <a:defRPr sz="2400">
                <a:latin typeface="Helvetica LT Std Cond" panose="020B0506020202030204" pitchFamily="34" charset="0"/>
              </a:defRPr>
            </a:lvl3pPr>
            <a:lvl4pPr>
              <a:defRPr sz="2000">
                <a:latin typeface="Helvetica LT Std Cond" panose="020B0506020202030204" pitchFamily="34" charset="0"/>
              </a:defRPr>
            </a:lvl4pPr>
            <a:lvl5pPr>
              <a:defRPr sz="2000">
                <a:latin typeface="Helvetica LT Std Cond" panose="020B0506020202030204" pitchFamily="34" charset="0"/>
              </a:defRPr>
            </a:lvl5pPr>
            <a:lvl6pPr>
              <a:defRPr sz="2000"/>
            </a:lvl6pPr>
            <a:lvl7pPr>
              <a:defRPr sz="2000"/>
            </a:lvl7pPr>
            <a:lvl8pPr>
              <a:defRPr sz="2000"/>
            </a:lvl8pPr>
            <a:lvl9pPr>
              <a:defRPr sz="2000"/>
            </a:lvl9pPr>
          </a:lstStyle>
          <a:p>
            <a:pPr lvl="0"/>
            <a:r>
              <a:rPr lang="en-US"/>
              <a:t>Click to edit Master text styles</a:t>
            </a:r>
          </a:p>
        </p:txBody>
      </p:sp>
      <p:sp>
        <p:nvSpPr>
          <p:cNvPr id="20" name="Title 1"/>
          <p:cNvSpPr>
            <a:spLocks noGrp="1"/>
          </p:cNvSpPr>
          <p:nvPr>
            <p:ph type="title" hasCustomPrompt="1"/>
          </p:nvPr>
        </p:nvSpPr>
        <p:spPr>
          <a:xfrm>
            <a:off x="349621" y="921641"/>
            <a:ext cx="8039005" cy="369812"/>
          </a:xfrm>
          <a:prstGeom prst="rect">
            <a:avLst/>
          </a:prstGeom>
        </p:spPr>
        <p:txBody>
          <a:bodyPr/>
          <a:lstStyle>
            <a:lvl1pPr>
              <a:defRPr sz="2400" b="1">
                <a:solidFill>
                  <a:srgbClr val="02918B"/>
                </a:solidFill>
                <a:latin typeface="Helvetica LT Std Cond" panose="020B0506020202030204" pitchFamily="34" charset="0"/>
              </a:defRPr>
            </a:lvl1pPr>
          </a:lstStyle>
          <a:p>
            <a:r>
              <a:rPr lang="en-US" dirty="0"/>
              <a:t>SLIDE TITLE</a:t>
            </a:r>
            <a:endParaRPr lang="en-IN" dirty="0"/>
          </a:p>
        </p:txBody>
      </p:sp>
      <p:sp>
        <p:nvSpPr>
          <p:cNvPr id="22" name="TextBox 21"/>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9734840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565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25C6B53-20D9-4017-AF5B-39DC66C1A94C}" type="datetimeFigureOut">
              <a:rPr lang="en-US" smtClean="0"/>
              <a:pPr/>
              <a:t>8/14/2021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A7BD299-4115-435C-9390-0BF281B3F2C8}" type="slidenum">
              <a:rPr lang="en-US" smtClean="0"/>
              <a:pPr/>
              <a:t>‹#›</a:t>
            </a:fld>
            <a:endParaRPr lang="en-US"/>
          </a:p>
        </p:txBody>
      </p:sp>
    </p:spTree>
    <p:extLst>
      <p:ext uri="{BB962C8B-B14F-4D97-AF65-F5344CB8AC3E}">
        <p14:creationId xmlns:p14="http://schemas.microsoft.com/office/powerpoint/2010/main" val="374881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6642633" y="2788863"/>
            <a:ext cx="4790698" cy="1200329"/>
          </a:xfrm>
          <a:prstGeom prst="rect">
            <a:avLst/>
          </a:prstGeom>
          <a:noFill/>
        </p:spPr>
        <p:txBody>
          <a:bodyPr wrap="square" rtlCol="0">
            <a:spAutoFit/>
          </a:bodyPr>
          <a:lstStyle/>
          <a:p>
            <a:r>
              <a:rPr lang="en-IN" sz="3600" b="1" dirty="0">
                <a:solidFill>
                  <a:srgbClr val="02918B"/>
                </a:solidFill>
                <a:latin typeface="Helvetica LT Std Cond Light" panose="020B0406020202030204" pitchFamily="34" charset="0"/>
                <a:cs typeface="Arial" panose="020B0604020202020204" pitchFamily="34" charset="0"/>
              </a:rPr>
              <a:t>CHECK YOUR UNDERSTANDING</a:t>
            </a:r>
          </a:p>
        </p:txBody>
      </p:sp>
      <p:sp>
        <p:nvSpPr>
          <p:cNvPr id="7" name="Oval 6"/>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Helvetica LT Std" panose="020B0504020202020204" pitchFamily="34" charset="0"/>
              </a:rPr>
              <a:t>?</a:t>
            </a:r>
            <a:endParaRPr lang="en-IN" sz="6600" dirty="0">
              <a:latin typeface="Helvetica LT Std" panose="020B0504020202020204" pitchFamily="34" charset="0"/>
            </a:endParaRPr>
          </a:p>
        </p:txBody>
      </p:sp>
      <p:sp>
        <p:nvSpPr>
          <p:cNvPr id="8" name="TextBox 7"/>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
        <p:nvSpPr>
          <p:cNvPr id="5" name="TextBox 4"/>
          <p:cNvSpPr txBox="1"/>
          <p:nvPr/>
        </p:nvSpPr>
        <p:spPr>
          <a:xfrm>
            <a:off x="6642633" y="2788863"/>
            <a:ext cx="4790698" cy="1200329"/>
          </a:xfrm>
          <a:prstGeom prst="rect">
            <a:avLst/>
          </a:prstGeom>
          <a:noFill/>
        </p:spPr>
        <p:txBody>
          <a:bodyPr wrap="square" rtlCol="0">
            <a:spAutoFit/>
          </a:bodyPr>
          <a:lstStyle/>
          <a:p>
            <a:pPr marL="0" algn="l" defTabSz="914400" rtl="0" eaLnBrk="1" latinLnBrk="0" hangingPunct="1"/>
            <a:r>
              <a:rPr lang="en-IN" sz="3600" b="1" kern="1200" dirty="0">
                <a:solidFill>
                  <a:schemeClr val="tx1"/>
                </a:solidFill>
                <a:latin typeface="Helvetica LT Std Cond Light" panose="020B0406020202030204" pitchFamily="34" charset="0"/>
                <a:ea typeface="+mn-ea"/>
                <a:cs typeface="Arial" panose="020B0604020202020204" pitchFamily="34" charset="0"/>
              </a:rPr>
              <a:t>CHECK YOUR UNDERSTANDING</a:t>
            </a:r>
          </a:p>
        </p:txBody>
      </p:sp>
      <p:sp>
        <p:nvSpPr>
          <p:cNvPr id="6" name="Oval 5"/>
          <p:cNvSpPr/>
          <p:nvPr/>
        </p:nvSpPr>
        <p:spPr>
          <a:xfrm>
            <a:off x="5645479" y="2686453"/>
            <a:ext cx="882127"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Helvetica LT Std" panose="020B0504020202020204" pitchFamily="34" charset="0"/>
              </a:rPr>
              <a:t>?</a:t>
            </a:r>
            <a:endParaRPr lang="en-IN" sz="6600" dirty="0">
              <a:latin typeface="Helvetica LT Std" panose="020B0504020202020204" pitchFamily="34" charset="0"/>
            </a:endParaRPr>
          </a:p>
        </p:txBody>
      </p:sp>
      <p:sp>
        <p:nvSpPr>
          <p:cNvPr id="9" name="TextBox 8"/>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217886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1226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440E339F-054E-40C8-95F5-0B52EF615BC3}" type="slidenum">
              <a:rPr lang="en-US" altLang="en-US"/>
              <a:pPr/>
              <a:t>‹#›</a:t>
            </a:fld>
            <a:endParaRPr lang="en-US" altLang="en-US"/>
          </a:p>
        </p:txBody>
      </p:sp>
    </p:spTree>
    <p:extLst>
      <p:ext uri="{BB962C8B-B14F-4D97-AF65-F5344CB8AC3E}">
        <p14:creationId xmlns:p14="http://schemas.microsoft.com/office/powerpoint/2010/main" val="18139214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lvl1pPr marL="457200" indent="-457200">
              <a:buFont typeface="Wingdings" pitchFamily="2" charset="2"/>
              <a:buChar char="Ø"/>
              <a:defRPr/>
            </a:lvl1pPr>
            <a:lvl2pPr marL="914400" indent="-457200">
              <a:buFont typeface="Wingdings" pitchFamily="2" charset="2"/>
              <a:buChar char="§"/>
              <a:defRPr/>
            </a:lvl2pPr>
            <a:lvl3pPr marL="1371600" indent="-457200">
              <a:buFont typeface="Arial" panose="020B0604020202020204" pitchFamily="34" charset="0"/>
              <a:buChar char="•"/>
              <a:defRPr/>
            </a:lvl3pPr>
            <a:lvl4pPr marL="1828800" indent="-457200">
              <a:buFont typeface="Arial" panose="020B0604020202020204" pitchFamily="34" charset="0"/>
              <a:buChar char="•"/>
              <a:defRPr/>
            </a:lvl4pPr>
            <a:lvl5pPr marL="2286000" indent="-457200">
              <a:buFont typeface="Arial" panose="020B0604020202020204" pitchFamily="34" charset="0"/>
              <a:buChar cha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3603610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Course Title">
    <p:spTree>
      <p:nvGrpSpPr>
        <p:cNvPr id="1" name=""/>
        <p:cNvGrpSpPr/>
        <p:nvPr/>
      </p:nvGrpSpPr>
      <p:grpSpPr>
        <a:xfrm>
          <a:off x="0" y="0"/>
          <a:ext cx="0" cy="0"/>
          <a:chOff x="0" y="0"/>
          <a:chExt cx="0" cy="0"/>
        </a:xfrm>
      </p:grpSpPr>
      <p:sp>
        <p:nvSpPr>
          <p:cNvPr id="31" name="Text Placeholder 2"/>
          <p:cNvSpPr>
            <a:spLocks noGrp="1"/>
          </p:cNvSpPr>
          <p:nvPr>
            <p:ph type="body" idx="1" hasCustomPrompt="1"/>
          </p:nvPr>
        </p:nvSpPr>
        <p:spPr>
          <a:xfrm>
            <a:off x="2361644" y="4749506"/>
            <a:ext cx="3865099" cy="750094"/>
          </a:xfrm>
          <a:prstGeom prst="rect">
            <a:avLst/>
          </a:prstGeom>
        </p:spPr>
        <p:txBody>
          <a:bodyPr/>
          <a:lstStyle>
            <a:lvl1pPr marL="0" indent="0">
              <a:buNone/>
              <a:defRPr sz="3600" i="0" baseline="0">
                <a:solidFill>
                  <a:schemeClr val="tx1"/>
                </a:solidFill>
                <a:latin typeface="Helvetica LT Std Cond Light" panose="020B04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SME NAME</a:t>
            </a:r>
          </a:p>
        </p:txBody>
      </p:sp>
      <p:sp>
        <p:nvSpPr>
          <p:cNvPr id="33" name="Title 1"/>
          <p:cNvSpPr>
            <a:spLocks noGrp="1"/>
          </p:cNvSpPr>
          <p:nvPr>
            <p:ph type="title" hasCustomPrompt="1"/>
          </p:nvPr>
        </p:nvSpPr>
        <p:spPr>
          <a:xfrm>
            <a:off x="1048637" y="3964773"/>
            <a:ext cx="9055100" cy="746633"/>
          </a:xfrm>
          <a:prstGeom prst="rect">
            <a:avLst/>
          </a:prstGeom>
        </p:spPr>
        <p:txBody>
          <a:bodyPr anchor="b"/>
          <a:lstStyle>
            <a:lvl1pPr>
              <a:defRPr sz="4400">
                <a:solidFill>
                  <a:schemeClr val="bg1"/>
                </a:solidFill>
                <a:latin typeface="Helvetica LT Std Cond Light" panose="020B0406020202030204" pitchFamily="34" charset="0"/>
              </a:defRPr>
            </a:lvl1pPr>
          </a:lstStyle>
          <a:p>
            <a:r>
              <a:rPr lang="en-US" dirty="0"/>
              <a:t>TITLE OF THE PRESENTATION</a:t>
            </a:r>
            <a:endParaRPr lang="en-IN" dirty="0"/>
          </a:p>
        </p:txBody>
      </p:sp>
      <p:sp>
        <p:nvSpPr>
          <p:cNvPr id="35" name="Text Placeholder 2"/>
          <p:cNvSpPr>
            <a:spLocks noGrp="1"/>
          </p:cNvSpPr>
          <p:nvPr>
            <p:ph type="body" idx="10" hasCustomPrompt="1"/>
          </p:nvPr>
        </p:nvSpPr>
        <p:spPr>
          <a:xfrm>
            <a:off x="1794691" y="4762673"/>
            <a:ext cx="529409" cy="750094"/>
          </a:xfrm>
          <a:prstGeom prst="rect">
            <a:avLst/>
          </a:prstGeom>
        </p:spPr>
        <p:txBody>
          <a:bodyPr/>
          <a:lstStyle>
            <a:lvl1pPr marL="0" indent="0">
              <a:buNone/>
              <a:defRPr sz="2800" b="1" i="0" baseline="0">
                <a:solidFill>
                  <a:srgbClr val="8EE2DE"/>
                </a:solidFill>
                <a:latin typeface="Helvetica LT Std Cond" panose="020B0506020202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by</a:t>
            </a:r>
          </a:p>
        </p:txBody>
      </p:sp>
      <p:sp>
        <p:nvSpPr>
          <p:cNvPr id="40" name="TextBox 39"/>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9" name="TextBox 8"/>
          <p:cNvSpPr txBox="1"/>
          <p:nvPr/>
        </p:nvSpPr>
        <p:spPr>
          <a:xfrm>
            <a:off x="9246911" y="6576308"/>
            <a:ext cx="2945084"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rPr>
              <a:t>©2015 Manipal Global Education Services</a:t>
            </a:r>
            <a:endParaRPr kumimoji="0" lang="en-IN"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pic>
        <p:nvPicPr>
          <p:cNvPr id="30" name="Picture 3" descr="Picture 3">
            <a:extLst>
              <a:ext uri="{FF2B5EF4-FFF2-40B4-BE49-F238E27FC236}">
                <a16:creationId xmlns:a16="http://schemas.microsoft.com/office/drawing/2014/main" id="{A97F84A9-24B7-B442-8851-17C28931E2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a:ln w="12700">
            <a:miter lim="400000"/>
          </a:ln>
        </p:spPr>
      </p:pic>
      <p:sp>
        <p:nvSpPr>
          <p:cNvPr id="32" name="Rectangle 1">
            <a:extLst>
              <a:ext uri="{FF2B5EF4-FFF2-40B4-BE49-F238E27FC236}">
                <a16:creationId xmlns:a16="http://schemas.microsoft.com/office/drawing/2014/main" id="{DE327E2D-6BF5-AD41-B4CB-F0FD285BE4B7}"/>
              </a:ext>
            </a:extLst>
          </p:cNvPr>
          <p:cNvSpPr/>
          <p:nvPr userDrawn="1"/>
        </p:nvSpPr>
        <p:spPr>
          <a:xfrm>
            <a:off x="1401177" y="3187125"/>
            <a:ext cx="5683365" cy="2357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9"/>
                </a:lnTo>
                <a:lnTo>
                  <a:pt x="14686" y="21600"/>
                </a:lnTo>
                <a:lnTo>
                  <a:pt x="0" y="21496"/>
                </a:lnTo>
                <a:lnTo>
                  <a:pt x="0" y="0"/>
                </a:lnTo>
                <a:close/>
              </a:path>
            </a:pathLst>
          </a:custGeom>
          <a:solidFill>
            <a:srgbClr val="000000"/>
          </a:solidFill>
          <a:ln w="12700">
            <a:miter lim="400000"/>
          </a:ln>
        </p:spPr>
        <p:txBody>
          <a:bodyPr lIns="45719" rIns="45719" anchor="ctr"/>
          <a:lstStyle/>
          <a:p>
            <a:pPr algn="ctr">
              <a:defRPr>
                <a:solidFill>
                  <a:srgbClr val="FFFFFF"/>
                </a:solidFill>
              </a:defRPr>
            </a:pPr>
            <a:endParaRPr/>
          </a:p>
        </p:txBody>
      </p:sp>
      <p:sp>
        <p:nvSpPr>
          <p:cNvPr id="34" name="Rectangle 1">
            <a:extLst>
              <a:ext uri="{FF2B5EF4-FFF2-40B4-BE49-F238E27FC236}">
                <a16:creationId xmlns:a16="http://schemas.microsoft.com/office/drawing/2014/main" id="{CB6DCB0D-A4CE-2F41-9DAA-420209489AE5}"/>
              </a:ext>
            </a:extLst>
          </p:cNvPr>
          <p:cNvSpPr/>
          <p:nvPr userDrawn="1"/>
        </p:nvSpPr>
        <p:spPr>
          <a:xfrm>
            <a:off x="-36753" y="-1"/>
            <a:ext cx="5884895" cy="6942126"/>
          </a:xfrm>
          <a:custGeom>
            <a:avLst/>
            <a:gdLst/>
            <a:ahLst/>
            <a:cxnLst>
              <a:cxn ang="0">
                <a:pos x="wd2" y="hd2"/>
              </a:cxn>
              <a:cxn ang="5400000">
                <a:pos x="wd2" y="hd2"/>
              </a:cxn>
              <a:cxn ang="10800000">
                <a:pos x="wd2" y="hd2"/>
              </a:cxn>
              <a:cxn ang="16200000">
                <a:pos x="wd2" y="hd2"/>
              </a:cxn>
            </a:cxnLst>
            <a:rect l="0" t="0" r="r" b="b"/>
            <a:pathLst>
              <a:path w="21600" h="21600" extrusionOk="0">
                <a:moveTo>
                  <a:pt x="35" y="0"/>
                </a:moveTo>
                <a:lnTo>
                  <a:pt x="21600" y="0"/>
                </a:lnTo>
                <a:lnTo>
                  <a:pt x="4754" y="21583"/>
                </a:lnTo>
                <a:lnTo>
                  <a:pt x="0" y="21600"/>
                </a:lnTo>
                <a:lnTo>
                  <a:pt x="35" y="0"/>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36" name="Rectangle 1">
            <a:extLst>
              <a:ext uri="{FF2B5EF4-FFF2-40B4-BE49-F238E27FC236}">
                <a16:creationId xmlns:a16="http://schemas.microsoft.com/office/drawing/2014/main" id="{4C8271BF-4BF9-FD4E-BFFA-AFAF56912D52}"/>
              </a:ext>
            </a:extLst>
          </p:cNvPr>
          <p:cNvSpPr/>
          <p:nvPr userDrawn="1"/>
        </p:nvSpPr>
        <p:spPr>
          <a:xfrm>
            <a:off x="-114575" y="2083684"/>
            <a:ext cx="7934743" cy="3692696"/>
          </a:xfrm>
          <a:custGeom>
            <a:avLst/>
            <a:gdLst/>
            <a:ahLst/>
            <a:cxnLst>
              <a:cxn ang="0">
                <a:pos x="wd2" y="hd2"/>
              </a:cxn>
              <a:cxn ang="5400000">
                <a:pos x="wd2" y="hd2"/>
              </a:cxn>
              <a:cxn ang="10800000">
                <a:pos x="wd2" y="hd2"/>
              </a:cxn>
              <a:cxn ang="16200000">
                <a:pos x="wd2" y="hd2"/>
              </a:cxn>
            </a:cxnLst>
            <a:rect l="0" t="0" r="r" b="b"/>
            <a:pathLst>
              <a:path w="21600" h="21600" extrusionOk="0">
                <a:moveTo>
                  <a:pt x="13" y="12"/>
                </a:moveTo>
                <a:lnTo>
                  <a:pt x="21600" y="0"/>
                </a:lnTo>
                <a:lnTo>
                  <a:pt x="13838" y="21600"/>
                </a:lnTo>
                <a:lnTo>
                  <a:pt x="0" y="21573"/>
                </a:lnTo>
                <a:cubicBezTo>
                  <a:pt x="12" y="14619"/>
                  <a:pt x="1" y="6967"/>
                  <a:pt x="13" y="12"/>
                </a:cubicBezTo>
                <a:close/>
              </a:path>
            </a:pathLst>
          </a:custGeom>
          <a:gradFill>
            <a:gsLst>
              <a:gs pos="21000">
                <a:srgbClr val="087AC0"/>
              </a:gs>
              <a:gs pos="100000">
                <a:srgbClr val="39B2E5"/>
              </a:gs>
            </a:gsLst>
            <a:lin ang="2700000"/>
          </a:gradFill>
          <a:ln w="12700">
            <a:miter lim="400000"/>
          </a:ln>
        </p:spPr>
        <p:txBody>
          <a:bodyPr lIns="45719" rIns="45719" anchor="ctr"/>
          <a:lstStyle/>
          <a:p>
            <a:pPr algn="ctr">
              <a:defRPr>
                <a:solidFill>
                  <a:srgbClr val="FFFFFF"/>
                </a:solidFill>
              </a:defRPr>
            </a:pPr>
            <a:endParaRPr/>
          </a:p>
        </p:txBody>
      </p:sp>
      <p:sp>
        <p:nvSpPr>
          <p:cNvPr id="37" name="Straight Connector 11">
            <a:extLst>
              <a:ext uri="{FF2B5EF4-FFF2-40B4-BE49-F238E27FC236}">
                <a16:creationId xmlns:a16="http://schemas.microsoft.com/office/drawing/2014/main" id="{02E0E8E1-AF7A-E046-9AB8-392D7FAFB597}"/>
              </a:ext>
            </a:extLst>
          </p:cNvPr>
          <p:cNvSpPr/>
          <p:nvPr userDrawn="1"/>
        </p:nvSpPr>
        <p:spPr>
          <a:xfrm>
            <a:off x="508763" y="4037948"/>
            <a:ext cx="5180524" cy="1"/>
          </a:xfrm>
          <a:prstGeom prst="line">
            <a:avLst/>
          </a:prstGeom>
          <a:ln w="19050">
            <a:solidFill>
              <a:srgbClr val="FFFFFF"/>
            </a:solidFill>
            <a:miter/>
          </a:ln>
        </p:spPr>
        <p:txBody>
          <a:bodyPr lIns="45719" rIns="45719"/>
          <a:lstStyle/>
          <a:p>
            <a:endParaRPr/>
          </a:p>
        </p:txBody>
      </p:sp>
      <p:sp>
        <p:nvSpPr>
          <p:cNvPr id="38" name="Title Text">
            <a:extLst>
              <a:ext uri="{FF2B5EF4-FFF2-40B4-BE49-F238E27FC236}">
                <a16:creationId xmlns:a16="http://schemas.microsoft.com/office/drawing/2014/main" id="{C1119E64-4F99-B948-8194-311945E163AB}"/>
              </a:ext>
            </a:extLst>
          </p:cNvPr>
          <p:cNvSpPr txBox="1">
            <a:spLocks/>
          </p:cNvSpPr>
          <p:nvPr userDrawn="1"/>
        </p:nvSpPr>
        <p:spPr>
          <a:xfrm>
            <a:off x="431486" y="2656202"/>
            <a:ext cx="6677794" cy="1296000"/>
          </a:xfrm>
          <a:prstGeom prst="rect">
            <a:avLst/>
          </a:prstGeom>
        </p:spPr>
        <p:txBody>
          <a:bodyPr anchor="b"/>
          <a:lstStyle>
            <a:lvl1pPr algn="l" defTabSz="914400" rtl="0" eaLnBrk="1" latinLnBrk="0" hangingPunct="1">
              <a:lnSpc>
                <a:spcPct val="90000"/>
              </a:lnSpc>
              <a:spcBef>
                <a:spcPct val="0"/>
              </a:spcBef>
              <a:buNone/>
              <a:defRPr sz="3600" b="0" kern="1200">
                <a:solidFill>
                  <a:srgbClr val="FFFFFF"/>
                </a:solidFill>
                <a:latin typeface="+mn-lt"/>
                <a:ea typeface="+mn-ea"/>
                <a:cs typeface="+mn-cs"/>
                <a:sym typeface="Calibri"/>
              </a:defRPr>
            </a:lvl1pPr>
          </a:lstStyle>
          <a:p>
            <a:endParaRPr lang="en-IN" dirty="0"/>
          </a:p>
        </p:txBody>
      </p:sp>
      <p:sp>
        <p:nvSpPr>
          <p:cNvPr id="39" name="Body Level One…">
            <a:extLst>
              <a:ext uri="{FF2B5EF4-FFF2-40B4-BE49-F238E27FC236}">
                <a16:creationId xmlns:a16="http://schemas.microsoft.com/office/drawing/2014/main" id="{8E84BDE5-EDE7-E243-9CCA-077EFBFD41C7}"/>
              </a:ext>
            </a:extLst>
          </p:cNvPr>
          <p:cNvSpPr txBox="1">
            <a:spLocks noGrp="1"/>
          </p:cNvSpPr>
          <p:nvPr>
            <p:ph type="body" sz="quarter" idx="11"/>
          </p:nvPr>
        </p:nvSpPr>
        <p:spPr>
          <a:xfrm>
            <a:off x="431486" y="4100900"/>
            <a:ext cx="5257801" cy="547450"/>
          </a:xfrm>
          <a:prstGeom prst="rect">
            <a:avLst/>
          </a:prstGeom>
        </p:spPr>
        <p:txBody>
          <a:bodyPr/>
          <a:lstStyle>
            <a:lvl1pPr marL="0" indent="0">
              <a:buClrTx/>
              <a:buSzTx/>
              <a:buNone/>
              <a:defRPr sz="2400">
                <a:solidFill>
                  <a:srgbClr val="FFFFFF"/>
                </a:solidFill>
              </a:defRPr>
            </a:lvl1pPr>
            <a:lvl2pPr marL="0" indent="457200">
              <a:buClrTx/>
              <a:buSzTx/>
              <a:buNone/>
              <a:defRPr sz="2400">
                <a:solidFill>
                  <a:srgbClr val="FFFFFF"/>
                </a:solidFill>
              </a:defRPr>
            </a:lvl2pPr>
            <a:lvl3pPr marL="0" indent="914400">
              <a:buClrTx/>
              <a:buSzTx/>
              <a:buNone/>
              <a:defRPr sz="2400">
                <a:solidFill>
                  <a:srgbClr val="FFFFFF"/>
                </a:solidFill>
              </a:defRPr>
            </a:lvl3pPr>
            <a:lvl4pPr marL="0" indent="1371600">
              <a:buClrTx/>
              <a:buSzTx/>
              <a:buNone/>
              <a:defRPr sz="2400">
                <a:solidFill>
                  <a:srgbClr val="FFFFFF"/>
                </a:solidFill>
              </a:defRPr>
            </a:lvl4pPr>
            <a:lvl5pPr marL="0" indent="1828800">
              <a:buClrTx/>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41" name="Picture 9" descr="Picture 9">
            <a:extLst>
              <a:ext uri="{FF2B5EF4-FFF2-40B4-BE49-F238E27FC236}">
                <a16:creationId xmlns:a16="http://schemas.microsoft.com/office/drawing/2014/main" id="{5EB03115-4413-1147-8995-C2EAAF081A2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3587" y="393700"/>
            <a:ext cx="3673334" cy="1248935"/>
          </a:xfrm>
          <a:prstGeom prst="rect">
            <a:avLst/>
          </a:prstGeom>
          <a:ln w="12700">
            <a:miter lim="400000"/>
          </a:ln>
        </p:spPr>
      </p:pic>
      <p:sp>
        <p:nvSpPr>
          <p:cNvPr id="42" name="Slide Number">
            <a:extLst>
              <a:ext uri="{FF2B5EF4-FFF2-40B4-BE49-F238E27FC236}">
                <a16:creationId xmlns:a16="http://schemas.microsoft.com/office/drawing/2014/main" id="{74A7418C-56BE-C043-8EFE-071A18E8B253}"/>
              </a:ext>
            </a:extLst>
          </p:cNvP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872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3" name="Content Placeholder 2"/>
          <p:cNvSpPr>
            <a:spLocks noGrp="1"/>
          </p:cNvSpPr>
          <p:nvPr>
            <p:ph idx="1" hasCustomPrompt="1"/>
          </p:nvPr>
        </p:nvSpPr>
        <p:spPr>
          <a:xfrm>
            <a:off x="686746" y="2488725"/>
            <a:ext cx="10515600" cy="3972606"/>
          </a:xfrm>
          <a:prstGeom prst="rect">
            <a:avLst/>
          </a:prstGeom>
        </p:spPr>
        <p:txBody>
          <a:bodyPr/>
          <a:lstStyle>
            <a:lvl1pPr marL="457200" indent="-457200">
              <a:lnSpc>
                <a:spcPct val="100000"/>
              </a:lnSpc>
              <a:spcBef>
                <a:spcPts val="0"/>
              </a:spcBef>
              <a:buSzPct val="137000"/>
              <a:buFont typeface="Courier New" panose="02070309020205020404" pitchFamily="49" charset="0"/>
              <a:buChar char="o"/>
              <a:defRPr sz="2400">
                <a:solidFill>
                  <a:schemeClr val="tx1"/>
                </a:solidFill>
                <a:latin typeface="Helvetica LT Std Cond Light" panose="020B0406020202030204" pitchFamily="34" charset="0"/>
              </a:defRPr>
            </a:lvl1pPr>
            <a:lvl2pPr>
              <a:defRPr sz="2400">
                <a:latin typeface="Helvetica LT Std Cond" panose="020B0506020202030204" pitchFamily="34" charset="0"/>
              </a:defRPr>
            </a:lvl2pPr>
            <a:lvl3pPr>
              <a:defRPr sz="2400">
                <a:latin typeface="Helvetica LT Std Cond" panose="020B0506020202030204" pitchFamily="34" charset="0"/>
              </a:defRPr>
            </a:lvl3pPr>
            <a:lvl4pPr>
              <a:defRPr sz="2400">
                <a:latin typeface="Helvetica LT Std Cond" panose="020B0506020202030204" pitchFamily="34" charset="0"/>
              </a:defRPr>
            </a:lvl4pPr>
            <a:lvl5pPr>
              <a:defRPr sz="2400">
                <a:latin typeface="Helvetica LT Std Cond" panose="020B0506020202030204" pitchFamily="34" charset="0"/>
              </a:defRPr>
            </a:lvl5pPr>
          </a:lstStyle>
          <a:p>
            <a:pPr lvl="0"/>
            <a:r>
              <a:rPr lang="en-US"/>
              <a:t>Define the first objective of this lecture.</a:t>
            </a:r>
          </a:p>
          <a:p>
            <a:pPr lvl="0"/>
            <a:endParaRPr lang="en-US"/>
          </a:p>
          <a:p>
            <a:pPr lvl="0"/>
            <a:r>
              <a:rPr lang="en-US"/>
              <a:t>Identify the second objective of this lecture.</a:t>
            </a:r>
            <a:endParaRPr lang="en-IN"/>
          </a:p>
        </p:txBody>
      </p:sp>
      <p:sp>
        <p:nvSpPr>
          <p:cNvPr id="8" name="TextBox 7"/>
          <p:cNvSpPr txBox="1"/>
          <p:nvPr/>
        </p:nvSpPr>
        <p:spPr>
          <a:xfrm>
            <a:off x="528354" y="1711914"/>
            <a:ext cx="6759550" cy="492443"/>
          </a:xfrm>
          <a:prstGeom prst="rect">
            <a:avLst/>
          </a:prstGeom>
          <a:noFill/>
        </p:spPr>
        <p:txBody>
          <a:bodyPr wrap="square" rtlCol="0">
            <a:spAutoFit/>
          </a:bodyPr>
          <a:lstStyle/>
          <a:p>
            <a:r>
              <a:rPr lang="en-IN" sz="2600">
                <a:latin typeface="Helvetica LT Std Cond Light" panose="020B0406020202030204" pitchFamily="34" charset="0"/>
              </a:rPr>
              <a:t>At the end of this lesson, you will be able to:</a:t>
            </a:r>
          </a:p>
        </p:txBody>
      </p:sp>
      <p:sp>
        <p:nvSpPr>
          <p:cNvPr id="9" name="TextBox 8"/>
          <p:cNvSpPr txBox="1"/>
          <p:nvPr/>
        </p:nvSpPr>
        <p:spPr>
          <a:xfrm>
            <a:off x="349621" y="875715"/>
            <a:ext cx="4790698" cy="461665"/>
          </a:xfrm>
          <a:prstGeom prst="rect">
            <a:avLst/>
          </a:prstGeom>
          <a:noFill/>
        </p:spPr>
        <p:txBody>
          <a:bodyPr wrap="square" rtlCol="0">
            <a:spAutoFit/>
          </a:bodyPr>
          <a:lstStyle/>
          <a:p>
            <a:r>
              <a:rPr lang="en-IN" sz="2400" b="1">
                <a:solidFill>
                  <a:srgbClr val="02918B"/>
                </a:solidFill>
                <a:latin typeface="Helvetica LT Std Cond" panose="020B0506020202030204" pitchFamily="34" charset="0"/>
                <a:cs typeface="Arial" panose="020B0604020202020204" pitchFamily="34" charset="0"/>
              </a:rPr>
              <a:t>LEARNING</a:t>
            </a:r>
            <a:r>
              <a:rPr lang="en-IN" sz="2400" b="1" baseline="0">
                <a:solidFill>
                  <a:srgbClr val="02918B"/>
                </a:solidFill>
                <a:latin typeface="Helvetica LT Std Cond" panose="020B0506020202030204" pitchFamily="34" charset="0"/>
                <a:cs typeface="Arial" panose="020B0604020202020204" pitchFamily="34" charset="0"/>
              </a:rPr>
              <a:t> OBJECTIVES</a:t>
            </a:r>
            <a:endParaRPr lang="en-IN" sz="2400" b="1">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747400" y="1968391"/>
            <a:ext cx="4444600" cy="3573711"/>
          </a:xfrm>
          <a:prstGeom prst="rect">
            <a:avLst/>
          </a:prstGeom>
        </p:spPr>
      </p:pic>
      <p:sp>
        <p:nvSpPr>
          <p:cNvPr id="11" name="TextBox 10"/>
          <p:cNvSpPr txBox="1"/>
          <p:nvPr/>
        </p:nvSpPr>
        <p:spPr>
          <a:xfrm>
            <a:off x="528354" y="1711914"/>
            <a:ext cx="6188691" cy="492443"/>
          </a:xfrm>
          <a:prstGeom prst="rect">
            <a:avLst/>
          </a:prstGeom>
          <a:noFill/>
        </p:spPr>
        <p:txBody>
          <a:bodyPr wrap="square" rtlCol="0">
            <a:spAutoFit/>
          </a:bodyPr>
          <a:lstStyle/>
          <a:p>
            <a:r>
              <a:rPr lang="en-IN" sz="2600">
                <a:latin typeface="Helvetica LT Std Cond Light" panose="020B0406020202030204" pitchFamily="34" charset="0"/>
              </a:rPr>
              <a:t>At the end of this lesson, you will be able to:</a:t>
            </a:r>
          </a:p>
        </p:txBody>
      </p:sp>
      <p:sp>
        <p:nvSpPr>
          <p:cNvPr id="12" name="TextBox 11"/>
          <p:cNvSpPr txBox="1"/>
          <p:nvPr/>
        </p:nvSpPr>
        <p:spPr>
          <a:xfrm>
            <a:off x="349621" y="875715"/>
            <a:ext cx="4790698" cy="461665"/>
          </a:xfrm>
          <a:prstGeom prst="rect">
            <a:avLst/>
          </a:prstGeom>
          <a:noFill/>
        </p:spPr>
        <p:txBody>
          <a:bodyPr wrap="square" rtlCol="0">
            <a:spAutoFit/>
          </a:bodyPr>
          <a:lstStyle/>
          <a:p>
            <a:r>
              <a:rPr lang="en-IN" sz="2400" b="1">
                <a:solidFill>
                  <a:schemeClr val="tx1"/>
                </a:solidFill>
                <a:latin typeface="Helvetica LT Std Cond" panose="020B0506020202030204" pitchFamily="34" charset="0"/>
                <a:cs typeface="Arial" panose="020B0604020202020204" pitchFamily="34" charset="0"/>
              </a:rPr>
              <a:t>LEARNING</a:t>
            </a:r>
            <a:r>
              <a:rPr lang="en-IN" sz="2400" b="1" baseline="0">
                <a:solidFill>
                  <a:schemeClr val="tx1"/>
                </a:solidFill>
                <a:latin typeface="Helvetica LT Std Cond" panose="020B0506020202030204" pitchFamily="34" charset="0"/>
                <a:cs typeface="Arial" panose="020B0604020202020204" pitchFamily="34" charset="0"/>
              </a:rPr>
              <a:t> OBJECTIVES</a:t>
            </a:r>
            <a:endParaRPr lang="en-IN" sz="2400" b="1">
              <a:solidFill>
                <a:schemeClr val="tx1"/>
              </a:solidFill>
              <a:latin typeface="Helvetica LT Std Cond" panose="020B0506020202030204" pitchFamily="34" charset="0"/>
              <a:cs typeface="Arial" panose="020B0604020202020204" pitchFamily="34" charset="0"/>
            </a:endParaRPr>
          </a:p>
        </p:txBody>
      </p:sp>
      <p:sp>
        <p:nvSpPr>
          <p:cNvPr id="14" name="TextBox 13"/>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313234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192696"/>
            <a:ext cx="6797997" cy="4901142"/>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2"/>
          <p:cNvSpPr>
            <a:spLocks noGrp="1"/>
          </p:cNvSpPr>
          <p:nvPr>
            <p:ph type="pic" idx="13"/>
          </p:nvPr>
        </p:nvSpPr>
        <p:spPr>
          <a:xfrm>
            <a:off x="7412020" y="1192696"/>
            <a:ext cx="4779980" cy="490114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7" name="Title 1"/>
          <p:cNvSpPr>
            <a:spLocks noGrp="1"/>
          </p:cNvSpPr>
          <p:nvPr>
            <p:ph type="title" hasCustomPrompt="1"/>
          </p:nvPr>
        </p:nvSpPr>
        <p:spPr>
          <a:xfrm>
            <a:off x="528354" y="394350"/>
            <a:ext cx="8039005"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6" name="TextBox 5"/>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59703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170841"/>
            <a:ext cx="10622576" cy="2969474"/>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2"/>
          <p:cNvSpPr>
            <a:spLocks noGrp="1" noChangeAspect="1"/>
          </p:cNvSpPr>
          <p:nvPr>
            <p:ph type="pic" idx="13"/>
          </p:nvPr>
        </p:nvSpPr>
        <p:spPr>
          <a:xfrm>
            <a:off x="528355" y="4272147"/>
            <a:ext cx="10622575" cy="194524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6" name="Title 1"/>
          <p:cNvSpPr>
            <a:spLocks noGrp="1"/>
          </p:cNvSpPr>
          <p:nvPr>
            <p:ph type="title" hasCustomPrompt="1"/>
          </p:nvPr>
        </p:nvSpPr>
        <p:spPr>
          <a:xfrm>
            <a:off x="349621" y="563828"/>
            <a:ext cx="8039005"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10" name="TextBox 9"/>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7" name="TextBox 6"/>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25177302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324033"/>
            <a:ext cx="10622576" cy="2816281"/>
          </a:xfrm>
          <a:prstGeom prst="rect">
            <a:avLst/>
          </a:prstGeom>
        </p:spPr>
        <p:txBody>
          <a:bodyPr/>
          <a:lstStyle>
            <a:lvl1pPr marL="457200" indent="-457200">
              <a:spcBef>
                <a:spcPts val="500"/>
              </a:spcBef>
              <a:buFont typeface="Wingdings" panose="05000000000000000000" pitchFamily="2" charset="2"/>
              <a:buChar char="Ø"/>
              <a:defRPr sz="2400">
                <a:latin typeface="Helvetica LT Std Cond Light" panose="020B0406020202030204" pitchFamily="34" charset="0"/>
              </a:defRPr>
            </a:lvl1pPr>
            <a:lvl2pPr>
              <a:defRPr sz="2200">
                <a:latin typeface="Helvetica LT Std Cond Light" panose="020B0406020202030204" pitchFamily="34" charset="0"/>
              </a:defRPr>
            </a:lvl2pPr>
            <a:lvl3pPr marL="1143000" indent="-228600">
              <a:buFont typeface="Wingdings" panose="05000000000000000000" pitchFamily="2" charset="2"/>
              <a:buChar char="§"/>
              <a:defRPr sz="2000">
                <a:latin typeface="Helvetica LT Std Cond Light" panose="020B0406020202030204" pitchFamily="34" charset="0"/>
              </a:defRPr>
            </a:lvl3pPr>
            <a:lvl4pPr marL="1600200" indent="-228600">
              <a:buFont typeface="Wingdings" panose="05000000000000000000" pitchFamily="2" charset="2"/>
              <a:buChar char="§"/>
              <a:defRPr sz="1800">
                <a:latin typeface="Helvetica LT Std Cond Light" panose="020B0406020202030204" pitchFamily="34" charset="0"/>
              </a:defRPr>
            </a:lvl4pPr>
            <a:lvl5pPr marL="2057400" indent="-228600">
              <a:buFont typeface="Wingdings" panose="05000000000000000000" pitchFamily="2" charset="2"/>
              <a:buChar char="§"/>
              <a:defRPr sz="1600">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Content Placeholder 2"/>
          <p:cNvSpPr>
            <a:spLocks noGrp="1"/>
          </p:cNvSpPr>
          <p:nvPr>
            <p:ph sz="half" idx="10"/>
          </p:nvPr>
        </p:nvSpPr>
        <p:spPr>
          <a:xfrm>
            <a:off x="528354" y="4192916"/>
            <a:ext cx="10622576" cy="2121824"/>
          </a:xfrm>
          <a:prstGeom prst="rect">
            <a:avLst/>
          </a:prstGeom>
        </p:spPr>
        <p:txBody>
          <a:bodyPr/>
          <a:lstStyle>
            <a:lvl1pPr marL="228600" indent="-228600">
              <a:buFont typeface="Wingdings" panose="05000000000000000000" pitchFamily="2" charset="2"/>
              <a:buChar char="Ø"/>
              <a:defRPr sz="2400">
                <a:latin typeface="Helvetica LT Std Cond Light" panose="020B0406020202030204" pitchFamily="34" charset="0"/>
              </a:defRPr>
            </a:lvl1pPr>
            <a:lvl2pPr>
              <a:defRPr sz="2400">
                <a:latin typeface="Helvetica LT Std Cond Light" panose="020B0406020202030204" pitchFamily="34" charset="0"/>
              </a:defRPr>
            </a:lvl2pPr>
            <a:lvl3pPr marL="1143000" indent="-228600">
              <a:buFont typeface="Wingdings" panose="05000000000000000000" pitchFamily="2" charset="2"/>
              <a:buChar char="§"/>
              <a:defRPr sz="2400">
                <a:latin typeface="Helvetica LT Std Cond Light" panose="020B0406020202030204" pitchFamily="34" charset="0"/>
              </a:defRPr>
            </a:lvl3pPr>
            <a:lvl4pPr marL="1600200" indent="-228600">
              <a:buFont typeface="Wingdings" panose="05000000000000000000" pitchFamily="2" charset="2"/>
              <a:buChar char="§"/>
              <a:defRPr sz="2400">
                <a:latin typeface="Helvetica LT Std Cond Light" panose="020B0406020202030204" pitchFamily="34" charset="0"/>
              </a:defRPr>
            </a:lvl4pPr>
            <a:lvl5pPr marL="2057400" indent="-228600">
              <a:buFont typeface="Wingdings" panose="05000000000000000000" pitchFamily="2" charset="2"/>
              <a:buChar char="§"/>
              <a:defRPr sz="2400">
                <a:latin typeface="Helvetica LT Std Cond Light" panose="020B0406020202030204" pitchFamily="34" charset="0"/>
              </a:defRPr>
            </a:lvl5pPr>
          </a:lstStyle>
          <a:p>
            <a:pPr lvl="0"/>
            <a:r>
              <a:rPr lang="en-US"/>
              <a:t>Click to edit Master text styles</a:t>
            </a:r>
          </a:p>
        </p:txBody>
      </p:sp>
      <p:sp>
        <p:nvSpPr>
          <p:cNvPr id="9" name="Title 1"/>
          <p:cNvSpPr>
            <a:spLocks noGrp="1"/>
          </p:cNvSpPr>
          <p:nvPr>
            <p:ph type="title" hasCustomPrompt="1"/>
          </p:nvPr>
        </p:nvSpPr>
        <p:spPr>
          <a:xfrm>
            <a:off x="349621" y="444557"/>
            <a:ext cx="8039005" cy="369812"/>
          </a:xfrm>
          <a:prstGeom prst="rect">
            <a:avLst/>
          </a:prstGeom>
        </p:spPr>
        <p:txBody>
          <a:bodyPr/>
          <a:lstStyle>
            <a:lvl1pPr>
              <a:defRPr sz="2400" b="1">
                <a:solidFill>
                  <a:schemeClr val="tx1"/>
                </a:solidFill>
                <a:latin typeface="Helvetica LT Std Cond" panose="020B0506020202030204" pitchFamily="34" charset="0"/>
              </a:defRPr>
            </a:lvl1pPr>
          </a:lstStyle>
          <a:p>
            <a:r>
              <a:rPr lang="en-US"/>
              <a:t>SLIDE TITLE</a:t>
            </a:r>
            <a:endParaRPr lang="en-IN"/>
          </a:p>
        </p:txBody>
      </p:sp>
      <p:sp>
        <p:nvSpPr>
          <p:cNvPr id="11" name="TextBox 10"/>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
        <p:nvSpPr>
          <p:cNvPr id="7" name="TextBox 6"/>
          <p:cNvSpPr txBox="1"/>
          <p:nvPr/>
        </p:nvSpPr>
        <p:spPr>
          <a:xfrm>
            <a:off x="5794786"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a:solidFill>
                <a:schemeClr val="bg1">
                  <a:lumMod val="50000"/>
                </a:schemeClr>
              </a:solidFill>
            </a:endParaRPr>
          </a:p>
        </p:txBody>
      </p:sp>
    </p:spTree>
    <p:extLst>
      <p:ext uri="{BB962C8B-B14F-4D97-AF65-F5344CB8AC3E}">
        <p14:creationId xmlns:p14="http://schemas.microsoft.com/office/powerpoint/2010/main" val="937055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5873674" y="6317304"/>
            <a:ext cx="60691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BD299-4115-435C-9390-0BF281B3F2C8}" type="slidenum">
              <a:rPr lang="en-US" smtClean="0"/>
              <a:pPr/>
              <a:t>‹#›</a:t>
            </a:fld>
            <a:endParaRPr lang="en-US"/>
          </a:p>
        </p:txBody>
      </p:sp>
      <p:sp>
        <p:nvSpPr>
          <p:cNvPr id="19" name="TextBox 18"/>
          <p:cNvSpPr txBox="1"/>
          <p:nvPr/>
        </p:nvSpPr>
        <p:spPr>
          <a:xfrm>
            <a:off x="10047513" y="6576308"/>
            <a:ext cx="2144481"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mn-lt"/>
                <a:ea typeface="+mn-ea"/>
                <a:cs typeface="+mn-cs"/>
              </a:rPr>
              <a:t>©2018 Manipal ProLearn</a:t>
            </a:r>
            <a:endParaRPr kumimoji="0" lang="en-IN" sz="1200" b="0" i="0" u="none" strike="noStrike" kern="1200" cap="none" spc="0" normalizeH="0" baseline="0" noProof="0" dirty="0">
              <a:ln>
                <a:noFill/>
              </a:ln>
              <a:solidFill>
                <a:prstClr val="black">
                  <a:tint val="75000"/>
                </a:prstClr>
              </a:solidFill>
              <a:effectLst/>
              <a:uLnTx/>
              <a:uFillTx/>
              <a:latin typeface="+mn-lt"/>
              <a:ea typeface="+mn-ea"/>
              <a:cs typeface="+mn-cs"/>
            </a:endParaRPr>
          </a:p>
        </p:txBody>
      </p:sp>
      <p:sp>
        <p:nvSpPr>
          <p:cNvPr id="16" name="Rectangle 15">
            <a:extLst>
              <a:ext uri="{FF2B5EF4-FFF2-40B4-BE49-F238E27FC236}">
                <a16:creationId xmlns:a16="http://schemas.microsoft.com/office/drawing/2014/main" id="{23677498-82DB-B245-B4B2-38EC45A194F2}"/>
              </a:ext>
            </a:extLst>
          </p:cNvPr>
          <p:cNvSpPr/>
          <p:nvPr userDrawn="1"/>
        </p:nvSpPr>
        <p:spPr>
          <a:xfrm>
            <a:off x="0" y="0"/>
            <a:ext cx="12179300"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24" name="Rectangle 6">
            <a:extLst>
              <a:ext uri="{FF2B5EF4-FFF2-40B4-BE49-F238E27FC236}">
                <a16:creationId xmlns:a16="http://schemas.microsoft.com/office/drawing/2014/main" id="{9C2F7B41-F35D-DB49-828E-3FC77A67B086}"/>
              </a:ext>
            </a:extLst>
          </p:cNvPr>
          <p:cNvSpPr/>
          <p:nvPr userDrawn="1"/>
        </p:nvSpPr>
        <p:spPr>
          <a:xfrm rot="10800000" flipH="1">
            <a:off x="9105900" y="0"/>
            <a:ext cx="3073400" cy="825500"/>
          </a:xfrm>
          <a:custGeom>
            <a:avLst/>
            <a:gdLst/>
            <a:ahLst/>
            <a:cxnLst>
              <a:cxn ang="0">
                <a:pos x="wd2" y="hd2"/>
              </a:cxn>
              <a:cxn ang="5400000">
                <a:pos x="wd2" y="hd2"/>
              </a:cxn>
              <a:cxn ang="10800000">
                <a:pos x="wd2" y="hd2"/>
              </a:cxn>
              <a:cxn ang="16200000">
                <a:pos x="wd2" y="hd2"/>
              </a:cxn>
            </a:cxnLst>
            <a:rect l="0" t="0" r="r" b="b"/>
            <a:pathLst>
              <a:path w="21600" h="21600" extrusionOk="0">
                <a:moveTo>
                  <a:pt x="3899" y="332"/>
                </a:moveTo>
                <a:lnTo>
                  <a:pt x="21600" y="0"/>
                </a:lnTo>
                <a:lnTo>
                  <a:pt x="21600" y="21268"/>
                </a:lnTo>
                <a:lnTo>
                  <a:pt x="0" y="21600"/>
                </a:lnTo>
                <a:lnTo>
                  <a:pt x="3899" y="332"/>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pic>
        <p:nvPicPr>
          <p:cNvPr id="25" name="Picture 7" descr="Picture 7">
            <a:extLst>
              <a:ext uri="{FF2B5EF4-FFF2-40B4-BE49-F238E27FC236}">
                <a16:creationId xmlns:a16="http://schemas.microsoft.com/office/drawing/2014/main" id="{48B875EB-FB21-024A-A5E4-D44AD540E932}"/>
              </a:ext>
            </a:extLst>
          </p:cNvPr>
          <p:cNvPicPr>
            <a:picLocks noChangeAspect="1"/>
          </p:cNvPicPr>
          <p:nvPr userDrawn="1"/>
        </p:nvPicPr>
        <p:blipFill>
          <a:blip r:embed="rId55" cstate="email">
            <a:extLst>
              <a:ext uri="{28A0092B-C50C-407E-A947-70E740481C1C}">
                <a14:useLocalDpi xmlns:a14="http://schemas.microsoft.com/office/drawing/2010/main"/>
              </a:ext>
            </a:extLst>
          </a:blip>
          <a:stretch>
            <a:fillRect/>
          </a:stretch>
        </p:blipFill>
        <p:spPr>
          <a:xfrm>
            <a:off x="9537700" y="-39334"/>
            <a:ext cx="2673730" cy="909069"/>
          </a:xfrm>
          <a:prstGeom prst="rect">
            <a:avLst/>
          </a:prstGeom>
          <a:ln w="12700">
            <a:miter lim="400000"/>
          </a:ln>
        </p:spPr>
      </p:pic>
    </p:spTree>
    <p:extLst>
      <p:ext uri="{BB962C8B-B14F-4D97-AF65-F5344CB8AC3E}">
        <p14:creationId xmlns:p14="http://schemas.microsoft.com/office/powerpoint/2010/main" val="29804612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 id="2147483762" r:id="rId48"/>
    <p:sldLayoutId id="2147483763" r:id="rId49"/>
    <p:sldLayoutId id="2147483764" r:id="rId50"/>
    <p:sldLayoutId id="2147483765" r:id="rId51"/>
    <p:sldLayoutId id="2147483773" r:id="rId52"/>
    <p:sldLayoutId id="2147483771" r:id="rId5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2.xml"/><Relationship Id="rId5" Type="http://schemas.microsoft.com/office/2007/relationships/hdphoto" Target="../media/hdphoto1.wdp"/><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phet.colorado.edu/sims/html/least-squares-regression/latest/least-squares-regression_en.html"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361645" y="4749142"/>
            <a:ext cx="5317803" cy="1186984"/>
          </a:xfrm>
        </p:spPr>
        <p:txBody>
          <a:bodyPr/>
          <a:lstStyle/>
          <a:p>
            <a:r>
              <a:rPr lang="en-IN" dirty="0"/>
              <a:t>Raghavendra Nagaraja Rao</a:t>
            </a:r>
          </a:p>
        </p:txBody>
      </p:sp>
      <p:sp>
        <p:nvSpPr>
          <p:cNvPr id="3" name="Title 2"/>
          <p:cNvSpPr>
            <a:spLocks noGrp="1"/>
          </p:cNvSpPr>
          <p:nvPr>
            <p:ph type="title"/>
          </p:nvPr>
        </p:nvSpPr>
        <p:spPr>
          <a:xfrm>
            <a:off x="492996" y="3055683"/>
            <a:ext cx="6321872" cy="688181"/>
          </a:xfrm>
        </p:spPr>
        <p:txBody>
          <a:bodyPr/>
          <a:lstStyle/>
          <a:p>
            <a:r>
              <a:rPr lang="en-IN" sz="4675" dirty="0"/>
              <a:t>Machine Learning for AI</a:t>
            </a:r>
          </a:p>
        </p:txBody>
      </p:sp>
      <p:sp>
        <p:nvSpPr>
          <p:cNvPr id="4" name="Text Placeholder 3"/>
          <p:cNvSpPr>
            <a:spLocks noGrp="1"/>
          </p:cNvSpPr>
          <p:nvPr>
            <p:ph type="body" idx="10"/>
          </p:nvPr>
        </p:nvSpPr>
        <p:spPr/>
        <p:txBody>
          <a:bodyPr/>
          <a:lstStyle/>
          <a:p>
            <a:endParaRPr lang="en-IN" dirty="0"/>
          </a:p>
        </p:txBody>
      </p:sp>
    </p:spTree>
    <p:extLst>
      <p:ext uri="{BB962C8B-B14F-4D97-AF65-F5344CB8AC3E}">
        <p14:creationId xmlns:p14="http://schemas.microsoft.com/office/powerpoint/2010/main" val="220600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Mean squared error – Sum of the squared distances between the actual and the predicted values. The best fit line tries to minimize this value. Also called as the bias</a:t>
            </a:r>
          </a:p>
          <a:p>
            <a:pPr lvl="1"/>
            <a:r>
              <a:rPr lang="en-IN" b="1" dirty="0" err="1"/>
              <a:t>Avg</a:t>
            </a:r>
            <a:r>
              <a:rPr lang="en-IN" b="1" dirty="0"/>
              <a:t>(Square(</a:t>
            </a:r>
            <a:r>
              <a:rPr lang="en-IN" b="1" dirty="0" err="1"/>
              <a:t>y_test</a:t>
            </a:r>
            <a:r>
              <a:rPr lang="en-IN" b="1" dirty="0"/>
              <a:t>[</a:t>
            </a:r>
            <a:r>
              <a:rPr lang="en-IN" b="1" dirty="0" err="1"/>
              <a:t>i</a:t>
            </a:r>
            <a:r>
              <a:rPr lang="en-IN" b="1" dirty="0"/>
              <a:t>]-</a:t>
            </a:r>
            <a:r>
              <a:rPr lang="en-IN" b="1" dirty="0" err="1"/>
              <a:t>y_pred</a:t>
            </a:r>
            <a:r>
              <a:rPr lang="en-IN" b="1" dirty="0"/>
              <a:t>[</a:t>
            </a:r>
            <a:r>
              <a:rPr lang="en-IN" b="1" dirty="0" err="1"/>
              <a:t>i</a:t>
            </a:r>
            <a:r>
              <a:rPr lang="en-IN" b="1" dirty="0"/>
              <a:t>]))</a:t>
            </a:r>
          </a:p>
          <a:p>
            <a:pPr marL="457200" lvl="1" indent="0">
              <a:buNone/>
            </a:pPr>
            <a:endParaRPr lang="en-IN" dirty="0"/>
          </a:p>
          <a:p>
            <a:r>
              <a:rPr lang="en-IN" dirty="0"/>
              <a:t>R2 or variance score – Variance explained by the model</a:t>
            </a:r>
          </a:p>
          <a:p>
            <a:pPr lvl="1"/>
            <a:r>
              <a:rPr lang="en-IN" dirty="0"/>
              <a:t>R2 = 1-  (Residual Sum of Squares/Total sum of Squares)</a:t>
            </a:r>
          </a:p>
          <a:p>
            <a:endParaRPr lang="en-IN" dirty="0"/>
          </a:p>
          <a:p>
            <a:r>
              <a:rPr lang="en-IN" dirty="0"/>
              <a:t>Residual Sum of Squares  = Sum of the Squared Error</a:t>
            </a:r>
          </a:p>
          <a:p>
            <a:pPr marL="228600" indent="0">
              <a:buNone/>
            </a:pPr>
            <a:r>
              <a:rPr lang="en-IN" dirty="0"/>
              <a:t>		                           = Sum(</a:t>
            </a:r>
            <a:r>
              <a:rPr lang="en-IN" dirty="0" err="1"/>
              <a:t>y_test-y_pred</a:t>
            </a:r>
            <a:r>
              <a:rPr lang="en-IN" dirty="0"/>
              <a:t>)2</a:t>
            </a:r>
          </a:p>
          <a:p>
            <a:pPr marL="571500" indent="-342900"/>
            <a:r>
              <a:rPr lang="en-IN" dirty="0"/>
              <a:t>Total Sum of Squares = Sum(</a:t>
            </a:r>
            <a:r>
              <a:rPr lang="en-IN" dirty="0" err="1"/>
              <a:t>y_pred</a:t>
            </a:r>
            <a:r>
              <a:rPr lang="en-IN" dirty="0"/>
              <a:t>- mean(</a:t>
            </a:r>
            <a:r>
              <a:rPr lang="en-IN" dirty="0" err="1"/>
              <a:t>y_pred</a:t>
            </a:r>
            <a:r>
              <a:rPr lang="en-IN" dirty="0"/>
              <a:t>))2</a:t>
            </a:r>
          </a:p>
          <a:p>
            <a:pPr marL="2286000" lvl="5" indent="0">
              <a:buNone/>
            </a:pPr>
            <a:endParaRPr lang="en-IN" dirty="0"/>
          </a:p>
          <a:p>
            <a:pPr lvl="1"/>
            <a:endParaRPr lang="en-IN" dirty="0"/>
          </a:p>
          <a:p>
            <a:endParaRPr lang="en-IN" dirty="0"/>
          </a:p>
        </p:txBody>
      </p:sp>
      <p:sp>
        <p:nvSpPr>
          <p:cNvPr id="3" name="Title 2"/>
          <p:cNvSpPr>
            <a:spLocks noGrp="1"/>
          </p:cNvSpPr>
          <p:nvPr>
            <p:ph type="title"/>
          </p:nvPr>
        </p:nvSpPr>
        <p:spPr/>
        <p:txBody>
          <a:bodyPr/>
          <a:lstStyle/>
          <a:p>
            <a:r>
              <a:rPr lang="en-IN" dirty="0"/>
              <a:t>Performance for a Linear Model</a:t>
            </a:r>
          </a:p>
        </p:txBody>
      </p:sp>
    </p:spTree>
    <p:extLst>
      <p:ext uri="{BB962C8B-B14F-4D97-AF65-F5344CB8AC3E}">
        <p14:creationId xmlns:p14="http://schemas.microsoft.com/office/powerpoint/2010/main" val="52557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246821-F771-5248-83F0-BFE8FAB0870B}"/>
              </a:ext>
            </a:extLst>
          </p:cNvPr>
          <p:cNvSpPr>
            <a:spLocks noGrp="1"/>
          </p:cNvSpPr>
          <p:nvPr>
            <p:ph sz="half" idx="1"/>
          </p:nvPr>
        </p:nvSpPr>
        <p:spPr>
          <a:xfrm>
            <a:off x="456333" y="1739952"/>
            <a:ext cx="11279333" cy="5309574"/>
          </a:xfrm>
        </p:spPr>
        <p:txBody>
          <a:bodyPr/>
          <a:lstStyle/>
          <a:p>
            <a:r>
              <a:rPr lang="en-US" dirty="0"/>
              <a:t>Uses multiple features(x</a:t>
            </a:r>
            <a:r>
              <a:rPr lang="en-US" baseline="-25000" dirty="0"/>
              <a:t>i</a:t>
            </a:r>
            <a:r>
              <a:rPr lang="en-US" dirty="0"/>
              <a:t>) are used to predict a continuous numeric target(y)</a:t>
            </a:r>
          </a:p>
          <a:p>
            <a:endParaRPr lang="en-US" dirty="0"/>
          </a:p>
          <a:p>
            <a:r>
              <a:rPr lang="en-US" dirty="0"/>
              <a:t>Formula for multiple linear regression is:</a:t>
            </a:r>
          </a:p>
          <a:p>
            <a:pPr marL="0" indent="0">
              <a:buNone/>
            </a:pPr>
            <a:endParaRPr lang="en-US" dirty="0"/>
          </a:p>
          <a:p>
            <a:pPr marL="0" indent="0">
              <a:buNone/>
            </a:pPr>
            <a:r>
              <a:rPr lang="en-US" dirty="0"/>
              <a:t>	y = </a:t>
            </a:r>
            <a:r>
              <a:rPr lang="en-IN" dirty="0">
                <a:latin typeface="Helvetica LT Std Cond" panose="020B0506020202030204" pitchFamily="34" charset="0"/>
              </a:rPr>
              <a:t>β</a:t>
            </a:r>
            <a:r>
              <a:rPr lang="en-IN" baseline="-25000" dirty="0">
                <a:latin typeface="Helvetica LT Std Cond" panose="020B0506020202030204" pitchFamily="34" charset="0"/>
              </a:rPr>
              <a:t>0 </a:t>
            </a:r>
            <a:r>
              <a:rPr lang="en-IN" dirty="0">
                <a:latin typeface="Helvetica LT Std Cond" panose="020B0506020202030204" pitchFamily="34" charset="0"/>
              </a:rPr>
              <a:t> + β</a:t>
            </a:r>
            <a:r>
              <a:rPr lang="en-IN" baseline="-25000" dirty="0">
                <a:latin typeface="Helvetica LT Std Cond" panose="020B0506020202030204" pitchFamily="34" charset="0"/>
              </a:rPr>
              <a:t>1 </a:t>
            </a:r>
            <a:r>
              <a:rPr lang="en-IN" i="1" dirty="0">
                <a:solidFill>
                  <a:srgbClr val="111111"/>
                </a:solidFill>
                <a:latin typeface="KaTeX_Math"/>
              </a:rPr>
              <a:t>x</a:t>
            </a:r>
            <a:r>
              <a:rPr lang="en-IN" i="1" baseline="-25000" dirty="0">
                <a:solidFill>
                  <a:srgbClr val="111111"/>
                </a:solidFill>
                <a:latin typeface="KaTeX_Math"/>
              </a:rPr>
              <a:t>1</a:t>
            </a:r>
            <a:r>
              <a:rPr lang="en-IN" i="1" dirty="0">
                <a:solidFill>
                  <a:srgbClr val="111111"/>
                </a:solidFill>
                <a:latin typeface="KaTeX_Math"/>
              </a:rPr>
              <a:t> </a:t>
            </a:r>
            <a:r>
              <a:rPr lang="en-IN" dirty="0">
                <a:solidFill>
                  <a:srgbClr val="111111"/>
                </a:solidFill>
                <a:latin typeface="KaTeX_Math"/>
              </a:rPr>
              <a:t>+ </a:t>
            </a:r>
            <a:r>
              <a:rPr lang="en-IN" dirty="0">
                <a:latin typeface="Helvetica LT Std Cond" panose="020B0506020202030204" pitchFamily="34" charset="0"/>
              </a:rPr>
              <a:t>β</a:t>
            </a:r>
            <a:r>
              <a:rPr lang="en-IN" baseline="-25000" dirty="0">
                <a:latin typeface="Helvetica LT Std Cond" panose="020B0506020202030204" pitchFamily="34" charset="0"/>
              </a:rPr>
              <a:t>2 </a:t>
            </a:r>
            <a:r>
              <a:rPr lang="en-IN" i="1" dirty="0">
                <a:solidFill>
                  <a:srgbClr val="111111"/>
                </a:solidFill>
                <a:latin typeface="KaTeX_Math"/>
              </a:rPr>
              <a:t>x</a:t>
            </a:r>
            <a:r>
              <a:rPr lang="en-IN" i="1" baseline="-25000" dirty="0">
                <a:solidFill>
                  <a:srgbClr val="111111"/>
                </a:solidFill>
                <a:latin typeface="KaTeX_Math"/>
              </a:rPr>
              <a:t>2  </a:t>
            </a:r>
            <a:r>
              <a:rPr lang="en-IN" i="1" dirty="0">
                <a:solidFill>
                  <a:srgbClr val="111111"/>
                </a:solidFill>
                <a:latin typeface="KaTeX_Math"/>
              </a:rPr>
              <a:t> + ….. </a:t>
            </a:r>
            <a:r>
              <a:rPr lang="el-GR" i="1" dirty="0"/>
              <a:t>ϵ</a:t>
            </a:r>
            <a:endParaRPr lang="en-US" i="1" dirty="0"/>
          </a:p>
          <a:p>
            <a:pPr marL="0" indent="0">
              <a:buNone/>
            </a:pPr>
            <a:endParaRPr lang="en-US" i="1" dirty="0">
              <a:solidFill>
                <a:srgbClr val="111111"/>
              </a:solidFill>
              <a:latin typeface="KaTeX_Math"/>
            </a:endParaRPr>
          </a:p>
          <a:p>
            <a:pPr marL="0" indent="0">
              <a:buNone/>
            </a:pPr>
            <a:r>
              <a:rPr lang="en-IN" i="1" dirty="0">
                <a:solidFill>
                  <a:srgbClr val="111111"/>
                </a:solidFill>
                <a:latin typeface="KaTeX_Math"/>
              </a:rPr>
              <a:t> </a:t>
            </a:r>
            <a:br>
              <a:rPr lang="en-IN" dirty="0">
                <a:solidFill>
                  <a:srgbClr val="111111"/>
                </a:solidFill>
                <a:latin typeface="KaTeX_Main"/>
              </a:rPr>
            </a:br>
            <a:endParaRPr lang="en-US" dirty="0"/>
          </a:p>
        </p:txBody>
      </p:sp>
      <p:sp>
        <p:nvSpPr>
          <p:cNvPr id="3" name="Title 2">
            <a:extLst>
              <a:ext uri="{FF2B5EF4-FFF2-40B4-BE49-F238E27FC236}">
                <a16:creationId xmlns:a16="http://schemas.microsoft.com/office/drawing/2014/main" id="{3F148BBB-4160-3F42-958E-0697269DE42A}"/>
              </a:ext>
            </a:extLst>
          </p:cNvPr>
          <p:cNvSpPr>
            <a:spLocks noGrp="1"/>
          </p:cNvSpPr>
          <p:nvPr>
            <p:ph type="title"/>
          </p:nvPr>
        </p:nvSpPr>
        <p:spPr/>
        <p:txBody>
          <a:bodyPr/>
          <a:lstStyle/>
          <a:p>
            <a:r>
              <a:rPr lang="en-US" dirty="0"/>
              <a:t>MULTIPLE LINEAR REGRESSION</a:t>
            </a:r>
          </a:p>
        </p:txBody>
      </p:sp>
      <p:pic>
        <p:nvPicPr>
          <p:cNvPr id="5" name="Picture 4">
            <a:extLst>
              <a:ext uri="{FF2B5EF4-FFF2-40B4-BE49-F238E27FC236}">
                <a16:creationId xmlns:a16="http://schemas.microsoft.com/office/drawing/2014/main" id="{44346986-5E82-9B4C-AC67-F403C68D135E}"/>
              </a:ext>
            </a:extLst>
          </p:cNvPr>
          <p:cNvPicPr>
            <a:picLocks noChangeAspect="1"/>
          </p:cNvPicPr>
          <p:nvPr/>
        </p:nvPicPr>
        <p:blipFill>
          <a:blip r:embed="rId2"/>
          <a:stretch>
            <a:fillRect/>
          </a:stretch>
        </p:blipFill>
        <p:spPr>
          <a:xfrm>
            <a:off x="6609887" y="3429000"/>
            <a:ext cx="4209535" cy="1330096"/>
          </a:xfrm>
          <a:prstGeom prst="rect">
            <a:avLst/>
          </a:prstGeom>
        </p:spPr>
      </p:pic>
    </p:spTree>
    <p:extLst>
      <p:ext uri="{BB962C8B-B14F-4D97-AF65-F5344CB8AC3E}">
        <p14:creationId xmlns:p14="http://schemas.microsoft.com/office/powerpoint/2010/main" val="94633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301C77-F579-3142-98DB-97C0D6331223}"/>
              </a:ext>
            </a:extLst>
          </p:cNvPr>
          <p:cNvSpPr>
            <a:spLocks noGrp="1"/>
          </p:cNvSpPr>
          <p:nvPr>
            <p:ph type="body" idx="1"/>
          </p:nvPr>
        </p:nvSpPr>
        <p:spPr>
          <a:xfrm>
            <a:off x="6642554" y="3441813"/>
            <a:ext cx="4885417" cy="1620044"/>
          </a:xfrm>
        </p:spPr>
        <p:txBody>
          <a:bodyPr/>
          <a:lstStyle/>
          <a:p>
            <a:r>
              <a:rPr lang="en-US" dirty="0"/>
              <a:t>Linear regression : demo</a:t>
            </a:r>
          </a:p>
        </p:txBody>
      </p:sp>
    </p:spTree>
    <p:extLst>
      <p:ext uri="{BB962C8B-B14F-4D97-AF65-F5344CB8AC3E}">
        <p14:creationId xmlns:p14="http://schemas.microsoft.com/office/powerpoint/2010/main" val="412306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1C68FC-88AF-B644-8EC9-10C822553533}"/>
              </a:ext>
            </a:extLst>
          </p:cNvPr>
          <p:cNvSpPr>
            <a:spLocks noGrp="1"/>
          </p:cNvSpPr>
          <p:nvPr>
            <p:ph type="body" idx="1"/>
          </p:nvPr>
        </p:nvSpPr>
        <p:spPr/>
        <p:txBody>
          <a:bodyPr/>
          <a:lstStyle/>
          <a:p>
            <a:r>
              <a:rPr lang="en-US" dirty="0"/>
              <a:t>Logistic Regression</a:t>
            </a:r>
          </a:p>
        </p:txBody>
      </p:sp>
    </p:spTree>
    <p:extLst>
      <p:ext uri="{BB962C8B-B14F-4D97-AF65-F5344CB8AC3E}">
        <p14:creationId xmlns:p14="http://schemas.microsoft.com/office/powerpoint/2010/main" val="202212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C68B84-517D-894B-93C0-35E2342EBEFB}"/>
              </a:ext>
            </a:extLst>
          </p:cNvPr>
          <p:cNvSpPr>
            <a:spLocks noGrp="1"/>
          </p:cNvSpPr>
          <p:nvPr>
            <p:ph type="title"/>
          </p:nvPr>
        </p:nvSpPr>
        <p:spPr/>
        <p:txBody>
          <a:bodyPr/>
          <a:lstStyle/>
          <a:p>
            <a:r>
              <a:rPr lang="en-US" dirty="0"/>
              <a:t>Supervised Learning</a:t>
            </a:r>
          </a:p>
        </p:txBody>
      </p:sp>
      <p:graphicFrame>
        <p:nvGraphicFramePr>
          <p:cNvPr id="4" name="Diagram 3">
            <a:extLst>
              <a:ext uri="{FF2B5EF4-FFF2-40B4-BE49-F238E27FC236}">
                <a16:creationId xmlns:a16="http://schemas.microsoft.com/office/drawing/2014/main" id="{C1BA57DB-E141-9F42-AAD2-89B4BE3DEC7C}"/>
              </a:ext>
            </a:extLst>
          </p:cNvPr>
          <p:cNvGraphicFramePr/>
          <p:nvPr/>
        </p:nvGraphicFramePr>
        <p:xfrm>
          <a:off x="2625619" y="1352632"/>
          <a:ext cx="6610864" cy="4515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229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1CEAE9-1BC7-4441-AC47-BBFA7DB18178}"/>
              </a:ext>
            </a:extLst>
          </p:cNvPr>
          <p:cNvSpPr>
            <a:spLocks noGrp="1"/>
          </p:cNvSpPr>
          <p:nvPr>
            <p:ph sz="half" idx="1"/>
          </p:nvPr>
        </p:nvSpPr>
        <p:spPr/>
        <p:txBody>
          <a:bodyPr/>
          <a:lstStyle/>
          <a:p>
            <a:endParaRPr lang="en-US" dirty="0"/>
          </a:p>
        </p:txBody>
      </p:sp>
      <p:sp>
        <p:nvSpPr>
          <p:cNvPr id="3" name="Title 2">
            <a:extLst>
              <a:ext uri="{FF2B5EF4-FFF2-40B4-BE49-F238E27FC236}">
                <a16:creationId xmlns:a16="http://schemas.microsoft.com/office/drawing/2014/main" id="{F3B74D15-919D-954E-B3C7-8006179B1053}"/>
              </a:ext>
            </a:extLst>
          </p:cNvPr>
          <p:cNvSpPr>
            <a:spLocks noGrp="1"/>
          </p:cNvSpPr>
          <p:nvPr>
            <p:ph type="title"/>
          </p:nvPr>
        </p:nvSpPr>
        <p:spPr/>
        <p:txBody>
          <a:bodyPr/>
          <a:lstStyle/>
          <a:p>
            <a:r>
              <a:rPr lang="en-US" dirty="0"/>
              <a:t>Classification Algorithms</a:t>
            </a:r>
          </a:p>
        </p:txBody>
      </p:sp>
      <p:graphicFrame>
        <p:nvGraphicFramePr>
          <p:cNvPr id="4" name="Diagram 3">
            <a:extLst>
              <a:ext uri="{FF2B5EF4-FFF2-40B4-BE49-F238E27FC236}">
                <a16:creationId xmlns:a16="http://schemas.microsoft.com/office/drawing/2014/main" id="{55893EF9-DCE1-634A-A431-F4EA5CEF375B}"/>
              </a:ext>
            </a:extLst>
          </p:cNvPr>
          <p:cNvGraphicFramePr/>
          <p:nvPr/>
        </p:nvGraphicFramePr>
        <p:xfrm>
          <a:off x="2458994" y="1519881"/>
          <a:ext cx="7614366"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32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BC245B-FFAF-0241-92C8-47B44338DCBF}"/>
              </a:ext>
            </a:extLst>
          </p:cNvPr>
          <p:cNvSpPr>
            <a:spLocks noGrp="1"/>
          </p:cNvSpPr>
          <p:nvPr>
            <p:ph sz="half" idx="1"/>
          </p:nvPr>
        </p:nvSpPr>
        <p:spPr/>
        <p:txBody>
          <a:bodyPr/>
          <a:lstStyle/>
          <a:p>
            <a:r>
              <a:rPr lang="en-US" dirty="0"/>
              <a:t>Binary classification, e.g.:</a:t>
            </a:r>
          </a:p>
          <a:p>
            <a:pPr lvl="1"/>
            <a:r>
              <a:rPr lang="en-US" dirty="0"/>
              <a:t>Email – spam or not spam</a:t>
            </a:r>
          </a:p>
          <a:p>
            <a:pPr lvl="1"/>
            <a:r>
              <a:rPr lang="en-US" dirty="0"/>
              <a:t>Gaming – Win vs Loss</a:t>
            </a:r>
          </a:p>
          <a:p>
            <a:pPr lvl="1"/>
            <a:r>
              <a:rPr lang="en-US" dirty="0"/>
              <a:t>Sales – Buying vs Not buying</a:t>
            </a:r>
          </a:p>
          <a:p>
            <a:pPr lvl="1"/>
            <a:r>
              <a:rPr lang="en-US" dirty="0"/>
              <a:t>Loans – Default vs Non Default</a:t>
            </a:r>
          </a:p>
          <a:p>
            <a:pPr lvl="1"/>
            <a:r>
              <a:rPr lang="en-US" dirty="0"/>
              <a:t>Fraud identification – Fraud vs Non Fraud</a:t>
            </a:r>
          </a:p>
          <a:p>
            <a:endParaRPr lang="en-US" dirty="0"/>
          </a:p>
          <a:p>
            <a:r>
              <a:rPr lang="en-US" dirty="0"/>
              <a:t>Multi class classification, e.g.:</a:t>
            </a:r>
          </a:p>
          <a:p>
            <a:pPr lvl="1">
              <a:buSzPct val="100000"/>
            </a:pPr>
            <a:r>
              <a:rPr lang="en-IN" dirty="0"/>
              <a:t>Image recognition – cat, dog, elephant</a:t>
            </a:r>
          </a:p>
          <a:p>
            <a:pPr lvl="1">
              <a:buSzPct val="100000"/>
            </a:pPr>
            <a:r>
              <a:rPr lang="en-IN" dirty="0"/>
              <a:t>Number recognition – 1,2,3....</a:t>
            </a:r>
          </a:p>
          <a:p>
            <a:pPr lvl="1">
              <a:buSzPct val="100000"/>
            </a:pPr>
            <a:r>
              <a:rPr lang="en-IN" dirty="0"/>
              <a:t>Voice recognition – speaker1, speaker2</a:t>
            </a:r>
          </a:p>
          <a:p>
            <a:endParaRPr lang="en-US" dirty="0"/>
          </a:p>
        </p:txBody>
      </p:sp>
      <p:sp>
        <p:nvSpPr>
          <p:cNvPr id="3" name="Title 2">
            <a:extLst>
              <a:ext uri="{FF2B5EF4-FFF2-40B4-BE49-F238E27FC236}">
                <a16:creationId xmlns:a16="http://schemas.microsoft.com/office/drawing/2014/main" id="{0701BAAF-7EC9-B549-B942-952F0CF641E5}"/>
              </a:ext>
            </a:extLst>
          </p:cNvPr>
          <p:cNvSpPr>
            <a:spLocks noGrp="1"/>
          </p:cNvSpPr>
          <p:nvPr>
            <p:ph type="title"/>
          </p:nvPr>
        </p:nvSpPr>
        <p:spPr/>
        <p:txBody>
          <a:bodyPr/>
          <a:lstStyle/>
          <a:p>
            <a:r>
              <a:rPr lang="en-US" dirty="0"/>
              <a:t>Types of Classification</a:t>
            </a:r>
          </a:p>
        </p:txBody>
      </p:sp>
    </p:spTree>
    <p:extLst>
      <p:ext uri="{BB962C8B-B14F-4D97-AF65-F5344CB8AC3E}">
        <p14:creationId xmlns:p14="http://schemas.microsoft.com/office/powerpoint/2010/main" val="185982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29A822-8B56-0B47-9E1E-F713EF727D4A}"/>
              </a:ext>
            </a:extLst>
          </p:cNvPr>
          <p:cNvSpPr>
            <a:spLocks noGrp="1"/>
          </p:cNvSpPr>
          <p:nvPr>
            <p:ph sz="half" idx="1"/>
          </p:nvPr>
        </p:nvSpPr>
        <p:spPr>
          <a:xfrm>
            <a:off x="528354" y="1005167"/>
            <a:ext cx="6117124" cy="5309574"/>
          </a:xfrm>
        </p:spPr>
        <p:txBody>
          <a:bodyPr/>
          <a:lstStyle/>
          <a:p>
            <a:r>
              <a:rPr lang="en-US" dirty="0"/>
              <a:t>Used for Classification where the target is discrete</a:t>
            </a:r>
          </a:p>
          <a:p>
            <a:pPr marL="0" indent="0">
              <a:buNone/>
            </a:pPr>
            <a:endParaRPr lang="en-US" dirty="0"/>
          </a:p>
          <a:p>
            <a:r>
              <a:rPr lang="en-US" dirty="0"/>
              <a:t>Equation for Logistic Regression also called as the log	 expression is</a:t>
            </a:r>
          </a:p>
          <a:p>
            <a:pPr marL="0" indent="0">
              <a:buNone/>
            </a:pPr>
            <a:endParaRPr lang="en-US" dirty="0"/>
          </a:p>
          <a:p>
            <a:endParaRPr lang="en-US" dirty="0"/>
          </a:p>
          <a:p>
            <a:pPr marL="457200" lvl="1" indent="0">
              <a:buNone/>
            </a:pPr>
            <a:endParaRPr lang="en-US" dirty="0"/>
          </a:p>
          <a:p>
            <a:pPr marL="457200" lvl="1" indent="0">
              <a:buNone/>
            </a:pPr>
            <a:r>
              <a:rPr lang="en-US" dirty="0"/>
              <a:t>Y is between 0 and 1</a:t>
            </a:r>
          </a:p>
          <a:p>
            <a:pPr marL="457200" lvl="1" indent="0">
              <a:buNone/>
            </a:pPr>
            <a:r>
              <a:rPr lang="en-US" dirty="0"/>
              <a:t>Where </a:t>
            </a:r>
          </a:p>
          <a:p>
            <a:pPr marL="457200" lvl="1" indent="0">
              <a:buNone/>
            </a:pPr>
            <a:r>
              <a:rPr lang="en-US" dirty="0"/>
              <a:t>z is given by</a:t>
            </a:r>
          </a:p>
          <a:p>
            <a:pPr marL="457200" lvl="1" indent="0">
              <a:buNone/>
            </a:pPr>
            <a:r>
              <a:rPr lang="en-US" dirty="0"/>
              <a:t>		</a:t>
            </a:r>
          </a:p>
          <a:p>
            <a:pPr marL="457200" lvl="1" indent="0">
              <a:buNone/>
            </a:pPr>
            <a:r>
              <a:rPr lang="en-US" dirty="0"/>
              <a:t>	</a:t>
            </a:r>
          </a:p>
          <a:p>
            <a:pPr marL="457200" lvl="1" indent="0">
              <a:buNone/>
            </a:pPr>
            <a:r>
              <a:rPr lang="en-US" dirty="0"/>
              <a:t>		Where </a:t>
            </a:r>
            <a:r>
              <a:rPr lang="en-IN" i="1" dirty="0">
                <a:solidFill>
                  <a:srgbClr val="111111"/>
                </a:solidFill>
                <a:latin typeface="KaTeX_Math"/>
              </a:rPr>
              <a:t>x</a:t>
            </a:r>
            <a:r>
              <a:rPr lang="en-IN" i="1" baseline="-25000" dirty="0">
                <a:solidFill>
                  <a:srgbClr val="111111"/>
                </a:solidFill>
                <a:latin typeface="KaTeX_Math"/>
              </a:rPr>
              <a:t>1, </a:t>
            </a:r>
            <a:r>
              <a:rPr lang="en-IN" i="1" dirty="0">
                <a:solidFill>
                  <a:srgbClr val="111111"/>
                </a:solidFill>
                <a:latin typeface="KaTeX_Math"/>
              </a:rPr>
              <a:t>x</a:t>
            </a:r>
            <a:r>
              <a:rPr lang="en-IN" i="1" baseline="-25000" dirty="0">
                <a:solidFill>
                  <a:srgbClr val="111111"/>
                </a:solidFill>
                <a:latin typeface="KaTeX_Math"/>
              </a:rPr>
              <a:t>2</a:t>
            </a:r>
            <a:r>
              <a:rPr lang="en-IN" i="1" dirty="0">
                <a:solidFill>
                  <a:srgbClr val="111111"/>
                </a:solidFill>
                <a:latin typeface="KaTeX_Math"/>
              </a:rPr>
              <a:t> x</a:t>
            </a:r>
            <a:r>
              <a:rPr lang="en-IN" i="1" baseline="-25000" dirty="0">
                <a:solidFill>
                  <a:srgbClr val="111111"/>
                </a:solidFill>
                <a:latin typeface="KaTeX_Math"/>
              </a:rPr>
              <a:t>3</a:t>
            </a:r>
            <a:r>
              <a:rPr lang="en-IN" i="1" dirty="0">
                <a:solidFill>
                  <a:srgbClr val="111111"/>
                </a:solidFill>
                <a:latin typeface="KaTeX_Math"/>
              </a:rPr>
              <a:t> …</a:t>
            </a:r>
            <a:r>
              <a:rPr lang="en-US" dirty="0"/>
              <a:t> are features</a:t>
            </a:r>
          </a:p>
          <a:p>
            <a:pPr marL="457200" lvl="1" indent="0">
              <a:buNone/>
            </a:pPr>
            <a:r>
              <a:rPr lang="en-US" dirty="0"/>
              <a:t>y is the target</a:t>
            </a:r>
          </a:p>
          <a:p>
            <a:pPr marL="457200" lvl="1" indent="0">
              <a:buNone/>
            </a:pPr>
            <a:endParaRPr lang="en-US" dirty="0"/>
          </a:p>
          <a:p>
            <a:pPr marL="457200" lvl="1" indent="0">
              <a:buNone/>
            </a:pPr>
            <a:endParaRPr lang="en-US" dirty="0"/>
          </a:p>
        </p:txBody>
      </p:sp>
      <p:sp>
        <p:nvSpPr>
          <p:cNvPr id="3" name="Title 2">
            <a:extLst>
              <a:ext uri="{FF2B5EF4-FFF2-40B4-BE49-F238E27FC236}">
                <a16:creationId xmlns:a16="http://schemas.microsoft.com/office/drawing/2014/main" id="{BF51DBA4-842E-664D-AF61-4DC1D8F3F2FF}"/>
              </a:ext>
            </a:extLst>
          </p:cNvPr>
          <p:cNvSpPr>
            <a:spLocks noGrp="1"/>
          </p:cNvSpPr>
          <p:nvPr>
            <p:ph type="title"/>
          </p:nvPr>
        </p:nvSpPr>
        <p:spPr/>
        <p:txBody>
          <a:bodyPr/>
          <a:lstStyle/>
          <a:p>
            <a:r>
              <a:rPr lang="en-US" dirty="0"/>
              <a:t>Logistic Regression</a:t>
            </a:r>
          </a:p>
        </p:txBody>
      </p:sp>
      <p:pic>
        <p:nvPicPr>
          <p:cNvPr id="4" name="Picture 3">
            <a:extLst>
              <a:ext uri="{FF2B5EF4-FFF2-40B4-BE49-F238E27FC236}">
                <a16:creationId xmlns:a16="http://schemas.microsoft.com/office/drawing/2014/main" id="{9452F685-29D1-5C4E-9577-330C23ADBBC1}"/>
              </a:ext>
            </a:extLst>
          </p:cNvPr>
          <p:cNvPicPr/>
          <p:nvPr/>
        </p:nvPicPr>
        <p:blipFill>
          <a:blip r:embed="rId3"/>
          <a:stretch/>
        </p:blipFill>
        <p:spPr>
          <a:xfrm>
            <a:off x="6645478" y="1723921"/>
            <a:ext cx="5162209" cy="3872066"/>
          </a:xfrm>
          <a:prstGeom prst="rect">
            <a:avLst/>
          </a:prstGeom>
          <a:ln>
            <a:noFill/>
          </a:ln>
        </p:spPr>
      </p:pic>
      <p:sp>
        <p:nvSpPr>
          <p:cNvPr id="7" name="Rectangle 6">
            <a:extLst>
              <a:ext uri="{FF2B5EF4-FFF2-40B4-BE49-F238E27FC236}">
                <a16:creationId xmlns:a16="http://schemas.microsoft.com/office/drawing/2014/main" id="{EFAF72CA-8661-BA47-92D8-13C0E2F373D7}"/>
              </a:ext>
            </a:extLst>
          </p:cNvPr>
          <p:cNvSpPr/>
          <p:nvPr/>
        </p:nvSpPr>
        <p:spPr>
          <a:xfrm>
            <a:off x="1795299" y="5165100"/>
            <a:ext cx="4106737" cy="430887"/>
          </a:xfrm>
          <a:prstGeom prst="rect">
            <a:avLst/>
          </a:prstGeom>
        </p:spPr>
        <p:txBody>
          <a:bodyPr wrap="square">
            <a:spAutoFit/>
          </a:bodyPr>
          <a:lstStyle/>
          <a:p>
            <a:r>
              <a:rPr lang="en-US" sz="2200" dirty="0"/>
              <a:t>Z = </a:t>
            </a:r>
            <a:r>
              <a:rPr lang="en-IN" sz="2200" dirty="0">
                <a:latin typeface="Helvetica LT Std Cond" panose="020B0506020202030204" pitchFamily="34" charset="0"/>
              </a:rPr>
              <a:t>β</a:t>
            </a:r>
            <a:r>
              <a:rPr lang="en-IN" sz="2200" baseline="-25000" dirty="0">
                <a:latin typeface="Helvetica LT Std Cond" panose="020B0506020202030204" pitchFamily="34" charset="0"/>
              </a:rPr>
              <a:t>0 </a:t>
            </a:r>
            <a:r>
              <a:rPr lang="en-IN" sz="2200" dirty="0">
                <a:latin typeface="Helvetica LT Std Cond" panose="020B0506020202030204" pitchFamily="34" charset="0"/>
              </a:rPr>
              <a:t> + β</a:t>
            </a:r>
            <a:r>
              <a:rPr lang="en-IN" sz="2200" baseline="-25000" dirty="0">
                <a:latin typeface="Helvetica LT Std Cond" panose="020B0506020202030204" pitchFamily="34" charset="0"/>
              </a:rPr>
              <a:t>1 </a:t>
            </a:r>
            <a:r>
              <a:rPr lang="en-IN" sz="2200" i="1" dirty="0">
                <a:solidFill>
                  <a:srgbClr val="111111"/>
                </a:solidFill>
                <a:latin typeface="KaTeX_Math"/>
              </a:rPr>
              <a:t>x</a:t>
            </a:r>
            <a:r>
              <a:rPr lang="en-IN" sz="2200" i="1" baseline="-25000" dirty="0">
                <a:solidFill>
                  <a:srgbClr val="111111"/>
                </a:solidFill>
                <a:latin typeface="KaTeX_Math"/>
              </a:rPr>
              <a:t>1</a:t>
            </a:r>
            <a:r>
              <a:rPr lang="en-IN" sz="2200" i="1" dirty="0">
                <a:solidFill>
                  <a:srgbClr val="111111"/>
                </a:solidFill>
                <a:latin typeface="KaTeX_Math"/>
              </a:rPr>
              <a:t> </a:t>
            </a:r>
            <a:r>
              <a:rPr lang="en-IN" sz="2200" dirty="0">
                <a:solidFill>
                  <a:srgbClr val="111111"/>
                </a:solidFill>
                <a:latin typeface="KaTeX_Math"/>
              </a:rPr>
              <a:t>+ </a:t>
            </a:r>
            <a:r>
              <a:rPr lang="en-IN" sz="2200" dirty="0">
                <a:latin typeface="Helvetica LT Std Cond" panose="020B0506020202030204" pitchFamily="34" charset="0"/>
              </a:rPr>
              <a:t>β</a:t>
            </a:r>
            <a:r>
              <a:rPr lang="en-IN" sz="2200" baseline="-25000" dirty="0">
                <a:latin typeface="Helvetica LT Std Cond" panose="020B0506020202030204" pitchFamily="34" charset="0"/>
              </a:rPr>
              <a:t>2 </a:t>
            </a:r>
            <a:r>
              <a:rPr lang="en-IN" sz="2200" i="1" dirty="0">
                <a:solidFill>
                  <a:srgbClr val="111111"/>
                </a:solidFill>
                <a:latin typeface="KaTeX_Math"/>
              </a:rPr>
              <a:t>x</a:t>
            </a:r>
            <a:r>
              <a:rPr lang="en-IN" sz="2200" i="1" baseline="-25000" dirty="0">
                <a:solidFill>
                  <a:srgbClr val="111111"/>
                </a:solidFill>
                <a:latin typeface="KaTeX_Math"/>
              </a:rPr>
              <a:t>2  </a:t>
            </a:r>
            <a:r>
              <a:rPr lang="en-IN" sz="2200" i="1" dirty="0">
                <a:solidFill>
                  <a:srgbClr val="111111"/>
                </a:solidFill>
                <a:latin typeface="KaTeX_Math"/>
              </a:rPr>
              <a:t> + ….. + </a:t>
            </a:r>
            <a:r>
              <a:rPr lang="el-GR" sz="2200" i="1" dirty="0"/>
              <a:t>ϵ</a:t>
            </a:r>
            <a:endParaRPr lang="en-US" sz="2200" i="1" dirty="0"/>
          </a:p>
        </p:txBody>
      </p:sp>
      <p:sp>
        <p:nvSpPr>
          <p:cNvPr id="8" name="Rectangle 7">
            <a:extLst>
              <a:ext uri="{FF2B5EF4-FFF2-40B4-BE49-F238E27FC236}">
                <a16:creationId xmlns:a16="http://schemas.microsoft.com/office/drawing/2014/main" id="{2C783C9F-E370-A347-9A60-3BE9BD391A9A}"/>
              </a:ext>
            </a:extLst>
          </p:cNvPr>
          <p:cNvSpPr/>
          <p:nvPr/>
        </p:nvSpPr>
        <p:spPr>
          <a:xfrm>
            <a:off x="7431336" y="5595987"/>
            <a:ext cx="3902528" cy="825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Sigmoid curve</a:t>
            </a:r>
          </a:p>
          <a:p>
            <a:pPr algn="ctr"/>
            <a:r>
              <a:rPr lang="en-US" dirty="0">
                <a:solidFill>
                  <a:schemeClr val="tx1"/>
                </a:solidFill>
              </a:rPr>
              <a:t>X-axis : Z</a:t>
            </a:r>
          </a:p>
          <a:p>
            <a:pPr algn="ctr"/>
            <a:r>
              <a:rPr lang="en-US" dirty="0">
                <a:solidFill>
                  <a:schemeClr val="tx1"/>
                </a:solidFill>
              </a:rPr>
              <a:t>Y-axis : Y(target)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88F8127-CC87-2F43-91F0-EEFD7146E1EF}"/>
                  </a:ext>
                </a:extLst>
              </p:cNvPr>
              <p:cNvSpPr/>
              <p:nvPr/>
            </p:nvSpPr>
            <p:spPr>
              <a:xfrm>
                <a:off x="1657134" y="2997837"/>
                <a:ext cx="2784237" cy="10257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𝑦</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𝑧</m:t>
                              </m:r>
                            </m:sup>
                          </m:sSup>
                        </m:den>
                      </m:f>
                    </m:oMath>
                  </m:oMathPara>
                </a14:m>
                <a:endParaRPr lang="en-US" sz="3200" dirty="0"/>
              </a:p>
            </p:txBody>
          </p:sp>
        </mc:Choice>
        <mc:Fallback xmlns="">
          <p:sp>
            <p:nvSpPr>
              <p:cNvPr id="9" name="Rectangle 8">
                <a:extLst>
                  <a:ext uri="{FF2B5EF4-FFF2-40B4-BE49-F238E27FC236}">
                    <a16:creationId xmlns:a16="http://schemas.microsoft.com/office/drawing/2014/main" id="{A88F8127-CC87-2F43-91F0-EEFD7146E1EF}"/>
                  </a:ext>
                </a:extLst>
              </p:cNvPr>
              <p:cNvSpPr>
                <a:spLocks noRot="1" noChangeAspect="1" noMove="1" noResize="1" noEditPoints="1" noAdjustHandles="1" noChangeArrowheads="1" noChangeShapeType="1" noTextEdit="1"/>
              </p:cNvSpPr>
              <p:nvPr/>
            </p:nvSpPr>
            <p:spPr>
              <a:xfrm>
                <a:off x="1657134" y="2997837"/>
                <a:ext cx="2784237" cy="1025730"/>
              </a:xfrm>
              <a:prstGeom prst="rect">
                <a:avLst/>
              </a:prstGeom>
              <a:blipFill>
                <a:blip r:embed="rId4"/>
                <a:stretch>
                  <a:fillRect b="-6098"/>
                </a:stretch>
              </a:blipFill>
            </p:spPr>
            <p:txBody>
              <a:bodyPr/>
              <a:lstStyle/>
              <a:p>
                <a:r>
                  <a:rPr lang="en-US">
                    <a:noFill/>
                  </a:rPr>
                  <a:t> </a:t>
                </a:r>
              </a:p>
            </p:txBody>
          </p:sp>
        </mc:Fallback>
      </mc:AlternateContent>
    </p:spTree>
    <p:extLst>
      <p:ext uri="{BB962C8B-B14F-4D97-AF65-F5344CB8AC3E}">
        <p14:creationId xmlns:p14="http://schemas.microsoft.com/office/powerpoint/2010/main" val="263038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FB52B80-8EE9-674B-8510-3C95D42E2E5D}"/>
                  </a:ext>
                </a:extLst>
              </p:cNvPr>
              <p:cNvSpPr>
                <a:spLocks noGrp="1"/>
              </p:cNvSpPr>
              <p:nvPr>
                <p:ph sz="half" idx="1"/>
              </p:nvPr>
            </p:nvSpPr>
            <p:spPr/>
            <p:txBody>
              <a:bodyPr/>
              <a:lstStyle/>
              <a:p>
                <a:r>
                  <a:rPr lang="en-US" dirty="0"/>
                  <a:t>Logarithm is the inverse function to exponentiation,                                          i.e.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𝟏𝟎</m:t>
                        </m:r>
                      </m:e>
                      <m:sup>
                        <m:r>
                          <a:rPr lang="en-US" b="1" i="1" smtClean="0">
                            <a:latin typeface="Cambria Math" panose="02040503050406030204" pitchFamily="18" charset="0"/>
                          </a:rPr>
                          <m:t>𝟑</m:t>
                        </m:r>
                      </m:sup>
                    </m:sSup>
                    <m:r>
                      <a:rPr lang="en-US" b="1" i="1" smtClean="0">
                        <a:latin typeface="Cambria Math" panose="02040503050406030204" pitchFamily="18" charset="0"/>
                      </a:rPr>
                      <m:t>=</m:t>
                    </m:r>
                    <m:r>
                      <a:rPr lang="en-US" b="1" i="1" smtClean="0">
                        <a:latin typeface="Cambria Math" panose="02040503050406030204" pitchFamily="18" charset="0"/>
                      </a:rPr>
                      <m:t>𝟏𝟎𝟎𝟎</m:t>
                    </m:r>
                    <m:r>
                      <a:rPr lang="en-US" b="1" i="0" smtClean="0">
                        <a:latin typeface="Cambria Math" panose="02040503050406030204" pitchFamily="18" charset="0"/>
                      </a:rPr>
                      <m:t> </m:t>
                    </m:r>
                    <m:r>
                      <a:rPr lang="en-US" b="1" i="0" smtClean="0">
                        <a:latin typeface="Cambria Math" panose="02040503050406030204" pitchFamily="18" charset="0"/>
                      </a:rPr>
                      <m:t>𝐨𝐫</m:t>
                    </m:r>
                    <m:r>
                      <a:rPr lang="en-US" b="1" i="0" smtClean="0">
                        <a:latin typeface="Cambria Math" panose="02040503050406030204" pitchFamily="18" charset="0"/>
                      </a:rPr>
                      <m:t> </m:t>
                    </m:r>
                    <m:r>
                      <a:rPr lang="en-US" b="1" i="0" smtClean="0">
                        <a:latin typeface="Cambria Math" panose="02040503050406030204" pitchFamily="18" charset="0"/>
                      </a:rPr>
                      <m:t>𝐥𝐨𝐠</m:t>
                    </m:r>
                    <m:r>
                      <a:rPr lang="en-US" b="1" i="0" smtClean="0">
                        <a:latin typeface="Cambria Math" panose="02040503050406030204" pitchFamily="18" charset="0"/>
                      </a:rPr>
                      <m:t> </m:t>
                    </m:r>
                    <m:r>
                      <a:rPr lang="en-US" b="1" i="0" baseline="-25000" smtClean="0">
                        <a:latin typeface="Cambria Math" panose="02040503050406030204" pitchFamily="18" charset="0"/>
                      </a:rPr>
                      <m:t>𝟏𝟎</m:t>
                    </m:r>
                    <m:r>
                      <a:rPr lang="en-US" b="1" i="0" smtClean="0">
                        <a:latin typeface="Cambria Math" panose="02040503050406030204" pitchFamily="18" charset="0"/>
                      </a:rPr>
                      <m:t> </m:t>
                    </m:r>
                    <m:r>
                      <a:rPr lang="en-US" b="1" i="0" smtClean="0">
                        <a:latin typeface="Cambria Math" panose="02040503050406030204" pitchFamily="18" charset="0"/>
                      </a:rPr>
                      <m:t>𝟏𝟎𝟎𝟎</m:t>
                    </m:r>
                    <m:r>
                      <a:rPr lang="en-US" b="1" i="0" smtClean="0">
                        <a:latin typeface="Cambria Math" panose="02040503050406030204" pitchFamily="18" charset="0"/>
                      </a:rPr>
                      <m:t>=</m:t>
                    </m:r>
                    <m:r>
                      <a:rPr lang="en-US" b="1" i="0" smtClean="0">
                        <a:latin typeface="Cambria Math" panose="02040503050406030204" pitchFamily="18" charset="0"/>
                      </a:rPr>
                      <m:t>𝟑</m:t>
                    </m:r>
                  </m:oMath>
                </a14:m>
                <a:r>
                  <a:rPr lang="en-US" b="1" dirty="0"/>
                  <a:t> </a:t>
                </a:r>
              </a:p>
              <a:p>
                <a:endParaRPr lang="en-US" dirty="0"/>
              </a:p>
              <a:p>
                <a:r>
                  <a:rPr lang="en-US" b="1" dirty="0"/>
                  <a:t>Logarithm to base e </a:t>
                </a:r>
                <a:r>
                  <a:rPr lang="en-US" dirty="0"/>
                  <a:t>is called as </a:t>
                </a:r>
                <a:r>
                  <a:rPr lang="en-US" b="1" dirty="0"/>
                  <a:t>natural</a:t>
                </a:r>
                <a:r>
                  <a:rPr lang="en-US" dirty="0"/>
                  <a:t> </a:t>
                </a:r>
                <a:r>
                  <a:rPr lang="en-US" b="1" dirty="0"/>
                  <a:t>logarithm</a:t>
                </a:r>
                <a:r>
                  <a:rPr lang="en-US" dirty="0"/>
                  <a:t> is denoted by ln, where e is an irrational number approximated to </a:t>
                </a:r>
                <a:r>
                  <a:rPr lang="en-US" b="1" dirty="0"/>
                  <a:t>2.718281828459</a:t>
                </a:r>
              </a:p>
              <a:p>
                <a:endParaRPr lang="en-US" baseline="30000" dirty="0"/>
              </a:p>
              <a:p>
                <a:r>
                  <a:rPr lang="en-US" dirty="0"/>
                  <a:t>Where:</a:t>
                </a: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m:t>
                        </m:r>
                      </m:sup>
                    </m:sSup>
                    <m:r>
                      <a:rPr lang="en-US" i="1">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2.718 </m:t>
                    </m:r>
                    <m:r>
                      <a:rPr lang="en-US" i="1" smtClean="0">
                        <a:latin typeface="Cambria Math" panose="02040503050406030204" pitchFamily="18" charset="0"/>
                      </a:rPr>
                      <m:t>𝑜𝑟</m:t>
                    </m:r>
                    <m:func>
                      <m:funcPr>
                        <m:ctrlPr>
                          <a:rPr lang="en-US" b="1" i="1" smtClean="0">
                            <a:latin typeface="Cambria Math" panose="02040503050406030204" pitchFamily="18" charset="0"/>
                          </a:rPr>
                        </m:ctrlPr>
                      </m:funcPr>
                      <m:fName>
                        <m:r>
                          <a:rPr lang="en-US" b="1" i="1" smtClean="0">
                            <a:latin typeface="Cambria Math" panose="02040503050406030204" pitchFamily="18" charset="0"/>
                          </a:rPr>
                          <m:t>𝒍𝒐𝒈</m:t>
                        </m:r>
                        <m:r>
                          <a:rPr lang="en-US" b="1" i="1" baseline="-25000" smtClean="0">
                            <a:latin typeface="Cambria Math" panose="02040503050406030204" pitchFamily="18" charset="0"/>
                          </a:rPr>
                          <m:t>𝒆</m:t>
                        </m:r>
                        <m:r>
                          <a:rPr lang="en-US" b="1" i="1" smtClean="0">
                            <a:latin typeface="Cambria Math" panose="02040503050406030204" pitchFamily="18" charset="0"/>
                          </a:rPr>
                          <m:t> </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𝟕𝟏𝟖</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a:latin typeface="Cambria Math" panose="02040503050406030204" pitchFamily="18" charset="0"/>
                          </a:rPr>
                          <m:t>𝒍𝒐𝒈</m:t>
                        </m:r>
                        <m:r>
                          <a:rPr lang="en-US" b="1" i="1" baseline="-25000">
                            <a:latin typeface="Cambria Math" panose="02040503050406030204" pitchFamily="18" charset="0"/>
                          </a:rPr>
                          <m:t>𝒆</m:t>
                        </m:r>
                        <m:r>
                          <a:rPr lang="en-US" b="1" i="1" baseline="-25000" smtClean="0">
                            <a:latin typeface="Cambria Math" panose="02040503050406030204" pitchFamily="18" charset="0"/>
                          </a:rPr>
                          <m:t> </m:t>
                        </m:r>
                        <m:r>
                          <a:rPr lang="en-US" b="1" i="1" smtClean="0">
                            <a:latin typeface="Cambria Math" panose="02040503050406030204" pitchFamily="18" charset="0"/>
                          </a:rPr>
                          <m:t>𝒊𝒔</m:t>
                        </m:r>
                        <m:r>
                          <a:rPr lang="en-US" b="1" i="1" smtClean="0">
                            <a:latin typeface="Cambria Math" panose="02040503050406030204" pitchFamily="18" charset="0"/>
                          </a:rPr>
                          <m:t> </m:t>
                        </m:r>
                        <m:r>
                          <a:rPr lang="en-US" b="1" i="1" smtClean="0">
                            <a:latin typeface="Cambria Math" panose="02040503050406030204" pitchFamily="18" charset="0"/>
                          </a:rPr>
                          <m:t>𝒂𝒍𝒔𝒐</m:t>
                        </m:r>
                        <m:r>
                          <a:rPr lang="en-US" b="1" i="1" smtClean="0">
                            <a:latin typeface="Cambria Math" panose="02040503050406030204" pitchFamily="18" charset="0"/>
                          </a:rPr>
                          <m:t> </m:t>
                        </m:r>
                        <m:r>
                          <a:rPr lang="en-US" b="1" i="1" smtClean="0">
                            <a:latin typeface="Cambria Math" panose="02040503050406030204" pitchFamily="18" charset="0"/>
                          </a:rPr>
                          <m:t>𝒅𝒆𝒏𝒐𝒕𝒆𝒅</m:t>
                        </m:r>
                        <m:r>
                          <a:rPr lang="en-US" b="1" i="1" smtClean="0">
                            <a:latin typeface="Cambria Math" panose="02040503050406030204" pitchFamily="18" charset="0"/>
                          </a:rPr>
                          <m:t> </m:t>
                        </m:r>
                        <m:r>
                          <a:rPr lang="en-US" b="1" i="1" smtClean="0">
                            <a:latin typeface="Cambria Math" panose="02040503050406030204" pitchFamily="18" charset="0"/>
                          </a:rPr>
                          <m:t>𝒂𝒔</m:t>
                        </m:r>
                        <m:r>
                          <a:rPr lang="en-US" b="1" i="1" smtClean="0">
                            <a:latin typeface="Cambria Math" panose="02040503050406030204" pitchFamily="18" charset="0"/>
                          </a:rPr>
                          <m:t> </m:t>
                        </m:r>
                        <m:r>
                          <a:rPr lang="en-US" b="1" i="1">
                            <a:latin typeface="Cambria Math" panose="02040503050406030204" pitchFamily="18" charset="0"/>
                          </a:rPr>
                          <m:t>𝒍𝒏</m:t>
                        </m:r>
                        <m:r>
                          <a:rPr lang="en-US" b="1" i="1" smtClean="0">
                            <a:latin typeface="Cambria Math" panose="02040503050406030204" pitchFamily="18" charset="0"/>
                          </a:rPr>
                          <m:t>)</m:t>
                        </m:r>
                      </m:fName>
                      <m:e/>
                    </m:func>
                  </m:oMath>
                </a14:m>
                <a:endParaRPr lang="en-US" i="1" dirty="0">
                  <a:latin typeface="Cambria Math" panose="02040503050406030204" pitchFamily="18" charset="0"/>
                </a:endParaRPr>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0</m:t>
                        </m:r>
                      </m:sup>
                    </m:sSup>
                    <m:r>
                      <a:rPr lang="en-US" i="1">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𝑜𝑟</m:t>
                    </m:r>
                    <m:func>
                      <m:funcPr>
                        <m:ctrlPr>
                          <a:rPr lang="en-US" b="0" i="1" smtClean="0">
                            <a:solidFill>
                              <a:prstClr val="black"/>
                            </a:solidFill>
                            <a:latin typeface="Cambria Math" panose="02040503050406030204" pitchFamily="18" charset="0"/>
                          </a:rPr>
                        </m:ctrlPr>
                      </m:funcPr>
                      <m:fName>
                        <m:r>
                          <m:rPr>
                            <m:sty m:val="p"/>
                          </m:rPr>
                          <a:rPr lang="en-US" i="0">
                            <a:solidFill>
                              <a:prstClr val="black"/>
                            </a:solidFill>
                            <a:latin typeface="Cambria Math" panose="02040503050406030204" pitchFamily="18" charset="0"/>
                          </a:rPr>
                          <m:t>ln</m:t>
                        </m:r>
                      </m:fName>
                      <m:e>
                        <m:r>
                          <a:rPr lang="en-US" b="0" i="1" smtClean="0">
                            <a:solidFill>
                              <a:prstClr val="black"/>
                            </a:solidFill>
                            <a:latin typeface="Cambria Math" panose="02040503050406030204" pitchFamily="18" charset="0"/>
                          </a:rPr>
                          <m:t>1</m:t>
                        </m:r>
                      </m:e>
                    </m:func>
                    <m:r>
                      <a:rPr lang="en-US" b="0" i="1" smtClean="0">
                        <a:solidFill>
                          <a:prstClr val="black"/>
                        </a:solidFill>
                        <a:latin typeface="Cambria Math" panose="02040503050406030204" pitchFamily="18" charset="0"/>
                      </a:rPr>
                      <m:t>=0</m:t>
                    </m:r>
                  </m:oMath>
                </a14:m>
                <a:endParaRPr lang="en-US" dirty="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𝑜𝑟</m:t>
                    </m:r>
                    <m:func>
                      <m:funcPr>
                        <m:ctrlPr>
                          <a:rPr lang="en-US" i="1">
                            <a:latin typeface="Cambria Math" panose="02040503050406030204" pitchFamily="18" charset="0"/>
                          </a:rPr>
                        </m:ctrlPr>
                      </m:funcPr>
                      <m:fName>
                        <m:r>
                          <m:rPr>
                            <m:sty m:val="p"/>
                          </m:rPr>
                          <a:rPr lang="en-US" i="1">
                            <a:latin typeface="Cambria Math" panose="02040503050406030204" pitchFamily="18" charset="0"/>
                          </a:rPr>
                          <m:t>ln</m:t>
                        </m:r>
                      </m:fName>
                      <m:e>
                        <m:r>
                          <a:rPr lang="en-US" i="1">
                            <a:latin typeface="Cambria Math" panose="02040503050406030204" pitchFamily="18" charset="0"/>
                          </a:rPr>
                          <m:t>∞</m:t>
                        </m:r>
                      </m:e>
                    </m:func>
                    <m:r>
                      <a:rPr lang="en-US" i="1">
                        <a:latin typeface="Cambria Math" panose="02040503050406030204" pitchFamily="18" charset="0"/>
                      </a:rPr>
                      <m:t>= ∞</m:t>
                    </m:r>
                  </m:oMath>
                </a14:m>
                <a:endParaRPr lang="en-US" dirty="0"/>
              </a:p>
              <a:p>
                <a:pPr marL="457200" lvl="1" indent="0">
                  <a:buNone/>
                </a:pPr>
                <a:endParaRPr lang="en-US" dirty="0"/>
              </a:p>
              <a:p>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𝑒</m:t>
                    </m:r>
                    <m:r>
                      <a:rPr lang="en-US" i="1" baseline="-25000">
                        <a:latin typeface="Cambria Math" panose="02040503050406030204" pitchFamily="18" charset="0"/>
                      </a:rPr>
                      <m:t> 10=2.30 </m:t>
                    </m:r>
                    <m:d>
                      <m:dPr>
                        <m:ctrlPr>
                          <a:rPr lang="en-US" i="1">
                            <a:latin typeface="Cambria Math" panose="02040503050406030204" pitchFamily="18" charset="0"/>
                          </a:rPr>
                        </m:ctrlPr>
                      </m:dPr>
                      <m:e>
                        <m:r>
                          <a:rPr lang="en-US" i="1">
                            <a:latin typeface="Cambria Math" panose="02040503050406030204" pitchFamily="18" charset="0"/>
                          </a:rPr>
                          <m:t>𝑜𝑟</m:t>
                        </m:r>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2.30</m:t>
                        </m:r>
                      </m:sup>
                    </m:sSup>
                    <m:r>
                      <a:rPr lang="en-US" i="1">
                        <a:latin typeface="Cambria Math" panose="02040503050406030204" pitchFamily="18" charset="0"/>
                      </a:rPr>
                      <m:t>=10</m:t>
                    </m:r>
                  </m:oMath>
                </a14:m>
                <a:endParaRPr lang="en-US" dirty="0"/>
              </a:p>
              <a:p>
                <a:endParaRPr lang="en-US" dirty="0"/>
              </a:p>
              <a:p>
                <a:r>
                  <a:rPr lang="en-US" dirty="0"/>
                  <a:t>What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m:t>
                        </m:r>
                      </m:sup>
                    </m:sSup>
                  </m:oMath>
                </a14:m>
                <a:r>
                  <a:rPr lang="en-US" dirty="0"/>
                  <a:t>?  ==&gt;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up>
                    </m:sSup>
                  </m:oMath>
                </a14:m>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𝑒</m:t>
                            </m:r>
                          </m:e>
                          <m:sup>
                            <m:r>
                              <a:rPr lang="en-US" i="1" dirty="0">
                                <a:latin typeface="Cambria Math" panose="02040503050406030204" pitchFamily="18" charset="0"/>
                                <a:ea typeface="Cambria Math" panose="02040503050406030204" pitchFamily="18" charset="0"/>
                              </a:rPr>
                              <m:t>∞</m:t>
                            </m:r>
                          </m:sup>
                        </m:sSup>
                      </m:den>
                    </m:f>
                    <m:r>
                      <a:rPr lang="en-US" i="1" dirty="0">
                        <a:latin typeface="Cambria Math" panose="02040503050406030204" pitchFamily="18" charset="0"/>
                        <a:ea typeface="Cambria Math" panose="02040503050406030204" pitchFamily="18" charset="0"/>
                      </a:rPr>
                      <m:t> = </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m:t>
                        </m:r>
                      </m:den>
                    </m:f>
                    <m:r>
                      <a:rPr lang="en-US" i="1" dirty="0">
                        <a:latin typeface="Cambria Math" panose="02040503050406030204" pitchFamily="18" charset="0"/>
                        <a:ea typeface="Cambria Math" panose="02040503050406030204" pitchFamily="18" charset="0"/>
                      </a:rPr>
                      <m:t> </m:t>
                    </m:r>
                  </m:oMath>
                </a14:m>
                <a:r>
                  <a:rPr lang="en-US" dirty="0"/>
                  <a:t> = 0 </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8FB52B80-8EE9-674B-8510-3C95D42E2E5D}"/>
                  </a:ext>
                </a:extLst>
              </p:cNvPr>
              <p:cNvSpPr>
                <a:spLocks noGrp="1" noRot="1" noChangeAspect="1" noMove="1" noResize="1" noEditPoints="1" noAdjustHandles="1" noChangeArrowheads="1" noChangeShapeType="1" noTextEdit="1"/>
              </p:cNvSpPr>
              <p:nvPr>
                <p:ph sz="half" idx="1"/>
              </p:nvPr>
            </p:nvSpPr>
            <p:spPr>
              <a:blipFill>
                <a:blip r:embed="rId3"/>
                <a:stretch>
                  <a:fillRect l="-675" t="-1432" r="-1350" b="-190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274EB44-8730-D448-BB6E-2950CF25ACAA}"/>
              </a:ext>
            </a:extLst>
          </p:cNvPr>
          <p:cNvSpPr>
            <a:spLocks noGrp="1"/>
          </p:cNvSpPr>
          <p:nvPr>
            <p:ph type="title"/>
          </p:nvPr>
        </p:nvSpPr>
        <p:spPr/>
        <p:txBody>
          <a:bodyPr/>
          <a:lstStyle/>
          <a:p>
            <a:r>
              <a:rPr lang="en-US" dirty="0"/>
              <a:t>Logistic regression – Logarithm basics</a:t>
            </a:r>
          </a:p>
        </p:txBody>
      </p:sp>
    </p:spTree>
    <p:extLst>
      <p:ext uri="{BB962C8B-B14F-4D97-AF65-F5344CB8AC3E}">
        <p14:creationId xmlns:p14="http://schemas.microsoft.com/office/powerpoint/2010/main" val="3827955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08F5C-ACED-4A49-BBCC-A290740F0DB1}"/>
              </a:ext>
            </a:extLst>
          </p:cNvPr>
          <p:cNvSpPr>
            <a:spLocks noGrp="1"/>
          </p:cNvSpPr>
          <p:nvPr>
            <p:ph sz="half" idx="1"/>
          </p:nvPr>
        </p:nvSpPr>
        <p:spPr>
          <a:xfrm>
            <a:off x="528354" y="1005167"/>
            <a:ext cx="6019403" cy="5167033"/>
          </a:xfrm>
        </p:spPr>
        <p:txBody>
          <a:bodyPr/>
          <a:lstStyle/>
          <a:p>
            <a:r>
              <a:rPr lang="en-US" dirty="0"/>
              <a:t>For all the features </a:t>
            </a:r>
            <a:r>
              <a:rPr lang="en-IN" i="1" dirty="0">
                <a:solidFill>
                  <a:srgbClr val="111111"/>
                </a:solidFill>
                <a:latin typeface="KaTeX_Math"/>
              </a:rPr>
              <a:t>x</a:t>
            </a:r>
            <a:r>
              <a:rPr lang="en-IN" i="1" baseline="-25000" dirty="0">
                <a:solidFill>
                  <a:srgbClr val="111111"/>
                </a:solidFill>
                <a:latin typeface="KaTeX_Math"/>
              </a:rPr>
              <a:t>1, </a:t>
            </a:r>
            <a:r>
              <a:rPr lang="en-IN" i="1" dirty="0">
                <a:solidFill>
                  <a:srgbClr val="111111"/>
                </a:solidFill>
                <a:latin typeface="KaTeX_Math"/>
              </a:rPr>
              <a:t>x</a:t>
            </a:r>
            <a:r>
              <a:rPr lang="en-IN" i="1" baseline="-25000" dirty="0">
                <a:solidFill>
                  <a:srgbClr val="111111"/>
                </a:solidFill>
                <a:latin typeface="KaTeX_Math"/>
              </a:rPr>
              <a:t>2</a:t>
            </a:r>
            <a:r>
              <a:rPr lang="en-IN" i="1" dirty="0">
                <a:solidFill>
                  <a:srgbClr val="111111"/>
                </a:solidFill>
                <a:latin typeface="KaTeX_Math"/>
              </a:rPr>
              <a:t> </a:t>
            </a:r>
            <a:r>
              <a:rPr lang="en-IN" i="1" baseline="-25000" dirty="0">
                <a:solidFill>
                  <a:srgbClr val="111111"/>
                </a:solidFill>
                <a:latin typeface="KaTeX_Math"/>
              </a:rPr>
              <a:t> </a:t>
            </a:r>
            <a:r>
              <a:rPr lang="en-IN" i="1" dirty="0">
                <a:solidFill>
                  <a:srgbClr val="111111"/>
                </a:solidFill>
                <a:latin typeface="KaTeX_Math"/>
              </a:rPr>
              <a:t>…. </a:t>
            </a:r>
            <a:r>
              <a:rPr lang="en-IN" dirty="0"/>
              <a:t>Get the right value of z by computing </a:t>
            </a:r>
            <a:r>
              <a:rPr lang="en-IN" dirty="0">
                <a:latin typeface="Helvetica" pitchFamily="2" charset="0"/>
              </a:rPr>
              <a:t>β</a:t>
            </a:r>
            <a:r>
              <a:rPr lang="en-IN" baseline="-25000" dirty="0">
                <a:latin typeface="Helvetica" pitchFamily="2" charset="0"/>
              </a:rPr>
              <a:t>0, </a:t>
            </a:r>
            <a:r>
              <a:rPr lang="en-IN" dirty="0">
                <a:latin typeface="Helvetica" pitchFamily="2" charset="0"/>
              </a:rPr>
              <a:t>β</a:t>
            </a:r>
            <a:r>
              <a:rPr lang="en-IN" baseline="-25000" dirty="0">
                <a:latin typeface="Helvetica" pitchFamily="2" charset="0"/>
              </a:rPr>
              <a:t>1, </a:t>
            </a:r>
            <a:r>
              <a:rPr lang="en-IN" dirty="0">
                <a:latin typeface="Helvetica" pitchFamily="2" charset="0"/>
              </a:rPr>
              <a:t>β</a:t>
            </a:r>
            <a:r>
              <a:rPr lang="en-IN" baseline="-25000" dirty="0">
                <a:latin typeface="Helvetica" pitchFamily="2" charset="0"/>
              </a:rPr>
              <a:t>2 ….</a:t>
            </a:r>
          </a:p>
          <a:p>
            <a:endParaRPr lang="en-IN" baseline="-25000" dirty="0">
              <a:latin typeface="Helvetica" pitchFamily="2" charset="0"/>
            </a:endParaRPr>
          </a:p>
          <a:p>
            <a:endParaRPr lang="en-IN" baseline="-25000" dirty="0">
              <a:latin typeface="Helvetica" pitchFamily="2" charset="0"/>
            </a:endParaRPr>
          </a:p>
          <a:p>
            <a:endParaRPr lang="en-IN" baseline="-25000" dirty="0">
              <a:latin typeface="Helvetica" pitchFamily="2" charset="0"/>
            </a:endParaRPr>
          </a:p>
          <a:p>
            <a:endParaRPr lang="en-IN" baseline="-25000" dirty="0">
              <a:latin typeface="Helvetica" pitchFamily="2" charset="0"/>
            </a:endParaRPr>
          </a:p>
          <a:p>
            <a:endParaRPr lang="en-IN" baseline="-25000" dirty="0">
              <a:latin typeface="Helvetica" pitchFamily="2" charset="0"/>
            </a:endParaRPr>
          </a:p>
          <a:p>
            <a:r>
              <a:rPr lang="en-IN" dirty="0"/>
              <a:t>Substitute the value of z in the equation</a:t>
            </a:r>
          </a:p>
          <a:p>
            <a:endParaRPr lang="en-IN" dirty="0"/>
          </a:p>
          <a:p>
            <a:endParaRPr lang="en-IN" dirty="0"/>
          </a:p>
          <a:p>
            <a:endParaRPr lang="en-IN" dirty="0"/>
          </a:p>
          <a:p>
            <a:endParaRPr lang="en-IN" dirty="0"/>
          </a:p>
          <a:p>
            <a:endParaRPr lang="en-IN" dirty="0"/>
          </a:p>
          <a:p>
            <a:r>
              <a:rPr lang="en-US" dirty="0"/>
              <a:t>The above equation returns a value between 0 and 1</a:t>
            </a:r>
          </a:p>
          <a:p>
            <a:endParaRPr lang="en-US" dirty="0"/>
          </a:p>
        </p:txBody>
      </p:sp>
      <p:sp>
        <p:nvSpPr>
          <p:cNvPr id="3" name="Title 2">
            <a:extLst>
              <a:ext uri="{FF2B5EF4-FFF2-40B4-BE49-F238E27FC236}">
                <a16:creationId xmlns:a16="http://schemas.microsoft.com/office/drawing/2014/main" id="{D126BD86-1883-3A4D-BB87-06A488919506}"/>
              </a:ext>
            </a:extLst>
          </p:cNvPr>
          <p:cNvSpPr>
            <a:spLocks noGrp="1"/>
          </p:cNvSpPr>
          <p:nvPr>
            <p:ph type="title"/>
          </p:nvPr>
        </p:nvSpPr>
        <p:spPr/>
        <p:txBody>
          <a:bodyPr/>
          <a:lstStyle/>
          <a:p>
            <a:r>
              <a:rPr lang="en-US" dirty="0"/>
              <a:t>Logistic Regression</a:t>
            </a:r>
          </a:p>
        </p:txBody>
      </p:sp>
      <p:sp>
        <p:nvSpPr>
          <p:cNvPr id="4" name="Rectangle 3">
            <a:extLst>
              <a:ext uri="{FF2B5EF4-FFF2-40B4-BE49-F238E27FC236}">
                <a16:creationId xmlns:a16="http://schemas.microsoft.com/office/drawing/2014/main" id="{D622EF75-1D4A-6E4C-909B-6767FDC3D0E6}"/>
              </a:ext>
            </a:extLst>
          </p:cNvPr>
          <p:cNvSpPr/>
          <p:nvPr/>
        </p:nvSpPr>
        <p:spPr>
          <a:xfrm>
            <a:off x="1684965" y="2111245"/>
            <a:ext cx="3583235" cy="430887"/>
          </a:xfrm>
          <a:prstGeom prst="rect">
            <a:avLst/>
          </a:prstGeom>
        </p:spPr>
        <p:txBody>
          <a:bodyPr wrap="square">
            <a:spAutoFit/>
          </a:bodyPr>
          <a:lstStyle/>
          <a:p>
            <a:r>
              <a:rPr lang="en-US" sz="2200" dirty="0"/>
              <a:t>Z = </a:t>
            </a:r>
            <a:r>
              <a:rPr lang="en-IN" sz="2200" dirty="0">
                <a:latin typeface="Helvetica LT Std Cond" panose="020B0506020202030204" pitchFamily="34" charset="0"/>
              </a:rPr>
              <a:t>β</a:t>
            </a:r>
            <a:r>
              <a:rPr lang="en-IN" sz="2200" baseline="-25000" dirty="0">
                <a:latin typeface="Helvetica LT Std Cond" panose="020B0506020202030204" pitchFamily="34" charset="0"/>
              </a:rPr>
              <a:t>0 </a:t>
            </a:r>
            <a:r>
              <a:rPr lang="en-IN" sz="2200" dirty="0">
                <a:latin typeface="Helvetica LT Std Cond" panose="020B0506020202030204" pitchFamily="34" charset="0"/>
              </a:rPr>
              <a:t> + β</a:t>
            </a:r>
            <a:r>
              <a:rPr lang="en-IN" sz="2200" baseline="-25000" dirty="0">
                <a:latin typeface="Helvetica LT Std Cond" panose="020B0506020202030204" pitchFamily="34" charset="0"/>
              </a:rPr>
              <a:t>1 </a:t>
            </a:r>
            <a:r>
              <a:rPr lang="en-IN" sz="2200" i="1" dirty="0">
                <a:solidFill>
                  <a:srgbClr val="111111"/>
                </a:solidFill>
                <a:latin typeface="KaTeX_Math"/>
              </a:rPr>
              <a:t>x</a:t>
            </a:r>
            <a:r>
              <a:rPr lang="en-IN" sz="2200" i="1" baseline="-25000" dirty="0">
                <a:solidFill>
                  <a:srgbClr val="111111"/>
                </a:solidFill>
                <a:latin typeface="KaTeX_Math"/>
              </a:rPr>
              <a:t>1</a:t>
            </a:r>
            <a:r>
              <a:rPr lang="en-IN" sz="2200" i="1" dirty="0">
                <a:solidFill>
                  <a:srgbClr val="111111"/>
                </a:solidFill>
                <a:latin typeface="KaTeX_Math"/>
              </a:rPr>
              <a:t> </a:t>
            </a:r>
            <a:r>
              <a:rPr lang="en-IN" sz="2200" dirty="0">
                <a:solidFill>
                  <a:srgbClr val="111111"/>
                </a:solidFill>
                <a:latin typeface="KaTeX_Math"/>
              </a:rPr>
              <a:t>+ </a:t>
            </a:r>
            <a:r>
              <a:rPr lang="en-IN" sz="2200" dirty="0">
                <a:latin typeface="Helvetica LT Std Cond" panose="020B0506020202030204" pitchFamily="34" charset="0"/>
              </a:rPr>
              <a:t>β</a:t>
            </a:r>
            <a:r>
              <a:rPr lang="en-IN" sz="2200" baseline="-25000" dirty="0">
                <a:latin typeface="Helvetica LT Std Cond" panose="020B0506020202030204" pitchFamily="34" charset="0"/>
              </a:rPr>
              <a:t>2 </a:t>
            </a:r>
            <a:r>
              <a:rPr lang="en-IN" sz="2200" i="1" dirty="0">
                <a:solidFill>
                  <a:srgbClr val="111111"/>
                </a:solidFill>
                <a:latin typeface="KaTeX_Math"/>
              </a:rPr>
              <a:t>x</a:t>
            </a:r>
            <a:r>
              <a:rPr lang="en-IN" sz="2200" i="1" baseline="-25000" dirty="0">
                <a:solidFill>
                  <a:srgbClr val="111111"/>
                </a:solidFill>
                <a:latin typeface="KaTeX_Math"/>
              </a:rPr>
              <a:t>2  </a:t>
            </a:r>
            <a:r>
              <a:rPr lang="en-IN" sz="2200" i="1" dirty="0">
                <a:solidFill>
                  <a:srgbClr val="111111"/>
                </a:solidFill>
                <a:latin typeface="KaTeX_Math"/>
              </a:rPr>
              <a:t> + ….. </a:t>
            </a:r>
            <a:r>
              <a:rPr lang="el-GR" sz="2200" i="1" dirty="0"/>
              <a:t>ϵ</a:t>
            </a:r>
            <a:endParaRPr lang="en-US" sz="2200" i="1"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B89F3AD-3B62-F64B-80B2-A95C49C3B331}"/>
                  </a:ext>
                </a:extLst>
              </p:cNvPr>
              <p:cNvSpPr/>
              <p:nvPr/>
            </p:nvSpPr>
            <p:spPr>
              <a:xfrm>
                <a:off x="1755106" y="3843235"/>
                <a:ext cx="2784237" cy="10257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𝑦</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𝑧</m:t>
                              </m:r>
                            </m:sup>
                          </m:sSup>
                        </m:den>
                      </m:f>
                    </m:oMath>
                  </m:oMathPara>
                </a14:m>
                <a:endParaRPr lang="en-US" sz="3200" dirty="0"/>
              </a:p>
            </p:txBody>
          </p:sp>
        </mc:Choice>
        <mc:Fallback xmlns="">
          <p:sp>
            <p:nvSpPr>
              <p:cNvPr id="5" name="Rectangle 4">
                <a:extLst>
                  <a:ext uri="{FF2B5EF4-FFF2-40B4-BE49-F238E27FC236}">
                    <a16:creationId xmlns:a16="http://schemas.microsoft.com/office/drawing/2014/main" id="{1B89F3AD-3B62-F64B-80B2-A95C49C3B331}"/>
                  </a:ext>
                </a:extLst>
              </p:cNvPr>
              <p:cNvSpPr>
                <a:spLocks noRot="1" noChangeAspect="1" noMove="1" noResize="1" noEditPoints="1" noAdjustHandles="1" noChangeArrowheads="1" noChangeShapeType="1" noTextEdit="1"/>
              </p:cNvSpPr>
              <p:nvPr/>
            </p:nvSpPr>
            <p:spPr>
              <a:xfrm>
                <a:off x="1755106" y="3843235"/>
                <a:ext cx="2784237" cy="1025730"/>
              </a:xfrm>
              <a:prstGeom prst="rect">
                <a:avLst/>
              </a:prstGeom>
              <a:blipFill>
                <a:blip r:embed="rId2"/>
                <a:stretch>
                  <a:fillRect b="-617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770E666B-A47A-024F-8120-CB1707492FE1}"/>
              </a:ext>
            </a:extLst>
          </p:cNvPr>
          <p:cNvGraphicFramePr>
            <a:graphicFrameLocks noGrp="1"/>
          </p:cNvGraphicFramePr>
          <p:nvPr>
            <p:extLst>
              <p:ext uri="{D42A27DB-BD31-4B8C-83A1-F6EECF244321}">
                <p14:modId xmlns:p14="http://schemas.microsoft.com/office/powerpoint/2010/main" val="2476191635"/>
              </p:ext>
            </p:extLst>
          </p:nvPr>
        </p:nvGraphicFramePr>
        <p:xfrm>
          <a:off x="6435699" y="1666156"/>
          <a:ext cx="5502730" cy="2865299"/>
        </p:xfrm>
        <a:graphic>
          <a:graphicData uri="http://schemas.openxmlformats.org/drawingml/2006/table">
            <a:tbl>
              <a:tblPr/>
              <a:tblGrid>
                <a:gridCol w="699532">
                  <a:extLst>
                    <a:ext uri="{9D8B030D-6E8A-4147-A177-3AD203B41FA5}">
                      <a16:colId xmlns:a16="http://schemas.microsoft.com/office/drawing/2014/main" val="592456873"/>
                    </a:ext>
                  </a:extLst>
                </a:gridCol>
                <a:gridCol w="982311">
                  <a:extLst>
                    <a:ext uri="{9D8B030D-6E8A-4147-A177-3AD203B41FA5}">
                      <a16:colId xmlns:a16="http://schemas.microsoft.com/office/drawing/2014/main" val="2306529001"/>
                    </a:ext>
                  </a:extLst>
                </a:gridCol>
                <a:gridCol w="718457">
                  <a:extLst>
                    <a:ext uri="{9D8B030D-6E8A-4147-A177-3AD203B41FA5}">
                      <a16:colId xmlns:a16="http://schemas.microsoft.com/office/drawing/2014/main" val="83106147"/>
                    </a:ext>
                  </a:extLst>
                </a:gridCol>
                <a:gridCol w="1191986">
                  <a:extLst>
                    <a:ext uri="{9D8B030D-6E8A-4147-A177-3AD203B41FA5}">
                      <a16:colId xmlns:a16="http://schemas.microsoft.com/office/drawing/2014/main" val="1950980359"/>
                    </a:ext>
                  </a:extLst>
                </a:gridCol>
                <a:gridCol w="963385">
                  <a:extLst>
                    <a:ext uri="{9D8B030D-6E8A-4147-A177-3AD203B41FA5}">
                      <a16:colId xmlns:a16="http://schemas.microsoft.com/office/drawing/2014/main" val="1813233583"/>
                    </a:ext>
                  </a:extLst>
                </a:gridCol>
                <a:gridCol w="947059">
                  <a:extLst>
                    <a:ext uri="{9D8B030D-6E8A-4147-A177-3AD203B41FA5}">
                      <a16:colId xmlns:a16="http://schemas.microsoft.com/office/drawing/2014/main" val="3287139863"/>
                    </a:ext>
                  </a:extLst>
                </a:gridCol>
              </a:tblGrid>
              <a:tr h="510937">
                <a:tc>
                  <a:txBody>
                    <a:bodyPr/>
                    <a:lstStyle/>
                    <a:p>
                      <a:pPr algn="ctr" fontAlgn="ctr"/>
                      <a:r>
                        <a:rPr lang="en-IN" sz="1600" b="1" i="0" u="none" strike="noStrike" dirty="0">
                          <a:solidFill>
                            <a:srgbClr val="000000"/>
                          </a:solidFill>
                          <a:effectLst/>
                          <a:latin typeface="Calibri" panose="020F0502020204030204" pitchFamily="34" charset="0"/>
                        </a:rPr>
                        <a:t>married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items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err="1">
                          <a:solidFill>
                            <a:srgbClr val="000000"/>
                          </a:solidFill>
                          <a:effectLst/>
                          <a:latin typeface="Calibri" panose="020F0502020204030204" pitchFamily="34" charset="0"/>
                        </a:rPr>
                        <a:t>pur_value</a:t>
                      </a:r>
                      <a:endParaRPr lang="en-IN"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purchase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41085023"/>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39171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85334119"/>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21866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249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061795412"/>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16090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1249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807521893"/>
                  </a:ext>
                </a:extLst>
              </a:tr>
              <a:tr h="26624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7247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459732091"/>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28000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26888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33314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630375117"/>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2800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631100748"/>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4035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27436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550105387"/>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15125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31514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608726735"/>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16415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8745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67092850"/>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5281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60867528"/>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584107331"/>
                  </a:ext>
                </a:extLst>
              </a:tr>
            </a:tbl>
          </a:graphicData>
        </a:graphic>
      </p:graphicFrame>
    </p:spTree>
    <p:extLst>
      <p:ext uri="{BB962C8B-B14F-4D97-AF65-F5344CB8AC3E}">
        <p14:creationId xmlns:p14="http://schemas.microsoft.com/office/powerpoint/2010/main" val="349564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1C68FC-88AF-B644-8EC9-10C822553533}"/>
              </a:ext>
            </a:extLst>
          </p:cNvPr>
          <p:cNvSpPr>
            <a:spLocks noGrp="1"/>
          </p:cNvSpPr>
          <p:nvPr>
            <p:ph type="body" idx="1"/>
          </p:nvPr>
        </p:nvSpPr>
        <p:spPr/>
        <p:txBody>
          <a:bodyPr>
            <a:normAutofit/>
          </a:bodyPr>
          <a:lstStyle/>
          <a:p>
            <a:r>
              <a:rPr lang="en-US" dirty="0"/>
              <a:t>Regression Algorithms</a:t>
            </a:r>
          </a:p>
        </p:txBody>
      </p:sp>
    </p:spTree>
    <p:extLst>
      <p:ext uri="{BB962C8B-B14F-4D97-AF65-F5344CB8AC3E}">
        <p14:creationId xmlns:p14="http://schemas.microsoft.com/office/powerpoint/2010/main" val="193976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FF2ABD5-7F52-1340-B076-8CBD49976C67}"/>
                  </a:ext>
                </a:extLst>
              </p:cNvPr>
              <p:cNvSpPr>
                <a:spLocks noGrp="1"/>
              </p:cNvSpPr>
              <p:nvPr>
                <p:ph sz="half" idx="1"/>
              </p:nvPr>
            </p:nvSpPr>
            <p:spPr>
              <a:xfrm>
                <a:off x="456334" y="1005167"/>
                <a:ext cx="5977124" cy="5309574"/>
              </a:xfrm>
            </p:spPr>
            <p:txBody>
              <a:bodyPr/>
              <a:lstStyle/>
              <a:p>
                <a:pPr marL="0" indent="0">
                  <a:buNone/>
                </a:pPr>
                <a:r>
                  <a:rPr lang="en-US" dirty="0"/>
                  <a:t>Scenario : 1 – For large values of z </a:t>
                </a:r>
              </a:p>
              <a:p>
                <a:pPr marL="0" indent="0">
                  <a:buNone/>
                </a:pPr>
                <a:endParaRPr lang="en-US" dirty="0"/>
              </a:p>
              <a:p>
                <a:pPr marL="0" indent="0">
                  <a:buNone/>
                </a:pPr>
                <a:r>
                  <a:rPr lang="en-US" dirty="0"/>
                  <a:t>Suppose z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p>
                <a:pPr marL="914400" lvl="2" indent="0">
                  <a:buNone/>
                </a:pPr>
                <a:endParaRPr lang="en-US" dirty="0"/>
              </a:p>
              <a:p>
                <a:pPr marL="228600" lvl="1"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𝑧</m:t>
                        </m:r>
                      </m:sup>
                    </m:sSup>
                    <m:r>
                      <a:rPr lang="en-US" b="0" i="1" smtClean="0">
                        <a:latin typeface="Cambria Math" panose="02040503050406030204" pitchFamily="18" charset="0"/>
                        <a:ea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p>
                    </m:sSup>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𝑒</m:t>
                            </m:r>
                          </m:e>
                          <m:sup>
                            <m:r>
                              <a:rPr lang="en-US" b="0" i="1" dirty="0" smtClean="0">
                                <a:latin typeface="Cambria Math" panose="02040503050406030204" pitchFamily="18" charset="0"/>
                                <a:ea typeface="Cambria Math" panose="02040503050406030204" pitchFamily="18" charset="0"/>
                              </a:rPr>
                              <m:t>∞</m:t>
                            </m:r>
                          </m:sup>
                        </m:sSup>
                      </m:den>
                    </m:f>
                    <m:r>
                      <a:rPr lang="en-US" b="0" i="1" dirty="0" smtClean="0">
                        <a:latin typeface="Cambria Math" panose="02040503050406030204" pitchFamily="18" charset="0"/>
                        <a:ea typeface="Cambria Math" panose="02040503050406030204" pitchFamily="18" charset="0"/>
                      </a:rPr>
                      <m:t> = </m:t>
                    </m:r>
                    <m:f>
                      <m:fPr>
                        <m:ctrlPr>
                          <a:rPr lang="en-US"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1</m:t>
                        </m:r>
                      </m:num>
                      <m:den>
                        <m:r>
                          <a:rPr lang="en-US" i="1" dirty="0" smtClean="0">
                            <a:latin typeface="Cambria Math" panose="02040503050406030204" pitchFamily="18" charset="0"/>
                            <a:ea typeface="Cambria Math" panose="02040503050406030204" pitchFamily="18" charset="0"/>
                          </a:rPr>
                          <m:t>∞</m:t>
                        </m:r>
                      </m:den>
                    </m:f>
                    <m:r>
                      <a:rPr lang="en-US" i="1" dirty="0">
                        <a:latin typeface="Cambria Math" panose="02040503050406030204" pitchFamily="18" charset="0"/>
                        <a:ea typeface="Cambria Math" panose="02040503050406030204" pitchFamily="18" charset="0"/>
                      </a:rPr>
                      <m:t> </m:t>
                    </m:r>
                  </m:oMath>
                </a14:m>
                <a:r>
                  <a:rPr lang="en-US" dirty="0"/>
                  <a:t> = 0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𝑒</m:t>
                        </m:r>
                      </m:e>
                      <m:sup>
                        <m:r>
                          <a:rPr lang="en-US" i="1" dirty="0">
                            <a:latin typeface="Cambria Math" panose="02040503050406030204" pitchFamily="18" charset="0"/>
                            <a:ea typeface="Cambria Math" panose="02040503050406030204" pitchFamily="18" charset="0"/>
                          </a:rPr>
                          <m:t>∞</m:t>
                        </m:r>
                      </m:sup>
                    </m:sSup>
                  </m:oMath>
                </a14:m>
                <a:r>
                  <a:rPr lang="en-US" dirty="0"/>
                  <a:t> =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a:t>
                </a:r>
              </a:p>
              <a:p>
                <a:pPr marL="228600" lvl="1" indent="0">
                  <a:buNone/>
                </a:pPr>
                <a:endParaRPr lang="en-US" dirty="0"/>
              </a:p>
              <a:p>
                <a:pPr marL="228600"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1+0</m:t>
                        </m:r>
                      </m:den>
                    </m:f>
                  </m:oMath>
                </a14:m>
                <a:r>
                  <a:rPr lang="en-US" dirty="0"/>
                  <a:t> =</a:t>
                </a:r>
                <a:r>
                  <a:rPr lang="en-US" dirty="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den>
                    </m:f>
                  </m:oMath>
                </a14:m>
                <a:r>
                  <a:rPr lang="en-US" dirty="0"/>
                  <a:t>  = 1</a:t>
                </a:r>
              </a:p>
              <a:p>
                <a:pPr marL="228600" lvl="1" indent="0">
                  <a:buNone/>
                </a:pPr>
                <a:endParaRPr lang="en-US" dirty="0"/>
              </a:p>
              <a:p>
                <a:pPr marL="228600" lvl="1" indent="0">
                  <a:buNone/>
                </a:pPr>
                <a:r>
                  <a:rPr lang="en-US" dirty="0"/>
                  <a:t>Hence for any large value of z, 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pPr marL="228600" lvl="1" indent="0">
                  <a:buNone/>
                </a:pPr>
                <a:endParaRPr lang="en-US" b="0" dirty="0"/>
              </a:p>
              <a:p>
                <a:pPr marL="228600" lvl="1" indent="0">
                  <a:buNone/>
                </a:pPr>
                <a:endParaRPr lang="en-US" dirty="0"/>
              </a:p>
            </p:txBody>
          </p:sp>
        </mc:Choice>
        <mc:Fallback xmlns="">
          <p:sp>
            <p:nvSpPr>
              <p:cNvPr id="2" name="Content Placeholder 1">
                <a:extLst>
                  <a:ext uri="{FF2B5EF4-FFF2-40B4-BE49-F238E27FC236}">
                    <a16:creationId xmlns:a16="http://schemas.microsoft.com/office/drawing/2014/main" id="{BFF2ABD5-7F52-1340-B076-8CBD49976C67}"/>
                  </a:ext>
                </a:extLst>
              </p:cNvPr>
              <p:cNvSpPr>
                <a:spLocks noGrp="1" noRot="1" noChangeAspect="1" noMove="1" noResize="1" noEditPoints="1" noAdjustHandles="1" noChangeArrowheads="1" noChangeShapeType="1" noTextEdit="1"/>
              </p:cNvSpPr>
              <p:nvPr>
                <p:ph sz="half" idx="1"/>
              </p:nvPr>
            </p:nvSpPr>
            <p:spPr>
              <a:xfrm>
                <a:off x="456334" y="1005167"/>
                <a:ext cx="5977124" cy="5309574"/>
              </a:xfrm>
              <a:blipFill>
                <a:blip r:embed="rId3"/>
                <a:stretch>
                  <a:fillRect l="-1699" t="-143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291325D-8012-6947-8999-3E25C348A97A}"/>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F0E1DB3-CB7D-5C44-B32F-0FB4B86FCD14}"/>
                  </a:ext>
                </a:extLst>
              </p:cNvPr>
              <p:cNvSpPr/>
              <p:nvPr/>
            </p:nvSpPr>
            <p:spPr>
              <a:xfrm>
                <a:off x="4775891" y="4760738"/>
                <a:ext cx="2784237" cy="10257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𝑦</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i="1">
                                  <a:latin typeface="Cambria Math" panose="02040503050406030204" pitchFamily="18" charset="0"/>
                                </a:rPr>
                                <m:t>𝑧</m:t>
                              </m:r>
                            </m:sup>
                          </m:sSup>
                        </m:den>
                      </m:f>
                    </m:oMath>
                  </m:oMathPara>
                </a14:m>
                <a:endParaRPr lang="en-US" sz="3200" dirty="0"/>
              </a:p>
            </p:txBody>
          </p:sp>
        </mc:Choice>
        <mc:Fallback xmlns="">
          <p:sp>
            <p:nvSpPr>
              <p:cNvPr id="8" name="Rectangle 7">
                <a:extLst>
                  <a:ext uri="{FF2B5EF4-FFF2-40B4-BE49-F238E27FC236}">
                    <a16:creationId xmlns:a16="http://schemas.microsoft.com/office/drawing/2014/main" id="{CF0E1DB3-CB7D-5C44-B32F-0FB4B86FCD14}"/>
                  </a:ext>
                </a:extLst>
              </p:cNvPr>
              <p:cNvSpPr>
                <a:spLocks noRot="1" noChangeAspect="1" noMove="1" noResize="1" noEditPoints="1" noAdjustHandles="1" noChangeArrowheads="1" noChangeShapeType="1" noTextEdit="1"/>
              </p:cNvSpPr>
              <p:nvPr/>
            </p:nvSpPr>
            <p:spPr>
              <a:xfrm>
                <a:off x="4775891" y="4760738"/>
                <a:ext cx="2784237" cy="1025730"/>
              </a:xfrm>
              <a:prstGeom prst="rect">
                <a:avLst/>
              </a:prstGeom>
              <a:blipFill>
                <a:blip r:embed="rId4"/>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1">
                <a:extLst>
                  <a:ext uri="{FF2B5EF4-FFF2-40B4-BE49-F238E27FC236}">
                    <a16:creationId xmlns:a16="http://schemas.microsoft.com/office/drawing/2014/main" id="{8786A617-45D9-2442-B94C-3CA224CE249C}"/>
                  </a:ext>
                </a:extLst>
              </p:cNvPr>
              <p:cNvSpPr txBox="1">
                <a:spLocks/>
              </p:cNvSpPr>
              <p:nvPr/>
            </p:nvSpPr>
            <p:spPr>
              <a:xfrm>
                <a:off x="6214876" y="1032721"/>
                <a:ext cx="5977124" cy="5309574"/>
              </a:xfrm>
              <a:prstGeom prst="rect">
                <a:avLst/>
              </a:prstGeom>
            </p:spPr>
            <p:txBody>
              <a:bodyPr/>
              <a:lstStyle>
                <a:lvl1pPr marL="4572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Helvetica LT Std Cond Light" panose="020B04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Helvetica LT Std Cond Light" panose="020B0406020202030204"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T Std Cond Light" panose="020B0406020202030204"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T Std Cond Light" panose="020B0406020202030204"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LT Std Cond Light" panose="020B04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Scenario : 2 – For small values of z</a:t>
                </a:r>
              </a:p>
              <a:p>
                <a:pPr marL="0" indent="0">
                  <a:buNone/>
                </a:pPr>
                <a:endParaRPr lang="en-US" dirty="0"/>
              </a:p>
              <a:p>
                <a:pPr marL="0" indent="0">
                  <a:buNone/>
                </a:pPr>
                <a:r>
                  <a:rPr lang="en-US" dirty="0"/>
                  <a:t>Suppose z =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endParaRPr lang="en-US" dirty="0"/>
              </a:p>
              <a:p>
                <a:pPr marL="914400" lvl="2" indent="0">
                  <a:buFont typeface="Wingdings" panose="05000000000000000000" pitchFamily="2" charset="2"/>
                  <a:buNone/>
                </a:pPr>
                <a:endParaRPr lang="en-US" dirty="0"/>
              </a:p>
              <a:p>
                <a:pPr marL="228600" lvl="1"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i="1" smtClean="0">
                            <a:latin typeface="Cambria Math" panose="02040503050406030204" pitchFamily="18" charset="0"/>
                          </a:rPr>
                          <m:t>𝑒</m:t>
                        </m:r>
                      </m:e>
                      <m:sup>
                        <m:r>
                          <a:rPr lang="en-US" i="1" smtClean="0">
                            <a:latin typeface="Cambria Math" panose="02040503050406030204" pitchFamily="18" charset="0"/>
                            <a:ea typeface="Cambria Math" panose="02040503050406030204" pitchFamily="18" charset="0"/>
                          </a:rPr>
                          <m:t>∞</m:t>
                        </m:r>
                      </m:sup>
                    </m:sSup>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 </m:t>
                    </m:r>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𝑒</m:t>
                        </m:r>
                      </m:e>
                      <m:sup>
                        <m:r>
                          <a:rPr lang="en-US" i="1" dirty="0">
                            <a:latin typeface="Cambria Math" panose="02040503050406030204" pitchFamily="18" charset="0"/>
                            <a:ea typeface="Cambria Math" panose="02040503050406030204" pitchFamily="18" charset="0"/>
                          </a:rPr>
                          <m:t>∞</m:t>
                        </m:r>
                      </m:sup>
                    </m:sSup>
                  </m:oMath>
                </a14:m>
                <a:r>
                  <a:rPr lang="en-US" dirty="0"/>
                  <a:t> =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a:t>
                </a:r>
              </a:p>
              <a:p>
                <a:pPr marL="228600" lvl="1" indent="0">
                  <a:buFont typeface="Arial" panose="020B0604020202020204" pitchFamily="34" charset="0"/>
                  <a:buNone/>
                </a:pPr>
                <a:endParaRPr lang="en-US" dirty="0"/>
              </a:p>
              <a:p>
                <a:pPr marL="228600"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𝑦</m:t>
                    </m:r>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m:t>
                        </m:r>
                      </m:den>
                    </m:f>
                  </m:oMath>
                </a14:m>
                <a:r>
                  <a:rPr lang="en-US" dirty="0"/>
                  <a:t> =</a:t>
                </a:r>
                <a:r>
                  <a:rPr lang="en-US" dirty="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dirty="0">
                            <a:latin typeface="Cambria Math" panose="02040503050406030204" pitchFamily="18" charset="0"/>
                            <a:ea typeface="Cambria Math" panose="02040503050406030204" pitchFamily="18" charset="0"/>
                          </a:rPr>
                          <m:t>∞</m:t>
                        </m:r>
                      </m:den>
                    </m:f>
                    <m:r>
                      <a:rPr lang="en-US" b="0" i="1" dirty="0" smtClean="0">
                        <a:latin typeface="Cambria Math" panose="02040503050406030204" pitchFamily="18" charset="0"/>
                        <a:ea typeface="Cambria Math" panose="02040503050406030204" pitchFamily="18" charset="0"/>
                      </a:rPr>
                      <m:t>=0</m:t>
                    </m:r>
                  </m:oMath>
                </a14:m>
                <a:endParaRPr lang="en-US" dirty="0"/>
              </a:p>
              <a:p>
                <a:pPr marL="228600" lvl="1" indent="0">
                  <a:buFont typeface="Arial" panose="020B0604020202020204" pitchFamily="34" charset="0"/>
                  <a:buNone/>
                </a:pPr>
                <a:endParaRPr lang="en-US" dirty="0"/>
              </a:p>
              <a:p>
                <a:pPr marL="228600" lvl="1" indent="0">
                  <a:buFont typeface="Arial" panose="020B0604020202020204" pitchFamily="34" charset="0"/>
                  <a:buNone/>
                </a:pPr>
                <a:r>
                  <a:rPr lang="en-US" dirty="0"/>
                  <a:t>Hence for any small value of z, 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oMath>
                </a14:m>
                <a:endParaRPr lang="en-US" dirty="0"/>
              </a:p>
              <a:p>
                <a:pPr marL="228600" lvl="1" indent="0">
                  <a:buFont typeface="Arial" panose="020B0604020202020204" pitchFamily="34" charset="0"/>
                  <a:buNone/>
                </a:pPr>
                <a:endParaRPr lang="en-US" dirty="0"/>
              </a:p>
              <a:p>
                <a:pPr marL="228600" lvl="1" indent="0">
                  <a:buFont typeface="Arial" panose="020B0604020202020204" pitchFamily="34" charset="0"/>
                  <a:buNone/>
                </a:pPr>
                <a:endParaRPr lang="en-US" dirty="0"/>
              </a:p>
            </p:txBody>
          </p:sp>
        </mc:Choice>
        <mc:Fallback xmlns="">
          <p:sp>
            <p:nvSpPr>
              <p:cNvPr id="9" name="Content Placeholder 1">
                <a:extLst>
                  <a:ext uri="{FF2B5EF4-FFF2-40B4-BE49-F238E27FC236}">
                    <a16:creationId xmlns:a16="http://schemas.microsoft.com/office/drawing/2014/main" id="{8786A617-45D9-2442-B94C-3CA224CE249C}"/>
                  </a:ext>
                </a:extLst>
              </p:cNvPr>
              <p:cNvSpPr txBox="1">
                <a:spLocks noRot="1" noChangeAspect="1" noMove="1" noResize="1" noEditPoints="1" noAdjustHandles="1" noChangeArrowheads="1" noChangeShapeType="1" noTextEdit="1"/>
              </p:cNvSpPr>
              <p:nvPr/>
            </p:nvSpPr>
            <p:spPr>
              <a:xfrm>
                <a:off x="6214876" y="1032721"/>
                <a:ext cx="5977124" cy="5309574"/>
              </a:xfrm>
              <a:prstGeom prst="rect">
                <a:avLst/>
              </a:prstGeom>
              <a:blipFill>
                <a:blip r:embed="rId5"/>
                <a:stretch>
                  <a:fillRect l="-1483" t="-1432"/>
                </a:stretch>
              </a:blipFill>
            </p:spPr>
            <p:txBody>
              <a:bodyPr/>
              <a:lstStyle/>
              <a:p>
                <a:r>
                  <a:rPr lang="en-US">
                    <a:noFill/>
                  </a:rPr>
                  <a:t> </a:t>
                </a:r>
              </a:p>
            </p:txBody>
          </p:sp>
        </mc:Fallback>
      </mc:AlternateContent>
    </p:spTree>
    <p:extLst>
      <p:ext uri="{BB962C8B-B14F-4D97-AF65-F5344CB8AC3E}">
        <p14:creationId xmlns:p14="http://schemas.microsoft.com/office/powerpoint/2010/main" val="191972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E1238-7A51-094E-8907-852BE96BE901}"/>
              </a:ext>
            </a:extLst>
          </p:cNvPr>
          <p:cNvSpPr>
            <a:spLocks noGrp="1"/>
          </p:cNvSpPr>
          <p:nvPr>
            <p:ph sz="half" idx="1"/>
          </p:nvPr>
        </p:nvSpPr>
        <p:spPr>
          <a:xfrm>
            <a:off x="337457" y="1005167"/>
            <a:ext cx="6014358" cy="5309574"/>
          </a:xfrm>
        </p:spPr>
        <p:txBody>
          <a:bodyPr/>
          <a:lstStyle/>
          <a:p>
            <a:r>
              <a:rPr lang="en-US" dirty="0"/>
              <a:t>The equation for logistic regression called as the log function computes the value of y which is between 0 and 1</a:t>
            </a:r>
          </a:p>
          <a:p>
            <a:endParaRPr lang="en-US" dirty="0"/>
          </a:p>
          <a:p>
            <a:r>
              <a:rPr lang="en-US" dirty="0"/>
              <a:t>The value of y(target or the outcome) is approximated to either 0 or 1 which could be mapped to a label</a:t>
            </a:r>
          </a:p>
          <a:p>
            <a:endParaRPr lang="en-US" dirty="0"/>
          </a:p>
          <a:p>
            <a:r>
              <a:rPr lang="en-US" dirty="0"/>
              <a:t>For predicting if a person is going to purchase an item or not: </a:t>
            </a:r>
          </a:p>
          <a:p>
            <a:pPr lvl="1"/>
            <a:r>
              <a:rPr lang="en-US" dirty="0"/>
              <a:t>value of 0 : do not purchase</a:t>
            </a:r>
          </a:p>
          <a:p>
            <a:pPr lvl="1"/>
            <a:r>
              <a:rPr lang="en-US" dirty="0"/>
              <a:t>Value of 1 : purchase</a:t>
            </a:r>
          </a:p>
        </p:txBody>
      </p:sp>
      <p:sp>
        <p:nvSpPr>
          <p:cNvPr id="3" name="Title 2">
            <a:extLst>
              <a:ext uri="{FF2B5EF4-FFF2-40B4-BE49-F238E27FC236}">
                <a16:creationId xmlns:a16="http://schemas.microsoft.com/office/drawing/2014/main" id="{4D7DE7BD-F048-F340-8BA9-9F2DD2066E7A}"/>
              </a:ext>
            </a:extLst>
          </p:cNvPr>
          <p:cNvSpPr>
            <a:spLocks noGrp="1"/>
          </p:cNvSpPr>
          <p:nvPr>
            <p:ph type="title"/>
          </p:nvPr>
        </p:nvSpPr>
        <p:spPr/>
        <p:txBody>
          <a:bodyPr/>
          <a:lstStyle/>
          <a:p>
            <a:r>
              <a:rPr lang="en-US" dirty="0"/>
              <a:t>Logistic regression</a:t>
            </a:r>
          </a:p>
        </p:txBody>
      </p:sp>
      <p:graphicFrame>
        <p:nvGraphicFramePr>
          <p:cNvPr id="6" name="Table 5">
            <a:extLst>
              <a:ext uri="{FF2B5EF4-FFF2-40B4-BE49-F238E27FC236}">
                <a16:creationId xmlns:a16="http://schemas.microsoft.com/office/drawing/2014/main" id="{539FB069-A000-2746-A835-2274176ADE50}"/>
              </a:ext>
            </a:extLst>
          </p:cNvPr>
          <p:cNvGraphicFramePr>
            <a:graphicFrameLocks noGrp="1"/>
          </p:cNvGraphicFramePr>
          <p:nvPr>
            <p:extLst>
              <p:ext uri="{D42A27DB-BD31-4B8C-83A1-F6EECF244321}">
                <p14:modId xmlns:p14="http://schemas.microsoft.com/office/powerpoint/2010/main" val="2605013707"/>
              </p:ext>
            </p:extLst>
          </p:nvPr>
        </p:nvGraphicFramePr>
        <p:xfrm>
          <a:off x="6351814" y="2472233"/>
          <a:ext cx="5502730" cy="2865299"/>
        </p:xfrm>
        <a:graphic>
          <a:graphicData uri="http://schemas.openxmlformats.org/drawingml/2006/table">
            <a:tbl>
              <a:tblPr/>
              <a:tblGrid>
                <a:gridCol w="699532">
                  <a:extLst>
                    <a:ext uri="{9D8B030D-6E8A-4147-A177-3AD203B41FA5}">
                      <a16:colId xmlns:a16="http://schemas.microsoft.com/office/drawing/2014/main" val="592456873"/>
                    </a:ext>
                  </a:extLst>
                </a:gridCol>
                <a:gridCol w="982311">
                  <a:extLst>
                    <a:ext uri="{9D8B030D-6E8A-4147-A177-3AD203B41FA5}">
                      <a16:colId xmlns:a16="http://schemas.microsoft.com/office/drawing/2014/main" val="2306529001"/>
                    </a:ext>
                  </a:extLst>
                </a:gridCol>
                <a:gridCol w="718457">
                  <a:extLst>
                    <a:ext uri="{9D8B030D-6E8A-4147-A177-3AD203B41FA5}">
                      <a16:colId xmlns:a16="http://schemas.microsoft.com/office/drawing/2014/main" val="83106147"/>
                    </a:ext>
                  </a:extLst>
                </a:gridCol>
                <a:gridCol w="1191986">
                  <a:extLst>
                    <a:ext uri="{9D8B030D-6E8A-4147-A177-3AD203B41FA5}">
                      <a16:colId xmlns:a16="http://schemas.microsoft.com/office/drawing/2014/main" val="1950980359"/>
                    </a:ext>
                  </a:extLst>
                </a:gridCol>
                <a:gridCol w="963385">
                  <a:extLst>
                    <a:ext uri="{9D8B030D-6E8A-4147-A177-3AD203B41FA5}">
                      <a16:colId xmlns:a16="http://schemas.microsoft.com/office/drawing/2014/main" val="1813233583"/>
                    </a:ext>
                  </a:extLst>
                </a:gridCol>
                <a:gridCol w="947059">
                  <a:extLst>
                    <a:ext uri="{9D8B030D-6E8A-4147-A177-3AD203B41FA5}">
                      <a16:colId xmlns:a16="http://schemas.microsoft.com/office/drawing/2014/main" val="3287139863"/>
                    </a:ext>
                  </a:extLst>
                </a:gridCol>
              </a:tblGrid>
              <a:tr h="510937">
                <a:tc>
                  <a:txBody>
                    <a:bodyPr/>
                    <a:lstStyle/>
                    <a:p>
                      <a:pPr algn="ctr" fontAlgn="ctr"/>
                      <a:r>
                        <a:rPr lang="en-IN" sz="1600" b="1" i="0" u="none" strike="noStrike" dirty="0">
                          <a:solidFill>
                            <a:srgbClr val="000000"/>
                          </a:solidFill>
                          <a:effectLst/>
                          <a:latin typeface="Calibri" panose="020F0502020204030204" pitchFamily="34" charset="0"/>
                        </a:rPr>
                        <a:t>married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items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err="1">
                          <a:solidFill>
                            <a:srgbClr val="000000"/>
                          </a:solidFill>
                          <a:effectLst/>
                          <a:latin typeface="Calibri" panose="020F0502020204030204" pitchFamily="34" charset="0"/>
                        </a:rPr>
                        <a:t>pur_value</a:t>
                      </a:r>
                      <a:endParaRPr lang="en-IN"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purchase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41085023"/>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39171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085334119"/>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21866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061795412"/>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16090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1249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807521893"/>
                  </a:ext>
                </a:extLst>
              </a:tr>
              <a:tr h="26624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7247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459732091"/>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28000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26888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33314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630375117"/>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631100748"/>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4035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27436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3550105387"/>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15125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31514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608726735"/>
                  </a:ext>
                </a:extLst>
              </a:tr>
              <a:tr h="208812">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16415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8745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467092850"/>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5281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260867528"/>
                  </a:ext>
                </a:extLst>
              </a:tr>
              <a:tr h="208812">
                <a:tc>
                  <a:txBody>
                    <a:bodyPr/>
                    <a:lstStyle/>
                    <a:p>
                      <a:pPr algn="ctr" fontAlgn="ctr"/>
                      <a:r>
                        <a:rPr lang="en-IN" sz="12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584107331"/>
                  </a:ext>
                </a:extLst>
              </a:tr>
            </a:tbl>
          </a:graphicData>
        </a:graphic>
      </p:graphicFrame>
    </p:spTree>
    <p:extLst>
      <p:ext uri="{BB962C8B-B14F-4D97-AF65-F5344CB8AC3E}">
        <p14:creationId xmlns:p14="http://schemas.microsoft.com/office/powerpoint/2010/main" val="402813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914F48E7-6478-4603-AE36-EFC8A3837260}"/>
              </a:ext>
            </a:extLst>
          </p:cNvPr>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LOGISTIC REGRESSION - ACCURACY</a:t>
            </a:r>
          </a:p>
        </p:txBody>
      </p:sp>
      <p:sp>
        <p:nvSpPr>
          <p:cNvPr id="5" name="TextBox 4">
            <a:extLst>
              <a:ext uri="{FF2B5EF4-FFF2-40B4-BE49-F238E27FC236}">
                <a16:creationId xmlns:a16="http://schemas.microsoft.com/office/drawing/2014/main" id="{0481CAA8-52CB-4B9F-B4A0-BFBEFB40111F}"/>
              </a:ext>
            </a:extLst>
          </p:cNvPr>
          <p:cNvSpPr txBox="1"/>
          <p:nvPr/>
        </p:nvSpPr>
        <p:spPr>
          <a:xfrm>
            <a:off x="642776" y="1052687"/>
            <a:ext cx="5862956"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719138" indent="-342900">
              <a:buSzPct val="100000"/>
              <a:buFont typeface="Wingdings" panose="05000000000000000000" pitchFamily="2" charset="2"/>
              <a:buChar char="Ø"/>
            </a:pPr>
            <a:r>
              <a:rPr lang="en-IN" sz="2400" spc="-1" dirty="0">
                <a:solidFill>
                  <a:srgbClr val="000000"/>
                </a:solidFill>
                <a:uFill>
                  <a:solidFill>
                    <a:srgbClr val="FFFFFF"/>
                  </a:solidFill>
                </a:uFill>
                <a:latin typeface="Helvetica LT Std Cond" panose="020B0506020202030204" pitchFamily="34" charset="0"/>
                <a:ea typeface="DejaVu Sans"/>
              </a:rPr>
              <a:t>Confusion matrix </a:t>
            </a:r>
          </a:p>
          <a:p>
            <a:pPr marL="719138" lvl="2" indent="-342900">
              <a:buSzPct val="100000"/>
              <a:buFont typeface="Wingdings" panose="05000000000000000000" pitchFamily="2" charset="2"/>
              <a:buChar char="Ø"/>
            </a:pPr>
            <a:r>
              <a:rPr lang="en-IN" sz="2400" spc="-1" dirty="0">
                <a:solidFill>
                  <a:srgbClr val="000000"/>
                </a:solidFill>
                <a:uFill>
                  <a:solidFill>
                    <a:srgbClr val="FFFFFF"/>
                  </a:solidFill>
                </a:uFill>
                <a:latin typeface="Helvetica LT Std Cond" panose="020B0506020202030204" pitchFamily="34" charset="0"/>
                <a:ea typeface="DejaVu Sans"/>
              </a:rPr>
              <a:t>Accuracy = Sum of diagonal values</a:t>
            </a:r>
          </a:p>
          <a:p>
            <a:pPr marL="376238" lvl="2" indent="0">
              <a:buSzPct val="100000"/>
            </a:pPr>
            <a:r>
              <a:rPr lang="en-IN" sz="2400" spc="-1" dirty="0">
                <a:solidFill>
                  <a:srgbClr val="000000"/>
                </a:solidFill>
                <a:uFill>
                  <a:solidFill>
                    <a:srgbClr val="FFFFFF"/>
                  </a:solidFill>
                </a:uFill>
                <a:latin typeface="Helvetica LT Std Cond" panose="020B0506020202030204" pitchFamily="34" charset="0"/>
                <a:ea typeface="DejaVu Sans"/>
              </a:rPr>
              <a:t>                      --------------------------------</a:t>
            </a:r>
          </a:p>
          <a:p>
            <a:pPr marL="376238" lvl="2" indent="0">
              <a:buSzPct val="100000"/>
            </a:pPr>
            <a:r>
              <a:rPr lang="en-IN" sz="2400" spc="-1" dirty="0">
                <a:solidFill>
                  <a:srgbClr val="000000"/>
                </a:solidFill>
                <a:uFill>
                  <a:solidFill>
                    <a:srgbClr val="FFFFFF"/>
                  </a:solidFill>
                </a:uFill>
                <a:latin typeface="Helvetica LT Std Cond" panose="020B0506020202030204" pitchFamily="34" charset="0"/>
                <a:ea typeface="DejaVu Sans"/>
              </a:rPr>
              <a:t>                        Total observations</a:t>
            </a:r>
            <a:endParaRPr lang="en-IN" sz="2400" dirty="0">
              <a:solidFill>
                <a:schemeClr val="tx1"/>
              </a:solidFill>
              <a:latin typeface="Helvetica LT Std Cond" panose="020B0506020202030204" pitchFamily="34" charset="0"/>
            </a:endParaRPr>
          </a:p>
        </p:txBody>
      </p:sp>
      <p:pic>
        <p:nvPicPr>
          <p:cNvPr id="13" name="Picture 12">
            <a:extLst>
              <a:ext uri="{FF2B5EF4-FFF2-40B4-BE49-F238E27FC236}">
                <a16:creationId xmlns:a16="http://schemas.microsoft.com/office/drawing/2014/main" id="{D9551D1F-BFF4-4559-9B63-C738B969FD53}"/>
              </a:ext>
            </a:extLst>
          </p:cNvPr>
          <p:cNvPicPr/>
          <p:nvPr/>
        </p:nvPicPr>
        <p:blipFill>
          <a:blip r:embed="rId3">
            <a:duotone>
              <a:schemeClr val="accent2">
                <a:shade val="45000"/>
                <a:satMod val="135000"/>
              </a:schemeClr>
              <a:prstClr val="white"/>
            </a:duotone>
          </a:blip>
          <a:stretch/>
        </p:blipFill>
        <p:spPr>
          <a:xfrm>
            <a:off x="642776" y="3554167"/>
            <a:ext cx="4041037" cy="2906593"/>
          </a:xfrm>
          <a:prstGeom prst="rect">
            <a:avLst/>
          </a:prstGeom>
          <a:ln>
            <a:noFill/>
          </a:ln>
        </p:spPr>
      </p:pic>
      <p:pic>
        <p:nvPicPr>
          <p:cNvPr id="3" name="Picture 2">
            <a:extLst>
              <a:ext uri="{FF2B5EF4-FFF2-40B4-BE49-F238E27FC236}">
                <a16:creationId xmlns:a16="http://schemas.microsoft.com/office/drawing/2014/main" id="{3FAB123D-34DE-466C-96D8-D30847D5125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tretch>
            <a:fillRect/>
          </a:stretch>
        </p:blipFill>
        <p:spPr>
          <a:xfrm>
            <a:off x="6096000" y="3670284"/>
            <a:ext cx="4590476" cy="2790476"/>
          </a:xfrm>
          <a:prstGeom prst="rect">
            <a:avLst/>
          </a:prstGeom>
          <a:ln w="12700">
            <a:solidFill>
              <a:schemeClr val="tx1"/>
            </a:solidFill>
          </a:ln>
        </p:spPr>
      </p:pic>
    </p:spTree>
    <p:extLst>
      <p:ext uri="{BB962C8B-B14F-4D97-AF65-F5344CB8AC3E}">
        <p14:creationId xmlns:p14="http://schemas.microsoft.com/office/powerpoint/2010/main" val="29953315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301C77-F579-3142-98DB-97C0D6331223}"/>
              </a:ext>
            </a:extLst>
          </p:cNvPr>
          <p:cNvSpPr>
            <a:spLocks noGrp="1"/>
          </p:cNvSpPr>
          <p:nvPr>
            <p:ph type="body" idx="1"/>
          </p:nvPr>
        </p:nvSpPr>
        <p:spPr>
          <a:xfrm>
            <a:off x="6642554" y="3441813"/>
            <a:ext cx="4885417" cy="1620044"/>
          </a:xfrm>
        </p:spPr>
        <p:txBody>
          <a:bodyPr/>
          <a:lstStyle/>
          <a:p>
            <a:r>
              <a:rPr lang="en-US" dirty="0"/>
              <a:t>Logistic regression : demo</a:t>
            </a:r>
          </a:p>
        </p:txBody>
      </p:sp>
    </p:spTree>
    <p:extLst>
      <p:ext uri="{BB962C8B-B14F-4D97-AF65-F5344CB8AC3E}">
        <p14:creationId xmlns:p14="http://schemas.microsoft.com/office/powerpoint/2010/main" val="2826236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90498" y="1883763"/>
            <a:ext cx="3073918" cy="695703"/>
          </a:xfrm>
          <a:prstGeom prst="rect">
            <a:avLst/>
          </a:prstGeom>
          <a:noFill/>
        </p:spPr>
        <p:txBody>
          <a:bodyPr wrap="none" rtlCol="0">
            <a:spAutoFit/>
          </a:bodyPr>
          <a:lstStyle/>
          <a:p>
            <a:r>
              <a:rPr lang="en-IN" sz="3921" b="1" dirty="0">
                <a:solidFill>
                  <a:schemeClr val="accent2">
                    <a:lumMod val="75000"/>
                  </a:schemeClr>
                </a:solidFill>
                <a:latin typeface="Helvetica LT Std" panose="020B0504020202020204" pitchFamily="34" charset="0"/>
              </a:rPr>
              <a:t>THANK YOU</a:t>
            </a:r>
          </a:p>
        </p:txBody>
      </p:sp>
      <p:sp>
        <p:nvSpPr>
          <p:cNvPr id="6" name="TextBox 5"/>
          <p:cNvSpPr txBox="1"/>
          <p:nvPr/>
        </p:nvSpPr>
        <p:spPr>
          <a:xfrm>
            <a:off x="757568" y="3680348"/>
            <a:ext cx="6249852" cy="339324"/>
          </a:xfrm>
          <a:prstGeom prst="rect">
            <a:avLst/>
          </a:prstGeom>
          <a:noFill/>
        </p:spPr>
        <p:txBody>
          <a:bodyPr wrap="none" rtlCol="0">
            <a:spAutoFit/>
          </a:bodyPr>
          <a:lstStyle/>
          <a:p>
            <a:r>
              <a:rPr lang="en-IN" sz="1605" dirty="0">
                <a:latin typeface="Helvetica LT Std Cond" panose="020B0506020202030204" pitchFamily="34" charset="0"/>
              </a:rPr>
              <a:t>Copyright Manipal Global Education Services Pvt. Ltd. All Rights Reserved.</a:t>
            </a:r>
          </a:p>
        </p:txBody>
      </p:sp>
      <p:sp>
        <p:nvSpPr>
          <p:cNvPr id="5" name="Rectangle 4"/>
          <p:cNvSpPr/>
          <p:nvPr/>
        </p:nvSpPr>
        <p:spPr>
          <a:xfrm>
            <a:off x="229" y="4003786"/>
            <a:ext cx="11565231" cy="2983766"/>
          </a:xfrm>
          <a:prstGeom prst="rect">
            <a:avLst/>
          </a:prstGeom>
        </p:spPr>
        <p:txBody>
          <a:bodyPr wrap="square">
            <a:spAutoFit/>
          </a:bodyPr>
          <a:lstStyle/>
          <a:p>
            <a:pPr marL="791779" algn="just">
              <a:lnSpc>
                <a:spcPct val="150000"/>
              </a:lnSpc>
            </a:pPr>
            <a:r>
              <a:rPr lang="en-US" sz="1212" i="1" dirty="0">
                <a:latin typeface="Arial" panose="020B0604020202020204" pitchFamily="34" charset="0"/>
                <a:cs typeface="Arial" panose="020B0604020202020204" pitchFamily="34" charset="0"/>
              </a:rPr>
              <a:t>All product and company names used or referred to in this work are trademarks or registered trademarks of their respective holders. Use of them in this work does not imply any affiliation with or endorsement by them.</a:t>
            </a:r>
          </a:p>
          <a:p>
            <a:pPr marL="791779" algn="just">
              <a:lnSpc>
                <a:spcPct val="150000"/>
              </a:lnSpc>
            </a:pPr>
            <a:endParaRPr lang="en-US" sz="1212" i="1" dirty="0">
              <a:latin typeface="Arial" panose="020B0604020202020204" pitchFamily="34" charset="0"/>
              <a:ea typeface="Times New Roman" panose="02020603050405020304" pitchFamily="18" charset="0"/>
              <a:cs typeface="Times New Roman" panose="02020603050405020304" pitchFamily="18" charset="0"/>
            </a:endParaRPr>
          </a:p>
          <a:p>
            <a:pPr marL="791779" algn="just">
              <a:lnSpc>
                <a:spcPct val="150000"/>
              </a:lnSpc>
            </a:pPr>
            <a:r>
              <a:rPr lang="en-US" sz="1212" i="1" dirty="0">
                <a:latin typeface="Arial" panose="020B0604020202020204" pitchFamily="34" charset="0"/>
                <a:ea typeface="Times New Roman" panose="02020603050405020304" pitchFamily="18" charset="0"/>
                <a:cs typeface="Times New Roman" panose="02020603050405020304" pitchFamily="18" charset="0"/>
              </a:rPr>
              <a:t>This work contains a variety of copyrighted material. Some of this is the intellectual property of Manipal Global Education, some material is owned by others which is clearly indicated, and other material may be in the public domain. Except for material which is unambiguously and unarguably in the public domain, permission is not given for any commercial use or sale of this work or any portion or component hereof. No part of this work (except as legally allowed for private use and study) may be reproduced, adapted, or further disseminated without the express and written permission of Manipal Global Education or the legal holder of copyright, as the case may be.</a:t>
            </a:r>
          </a:p>
          <a:p>
            <a:endParaRPr lang="en-IN" sz="1212" dirty="0"/>
          </a:p>
          <a:p>
            <a:endParaRPr lang="en-IN" sz="1212" dirty="0"/>
          </a:p>
          <a:p>
            <a:pPr marL="791779" algn="just">
              <a:lnSpc>
                <a:spcPct val="150000"/>
              </a:lnSpc>
            </a:pPr>
            <a:endParaRPr lang="en-IN" sz="1212"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0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2C747BE1-B064-1743-92E7-5A1D8B2B1DAB}"/>
              </a:ext>
            </a:extLst>
          </p:cNvPr>
          <p:cNvGraphicFramePr>
            <a:graphicFrameLocks noGrp="1"/>
          </p:cNvGraphicFramePr>
          <p:nvPr>
            <p:ph sz="half" idx="1"/>
          </p:nvPr>
        </p:nvGraphicFramePr>
        <p:xfrm>
          <a:off x="2114185" y="3047363"/>
          <a:ext cx="6934200" cy="2108200"/>
        </p:xfrm>
        <a:graphic>
          <a:graphicData uri="http://schemas.openxmlformats.org/drawingml/2006/table">
            <a:tbl>
              <a:tblPr/>
              <a:tblGrid>
                <a:gridCol w="1141954">
                  <a:extLst>
                    <a:ext uri="{9D8B030D-6E8A-4147-A177-3AD203B41FA5}">
                      <a16:colId xmlns:a16="http://schemas.microsoft.com/office/drawing/2014/main" val="2738644400"/>
                    </a:ext>
                  </a:extLst>
                </a:gridCol>
                <a:gridCol w="1398894">
                  <a:extLst>
                    <a:ext uri="{9D8B030D-6E8A-4147-A177-3AD203B41FA5}">
                      <a16:colId xmlns:a16="http://schemas.microsoft.com/office/drawing/2014/main" val="3420677803"/>
                    </a:ext>
                  </a:extLst>
                </a:gridCol>
                <a:gridCol w="1408410">
                  <a:extLst>
                    <a:ext uri="{9D8B030D-6E8A-4147-A177-3AD203B41FA5}">
                      <a16:colId xmlns:a16="http://schemas.microsoft.com/office/drawing/2014/main" val="3542266056"/>
                    </a:ext>
                  </a:extLst>
                </a:gridCol>
                <a:gridCol w="1573359">
                  <a:extLst>
                    <a:ext uri="{9D8B030D-6E8A-4147-A177-3AD203B41FA5}">
                      <a16:colId xmlns:a16="http://schemas.microsoft.com/office/drawing/2014/main" val="3730352165"/>
                    </a:ext>
                  </a:extLst>
                </a:gridCol>
                <a:gridCol w="583666">
                  <a:extLst>
                    <a:ext uri="{9D8B030D-6E8A-4147-A177-3AD203B41FA5}">
                      <a16:colId xmlns:a16="http://schemas.microsoft.com/office/drawing/2014/main" val="3572428034"/>
                    </a:ext>
                  </a:extLst>
                </a:gridCol>
                <a:gridCol w="827917">
                  <a:extLst>
                    <a:ext uri="{9D8B030D-6E8A-4147-A177-3AD203B41FA5}">
                      <a16:colId xmlns:a16="http://schemas.microsoft.com/office/drawing/2014/main" val="3791199394"/>
                    </a:ext>
                  </a:extLst>
                </a:gridCol>
              </a:tblGrid>
              <a:tr h="279400">
                <a:tc>
                  <a:txBody>
                    <a:bodyPr/>
                    <a:lstStyle/>
                    <a:p>
                      <a:pPr algn="ctr" fontAlgn="ctr"/>
                      <a:r>
                        <a:rPr lang="en-IN" sz="1600" b="1" i="0" u="none" strike="noStrike" dirty="0">
                          <a:solidFill>
                            <a:srgbClr val="000000"/>
                          </a:solidFill>
                          <a:effectLst/>
                          <a:latin typeface="Calibri" panose="020F0502020204030204" pitchFamily="34" charset="0"/>
                        </a:rPr>
                        <a:t>bedrooms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bathrooms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sqft_living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a:solidFill>
                            <a:srgbClr val="000000"/>
                          </a:solidFill>
                          <a:effectLst/>
                          <a:latin typeface="Calibri" panose="020F0502020204030204" pitchFamily="34" charset="0"/>
                        </a:rPr>
                        <a:t>sqft_above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a:solidFill>
                            <a:srgbClr val="000000"/>
                          </a:solidFill>
                          <a:effectLst/>
                          <a:latin typeface="Calibri" panose="020F0502020204030204" pitchFamily="34" charset="0"/>
                        </a:rPr>
                        <a:t>grade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a:solidFill>
                            <a:srgbClr val="000000"/>
                          </a:solidFill>
                          <a:effectLst/>
                          <a:latin typeface="Calibri" panose="020F0502020204030204" pitchFamily="34" charset="0"/>
                        </a:rPr>
                        <a:t>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17256770"/>
                  </a:ext>
                </a:extLst>
              </a:tr>
              <a:tr h="203200">
                <a:tc>
                  <a:txBody>
                    <a:bodyPr/>
                    <a:lstStyle/>
                    <a:p>
                      <a:pPr algn="ctr" fontAlgn="ctr"/>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221900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881156937"/>
                  </a:ext>
                </a:extLst>
              </a:tr>
              <a:tr h="203200">
                <a:tc>
                  <a:txBody>
                    <a:bodyPr/>
                    <a:lstStyle/>
                    <a:p>
                      <a:pPr algn="ctr" fontAlgn="ctr"/>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2570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2170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538000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541896189"/>
                  </a:ext>
                </a:extLst>
              </a:tr>
              <a:tr h="203200">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180000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805487848"/>
                  </a:ext>
                </a:extLst>
              </a:tr>
              <a:tr h="203200">
                <a:tc>
                  <a:txBody>
                    <a:bodyPr/>
                    <a:lstStyle/>
                    <a:p>
                      <a:pPr algn="ctr" fontAlgn="ctr"/>
                      <a:r>
                        <a:rPr lang="en-IN" sz="12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1960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604000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414585290"/>
                  </a:ext>
                </a:extLst>
              </a:tr>
              <a:tr h="203200">
                <a:tc>
                  <a:txBody>
                    <a:bodyPr/>
                    <a:lstStyle/>
                    <a:p>
                      <a:pPr algn="ctr" fontAlgn="ctr"/>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1680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1680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797778929"/>
                  </a:ext>
                </a:extLst>
              </a:tr>
              <a:tr h="203200">
                <a:tc>
                  <a:txBody>
                    <a:bodyPr/>
                    <a:lstStyle/>
                    <a:p>
                      <a:pPr algn="ctr" fontAlgn="ctr"/>
                      <a:r>
                        <a:rPr lang="en-IN" sz="12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5420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3890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1225000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356004281"/>
                  </a:ext>
                </a:extLst>
              </a:tr>
              <a:tr h="203200">
                <a:tc>
                  <a:txBody>
                    <a:bodyPr/>
                    <a:lstStyle/>
                    <a:p>
                      <a:pPr algn="ctr" fontAlgn="ctr"/>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1715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1715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257500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2907430019"/>
                  </a:ext>
                </a:extLst>
              </a:tr>
              <a:tr h="203200">
                <a:tc>
                  <a:txBody>
                    <a:bodyPr/>
                    <a:lstStyle/>
                    <a:p>
                      <a:pPr algn="ctr" fontAlgn="ctr"/>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1060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291850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608062592"/>
                  </a:ext>
                </a:extLst>
              </a:tr>
              <a:tr h="203200">
                <a:tc>
                  <a:txBody>
                    <a:bodyPr/>
                    <a:lstStyle/>
                    <a:p>
                      <a:pPr algn="ctr" fontAlgn="ctr"/>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1780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1050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effectLst/>
                          <a:latin typeface="Calibri" panose="020F0502020204030204" pitchFamily="34" charset="0"/>
                        </a:rPr>
                        <a:t>229500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4054310012"/>
                  </a:ext>
                </a:extLst>
              </a:tr>
            </a:tbl>
          </a:graphicData>
        </a:graphic>
      </p:graphicFrame>
      <p:sp>
        <p:nvSpPr>
          <p:cNvPr id="3" name="Title 2">
            <a:extLst>
              <a:ext uri="{FF2B5EF4-FFF2-40B4-BE49-F238E27FC236}">
                <a16:creationId xmlns:a16="http://schemas.microsoft.com/office/drawing/2014/main" id="{742B8601-20DA-9E49-BD36-087BD6A12D73}"/>
              </a:ext>
            </a:extLst>
          </p:cNvPr>
          <p:cNvSpPr>
            <a:spLocks noGrp="1"/>
          </p:cNvSpPr>
          <p:nvPr>
            <p:ph type="title"/>
          </p:nvPr>
        </p:nvSpPr>
        <p:spPr/>
        <p:txBody>
          <a:bodyPr>
            <a:normAutofit fontScale="90000"/>
          </a:bodyPr>
          <a:lstStyle/>
          <a:p>
            <a:r>
              <a:rPr lang="en-US" dirty="0"/>
              <a:t>WHAT IS REGRESSION?</a:t>
            </a:r>
          </a:p>
        </p:txBody>
      </p:sp>
      <p:sp>
        <p:nvSpPr>
          <p:cNvPr id="10" name="Content Placeholder 1">
            <a:extLst>
              <a:ext uri="{FF2B5EF4-FFF2-40B4-BE49-F238E27FC236}">
                <a16:creationId xmlns:a16="http://schemas.microsoft.com/office/drawing/2014/main" id="{063CEF7D-D336-F342-9EFB-D3B44A4037F5}"/>
              </a:ext>
            </a:extLst>
          </p:cNvPr>
          <p:cNvSpPr txBox="1">
            <a:spLocks/>
          </p:cNvSpPr>
          <p:nvPr/>
        </p:nvSpPr>
        <p:spPr>
          <a:xfrm>
            <a:off x="1031356" y="1207659"/>
            <a:ext cx="9230420" cy="379316"/>
          </a:xfrm>
          <a:prstGeom prst="rect">
            <a:avLst/>
          </a:prstGeom>
        </p:spPr>
        <p:txBody>
          <a:bodyPr/>
          <a:lstStyle>
            <a:lvl1pPr marL="4572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Helvetica LT Std Cond Light" panose="020B04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Helvetica LT Std Cond Light" panose="020B0406020202030204" pitchFamily="34"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Helvetica LT Std Cond Light" panose="020B0406020202030204"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Helvetica LT Std Cond Light" panose="020B0406020202030204" pitchFamily="34"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Helvetica LT Std Cond Light" panose="020B04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Making predictions when the target or the label is continuous numeric variable</a:t>
            </a:r>
          </a:p>
          <a:p>
            <a:endParaRPr lang="en-US" dirty="0"/>
          </a:p>
          <a:p>
            <a:endParaRPr lang="en-US" dirty="0"/>
          </a:p>
        </p:txBody>
      </p:sp>
      <p:sp>
        <p:nvSpPr>
          <p:cNvPr id="11" name="Rectangle 10">
            <a:extLst>
              <a:ext uri="{FF2B5EF4-FFF2-40B4-BE49-F238E27FC236}">
                <a16:creationId xmlns:a16="http://schemas.microsoft.com/office/drawing/2014/main" id="{B827A4E2-DD9B-7C4D-A681-756B51B241C6}"/>
              </a:ext>
            </a:extLst>
          </p:cNvPr>
          <p:cNvSpPr>
            <a:spLocks noChangeArrowheads="1"/>
          </p:cNvSpPr>
          <p:nvPr/>
        </p:nvSpPr>
        <p:spPr bwMode="gray">
          <a:xfrm rot="5400000">
            <a:off x="7400123" y="3775605"/>
            <a:ext cx="2501901" cy="65171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endParaRPr lang="en-IN" altLang="en-US" dirty="0"/>
          </a:p>
        </p:txBody>
      </p:sp>
      <p:sp>
        <p:nvSpPr>
          <p:cNvPr id="12" name="Right Brace 11">
            <a:extLst>
              <a:ext uri="{FF2B5EF4-FFF2-40B4-BE49-F238E27FC236}">
                <a16:creationId xmlns:a16="http://schemas.microsoft.com/office/drawing/2014/main" id="{FC1B7CAE-9B89-9748-94DA-4D1883A6DF70}"/>
              </a:ext>
            </a:extLst>
          </p:cNvPr>
          <p:cNvSpPr/>
          <p:nvPr/>
        </p:nvSpPr>
        <p:spPr>
          <a:xfrm>
            <a:off x="9279925" y="3047363"/>
            <a:ext cx="318036" cy="21082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n w="38100">
                <a:solidFill>
                  <a:schemeClr val="tx1"/>
                </a:solidFill>
              </a:ln>
            </a:endParaRPr>
          </a:p>
        </p:txBody>
      </p:sp>
      <p:sp>
        <p:nvSpPr>
          <p:cNvPr id="13" name="Rectangle 12">
            <a:extLst>
              <a:ext uri="{FF2B5EF4-FFF2-40B4-BE49-F238E27FC236}">
                <a16:creationId xmlns:a16="http://schemas.microsoft.com/office/drawing/2014/main" id="{90F2A48E-7AA5-9D4F-9CD7-20F26D90C34E}"/>
              </a:ext>
            </a:extLst>
          </p:cNvPr>
          <p:cNvSpPr/>
          <p:nvPr/>
        </p:nvSpPr>
        <p:spPr>
          <a:xfrm>
            <a:off x="9700055" y="3695112"/>
            <a:ext cx="1717590" cy="729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16" name="Right Brace 15">
            <a:extLst>
              <a:ext uri="{FF2B5EF4-FFF2-40B4-BE49-F238E27FC236}">
                <a16:creationId xmlns:a16="http://schemas.microsoft.com/office/drawing/2014/main" id="{8D11A2EE-EBC0-2C41-99D5-253D8CBA983D}"/>
              </a:ext>
            </a:extLst>
          </p:cNvPr>
          <p:cNvSpPr/>
          <p:nvPr/>
        </p:nvSpPr>
        <p:spPr>
          <a:xfrm rot="16200000">
            <a:off x="4937114" y="-197119"/>
            <a:ext cx="333632" cy="59794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ln w="38100">
                <a:solidFill>
                  <a:schemeClr val="tx1"/>
                </a:solidFill>
              </a:ln>
            </a:endParaRPr>
          </a:p>
        </p:txBody>
      </p:sp>
      <p:sp>
        <p:nvSpPr>
          <p:cNvPr id="17" name="Rectangle 16">
            <a:extLst>
              <a:ext uri="{FF2B5EF4-FFF2-40B4-BE49-F238E27FC236}">
                <a16:creationId xmlns:a16="http://schemas.microsoft.com/office/drawing/2014/main" id="{F53584BA-D8B0-2C46-8490-73346520A1D4}"/>
              </a:ext>
            </a:extLst>
          </p:cNvPr>
          <p:cNvSpPr/>
          <p:nvPr/>
        </p:nvSpPr>
        <p:spPr>
          <a:xfrm>
            <a:off x="4259551" y="2011391"/>
            <a:ext cx="1688757" cy="450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Tree>
    <p:extLst>
      <p:ext uri="{BB962C8B-B14F-4D97-AF65-F5344CB8AC3E}">
        <p14:creationId xmlns:p14="http://schemas.microsoft.com/office/powerpoint/2010/main" val="174020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FA5F66-0A12-7D4B-A9CE-90C5FB6D6495}"/>
              </a:ext>
            </a:extLst>
          </p:cNvPr>
          <p:cNvSpPr>
            <a:spLocks noGrp="1"/>
          </p:cNvSpPr>
          <p:nvPr>
            <p:ph sz="half" idx="1"/>
          </p:nvPr>
        </p:nvSpPr>
        <p:spPr/>
        <p:txBody>
          <a:bodyPr/>
          <a:lstStyle/>
          <a:p>
            <a:r>
              <a:rPr lang="en-US" dirty="0"/>
              <a:t>What are the types of regression algorithms?</a:t>
            </a:r>
          </a:p>
          <a:p>
            <a:pPr lvl="1"/>
            <a:r>
              <a:rPr lang="en-US" dirty="0"/>
              <a:t>Simple Linear regression</a:t>
            </a:r>
          </a:p>
          <a:p>
            <a:pPr lvl="1"/>
            <a:r>
              <a:rPr lang="en-US" dirty="0"/>
              <a:t>Multiple Linear regression</a:t>
            </a:r>
          </a:p>
          <a:p>
            <a:pPr lvl="1"/>
            <a:endParaRPr lang="en-US" dirty="0"/>
          </a:p>
          <a:p>
            <a:pPr lvl="1"/>
            <a:endParaRPr lang="en-US" dirty="0"/>
          </a:p>
        </p:txBody>
      </p:sp>
      <p:sp>
        <p:nvSpPr>
          <p:cNvPr id="3" name="Title 2">
            <a:extLst>
              <a:ext uri="{FF2B5EF4-FFF2-40B4-BE49-F238E27FC236}">
                <a16:creationId xmlns:a16="http://schemas.microsoft.com/office/drawing/2014/main" id="{FBBA7241-DE65-984F-B87C-835F59E53FB5}"/>
              </a:ext>
            </a:extLst>
          </p:cNvPr>
          <p:cNvSpPr>
            <a:spLocks noGrp="1"/>
          </p:cNvSpPr>
          <p:nvPr>
            <p:ph type="title"/>
          </p:nvPr>
        </p:nvSpPr>
        <p:spPr/>
        <p:txBody>
          <a:bodyPr>
            <a:normAutofit fontScale="90000"/>
          </a:bodyPr>
          <a:lstStyle/>
          <a:p>
            <a:r>
              <a:rPr lang="en-US" dirty="0"/>
              <a:t>Regression Algorithms</a:t>
            </a:r>
          </a:p>
        </p:txBody>
      </p:sp>
      <p:pic>
        <p:nvPicPr>
          <p:cNvPr id="8" name="Picture 7">
            <a:extLst>
              <a:ext uri="{FF2B5EF4-FFF2-40B4-BE49-F238E27FC236}">
                <a16:creationId xmlns:a16="http://schemas.microsoft.com/office/drawing/2014/main" id="{2A4FFF76-F20B-6F45-8298-30C11A0B1176}"/>
              </a:ext>
            </a:extLst>
          </p:cNvPr>
          <p:cNvPicPr>
            <a:picLocks noChangeAspect="1"/>
          </p:cNvPicPr>
          <p:nvPr/>
        </p:nvPicPr>
        <p:blipFill>
          <a:blip r:embed="rId3"/>
          <a:stretch>
            <a:fillRect/>
          </a:stretch>
        </p:blipFill>
        <p:spPr>
          <a:xfrm>
            <a:off x="6358095" y="2654592"/>
            <a:ext cx="4209535" cy="1330096"/>
          </a:xfrm>
          <a:prstGeom prst="rect">
            <a:avLst/>
          </a:prstGeom>
        </p:spPr>
      </p:pic>
      <p:pic>
        <p:nvPicPr>
          <p:cNvPr id="9" name="Picture 8">
            <a:extLst>
              <a:ext uri="{FF2B5EF4-FFF2-40B4-BE49-F238E27FC236}">
                <a16:creationId xmlns:a16="http://schemas.microsoft.com/office/drawing/2014/main" id="{B450F68A-DB4C-0042-B47A-92632FA3F34D}"/>
              </a:ext>
            </a:extLst>
          </p:cNvPr>
          <p:cNvPicPr>
            <a:picLocks noChangeAspect="1"/>
          </p:cNvPicPr>
          <p:nvPr/>
        </p:nvPicPr>
        <p:blipFill>
          <a:blip r:embed="rId4"/>
          <a:stretch>
            <a:fillRect/>
          </a:stretch>
        </p:blipFill>
        <p:spPr>
          <a:xfrm>
            <a:off x="639590" y="2410940"/>
            <a:ext cx="2294948" cy="2036119"/>
          </a:xfrm>
          <a:prstGeom prst="rect">
            <a:avLst/>
          </a:prstGeom>
        </p:spPr>
      </p:pic>
    </p:spTree>
    <p:extLst>
      <p:ext uri="{BB962C8B-B14F-4D97-AF65-F5344CB8AC3E}">
        <p14:creationId xmlns:p14="http://schemas.microsoft.com/office/powerpoint/2010/main" val="2151120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13FF67-2639-434C-812E-3773A048715D}"/>
              </a:ext>
            </a:extLst>
          </p:cNvPr>
          <p:cNvSpPr>
            <a:spLocks noGrp="1"/>
          </p:cNvSpPr>
          <p:nvPr>
            <p:ph sz="half" idx="1"/>
          </p:nvPr>
        </p:nvSpPr>
        <p:spPr>
          <a:xfrm>
            <a:off x="528354" y="1005167"/>
            <a:ext cx="8529150" cy="5309574"/>
          </a:xfrm>
        </p:spPr>
        <p:txBody>
          <a:bodyPr/>
          <a:lstStyle/>
          <a:p>
            <a:r>
              <a:rPr lang="en-US" dirty="0"/>
              <a:t>When the value of the feature (X) is known, then this knowledge helps to predict the value of the target(y)</a:t>
            </a:r>
          </a:p>
          <a:p>
            <a:endParaRPr lang="en-US" dirty="0"/>
          </a:p>
          <a:p>
            <a:endParaRPr lang="en-US" dirty="0"/>
          </a:p>
          <a:p>
            <a:r>
              <a:rPr lang="en-US" dirty="0"/>
              <a:t>Where:</a:t>
            </a:r>
          </a:p>
          <a:p>
            <a:pPr marL="760500" lvl="1" indent="-342900">
              <a:buFont typeface="Wingdings" panose="05000000000000000000" pitchFamily="2" charset="2"/>
              <a:buChar char="Ø"/>
            </a:pPr>
            <a:r>
              <a:rPr lang="en-IN" sz="2000" dirty="0">
                <a:latin typeface="Helvetica LT Std Cond" panose="020B0506020202030204" pitchFamily="34" charset="0"/>
              </a:rPr>
              <a:t>x = Independent Variable (we provide this)</a:t>
            </a:r>
          </a:p>
          <a:p>
            <a:pPr marL="760500" lvl="1" indent="-342900">
              <a:buFont typeface="Wingdings" panose="05000000000000000000" pitchFamily="2" charset="2"/>
              <a:buChar char="Ø"/>
            </a:pPr>
            <a:r>
              <a:rPr lang="en-IN" sz="2000" dirty="0">
                <a:latin typeface="Helvetica LT Std Cond" panose="020B0506020202030204" pitchFamily="34" charset="0"/>
              </a:rPr>
              <a:t>y = Dependent Variable (we observe this)</a:t>
            </a:r>
          </a:p>
          <a:p>
            <a:pPr marL="760500" lvl="1" indent="-342900">
              <a:buFont typeface="Wingdings" panose="05000000000000000000" pitchFamily="2" charset="2"/>
              <a:buChar char="Ø"/>
            </a:pPr>
            <a:r>
              <a:rPr lang="en-IN" sz="2000" dirty="0">
                <a:latin typeface="Helvetica LT Std Cond" panose="020B0506020202030204" pitchFamily="34" charset="0"/>
              </a:rPr>
              <a:t>β</a:t>
            </a:r>
            <a:r>
              <a:rPr lang="en-IN" sz="2000" baseline="-25000" dirty="0">
                <a:latin typeface="Helvetica LT Std Cond" panose="020B0506020202030204" pitchFamily="34" charset="0"/>
              </a:rPr>
              <a:t>0</a:t>
            </a:r>
            <a:r>
              <a:rPr lang="en-IN" sz="2000" dirty="0">
                <a:latin typeface="Helvetica LT Std Cond" panose="020B0506020202030204" pitchFamily="34" charset="0"/>
              </a:rPr>
              <a:t> = Y-Intercept</a:t>
            </a:r>
          </a:p>
          <a:p>
            <a:pPr marL="760500" lvl="1" indent="-342900">
              <a:buFont typeface="Wingdings" panose="05000000000000000000" pitchFamily="2" charset="2"/>
              <a:buChar char="Ø"/>
            </a:pPr>
            <a:r>
              <a:rPr lang="en-IN" sz="2000" dirty="0">
                <a:latin typeface="Helvetica LT Std Cond" panose="020B0506020202030204" pitchFamily="34" charset="0"/>
              </a:rPr>
              <a:t>β</a:t>
            </a:r>
            <a:r>
              <a:rPr lang="en-IN" sz="2000" baseline="-25000" dirty="0">
                <a:latin typeface="Helvetica LT Std Cond" panose="020B0506020202030204" pitchFamily="34" charset="0"/>
              </a:rPr>
              <a:t>1</a:t>
            </a:r>
            <a:r>
              <a:rPr lang="en-IN" sz="2000" dirty="0">
                <a:latin typeface="Helvetica LT Std Cond" panose="020B0506020202030204" pitchFamily="34" charset="0"/>
              </a:rPr>
              <a:t> = Slope</a:t>
            </a:r>
          </a:p>
          <a:p>
            <a:pPr marL="760500" lvl="1" indent="-342900">
              <a:buFont typeface="Wingdings" panose="05000000000000000000" pitchFamily="2" charset="2"/>
              <a:buChar char="Ø"/>
            </a:pPr>
            <a:r>
              <a:rPr lang="en-IN" sz="2000" dirty="0">
                <a:latin typeface="Helvetica LT Std Cond" panose="020B0506020202030204" pitchFamily="34" charset="0"/>
              </a:rPr>
              <a:t>ε = Error</a:t>
            </a:r>
            <a:endParaRPr lang="en-US" dirty="0"/>
          </a:p>
          <a:p>
            <a:endParaRPr lang="en-US" dirty="0"/>
          </a:p>
          <a:p>
            <a:endParaRPr lang="en-US" dirty="0"/>
          </a:p>
        </p:txBody>
      </p:sp>
      <p:sp>
        <p:nvSpPr>
          <p:cNvPr id="3" name="Title 2">
            <a:extLst>
              <a:ext uri="{FF2B5EF4-FFF2-40B4-BE49-F238E27FC236}">
                <a16:creationId xmlns:a16="http://schemas.microsoft.com/office/drawing/2014/main" id="{0CB9B776-AF63-9B43-8E4B-AB47D03F8B5B}"/>
              </a:ext>
            </a:extLst>
          </p:cNvPr>
          <p:cNvSpPr>
            <a:spLocks noGrp="1"/>
          </p:cNvSpPr>
          <p:nvPr>
            <p:ph type="title"/>
          </p:nvPr>
        </p:nvSpPr>
        <p:spPr/>
        <p:txBody>
          <a:bodyPr>
            <a:normAutofit fontScale="90000"/>
          </a:bodyPr>
          <a:lstStyle/>
          <a:p>
            <a:r>
              <a:rPr lang="en-US" dirty="0"/>
              <a:t>Simple Linear Regression</a:t>
            </a:r>
          </a:p>
        </p:txBody>
      </p:sp>
      <p:pic>
        <p:nvPicPr>
          <p:cNvPr id="4" name="Picture 3">
            <a:extLst>
              <a:ext uri="{FF2B5EF4-FFF2-40B4-BE49-F238E27FC236}">
                <a16:creationId xmlns:a16="http://schemas.microsoft.com/office/drawing/2014/main" id="{3538ED6A-68E7-A34F-90E8-7AEE6C74672D}"/>
              </a:ext>
            </a:extLst>
          </p:cNvPr>
          <p:cNvPicPr>
            <a:picLocks noChangeAspect="1"/>
          </p:cNvPicPr>
          <p:nvPr/>
        </p:nvPicPr>
        <p:blipFill>
          <a:blip r:embed="rId2"/>
          <a:stretch>
            <a:fillRect/>
          </a:stretch>
        </p:blipFill>
        <p:spPr>
          <a:xfrm>
            <a:off x="9368699" y="1302120"/>
            <a:ext cx="2294948" cy="2036119"/>
          </a:xfrm>
          <a:prstGeom prst="rect">
            <a:avLst/>
          </a:prstGeom>
        </p:spPr>
      </p:pic>
      <p:sp>
        <p:nvSpPr>
          <p:cNvPr id="6" name="Rectangle 5">
            <a:extLst>
              <a:ext uri="{FF2B5EF4-FFF2-40B4-BE49-F238E27FC236}">
                <a16:creationId xmlns:a16="http://schemas.microsoft.com/office/drawing/2014/main" id="{3022B779-7A13-AA40-B75E-FC5F19040AF4}"/>
              </a:ext>
            </a:extLst>
          </p:cNvPr>
          <p:cNvSpPr/>
          <p:nvPr/>
        </p:nvSpPr>
        <p:spPr>
          <a:xfrm>
            <a:off x="3328937" y="1990288"/>
            <a:ext cx="2082961" cy="369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5">
            <a:extLst>
              <a:ext uri="{FF2B5EF4-FFF2-40B4-BE49-F238E27FC236}">
                <a16:creationId xmlns:a16="http://schemas.microsoft.com/office/drawing/2014/main" id="{3BAF7CCA-21B9-5843-8AF2-5E949188F0E6}"/>
              </a:ext>
            </a:extLst>
          </p:cNvPr>
          <p:cNvPicPr/>
          <p:nvPr/>
        </p:nvPicPr>
        <p:blipFill>
          <a:blip r:embed="rId3"/>
          <a:stretch/>
        </p:blipFill>
        <p:spPr>
          <a:xfrm>
            <a:off x="3328938" y="1990289"/>
            <a:ext cx="2082960" cy="369000"/>
          </a:xfrm>
          <a:prstGeom prst="rect">
            <a:avLst/>
          </a:prstGeom>
          <a:solidFill>
            <a:srgbClr val="ED7D31"/>
          </a:solidFill>
          <a:ln w="25400" cap="flat" cmpd="sng" algn="ctr">
            <a:solidFill>
              <a:srgbClr val="ED7D31">
                <a:shade val="50000"/>
              </a:srgbClr>
            </a:solidFill>
            <a:prstDash val="solid"/>
          </a:ln>
          <a:effectLst/>
        </p:spPr>
      </p:pic>
    </p:spTree>
    <p:extLst>
      <p:ext uri="{BB962C8B-B14F-4D97-AF65-F5344CB8AC3E}">
        <p14:creationId xmlns:p14="http://schemas.microsoft.com/office/powerpoint/2010/main" val="154145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5FE637-4459-0C46-A5B6-D805BC051D79}"/>
              </a:ext>
            </a:extLst>
          </p:cNvPr>
          <p:cNvSpPr>
            <a:spLocks noGrp="1"/>
          </p:cNvSpPr>
          <p:nvPr>
            <p:ph sz="half" idx="1"/>
          </p:nvPr>
        </p:nvSpPr>
        <p:spPr>
          <a:xfrm>
            <a:off x="824349" y="2450907"/>
            <a:ext cx="10543301" cy="1157265"/>
          </a:xfrm>
        </p:spPr>
        <p:txBody>
          <a:bodyPr/>
          <a:lstStyle/>
          <a:p>
            <a:pPr marL="0" indent="0">
              <a:buNone/>
            </a:pPr>
            <a:r>
              <a:rPr lang="en-IN" u="sng" dirty="0">
                <a:hlinkClick r:id="rId2" tooltip="https://phet.colorado.edu/sims/html/least-squares-regression/latest/least-squares-regression_en.html"/>
              </a:rPr>
              <a:t>https://phet.colorado.edu/sims/html/least-squares-regression/latest/least-squares-regression_en.html</a:t>
            </a:r>
            <a:endParaRPr lang="en-IN" dirty="0"/>
          </a:p>
        </p:txBody>
      </p:sp>
      <p:sp>
        <p:nvSpPr>
          <p:cNvPr id="3" name="Title 2">
            <a:extLst>
              <a:ext uri="{FF2B5EF4-FFF2-40B4-BE49-F238E27FC236}">
                <a16:creationId xmlns:a16="http://schemas.microsoft.com/office/drawing/2014/main" id="{DB2AE294-9168-A44C-BDA5-287949FB879B}"/>
              </a:ext>
            </a:extLst>
          </p:cNvPr>
          <p:cNvSpPr>
            <a:spLocks noGrp="1"/>
          </p:cNvSpPr>
          <p:nvPr>
            <p:ph type="title"/>
          </p:nvPr>
        </p:nvSpPr>
        <p:spPr/>
        <p:txBody>
          <a:bodyPr/>
          <a:lstStyle/>
          <a:p>
            <a:r>
              <a:rPr lang="en-US" dirty="0"/>
              <a:t>Understanding Simple Linear Regression</a:t>
            </a:r>
          </a:p>
        </p:txBody>
      </p:sp>
    </p:spTree>
    <p:extLst>
      <p:ext uri="{BB962C8B-B14F-4D97-AF65-F5344CB8AC3E}">
        <p14:creationId xmlns:p14="http://schemas.microsoft.com/office/powerpoint/2010/main" val="375792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68B4DE-D40C-124C-AE17-95BC1A685FEB}"/>
              </a:ext>
            </a:extLst>
          </p:cNvPr>
          <p:cNvSpPr>
            <a:spLocks noGrp="1"/>
          </p:cNvSpPr>
          <p:nvPr>
            <p:ph sz="half" idx="1"/>
          </p:nvPr>
        </p:nvSpPr>
        <p:spPr/>
        <p:txBody>
          <a:bodyPr/>
          <a:lstStyle/>
          <a:p>
            <a:pPr marL="463500" indent="-342900"/>
            <a:r>
              <a:rPr lang="en-IN" dirty="0">
                <a:latin typeface="Helvetica LT Std Cond" panose="020B0506020202030204" pitchFamily="34" charset="0"/>
              </a:rPr>
              <a:t>Assume a sample data with X and y</a:t>
            </a:r>
          </a:p>
          <a:p>
            <a:pPr marL="692100" lvl="1" indent="-342900"/>
            <a:r>
              <a:rPr lang="en-IN" dirty="0">
                <a:latin typeface="Helvetica LT Std Cond" panose="020B0506020202030204" pitchFamily="34" charset="0"/>
              </a:rPr>
              <a:t>X: x1, x2, x3, x4, x5, x6, x7,……..</a:t>
            </a:r>
          </a:p>
          <a:p>
            <a:pPr marL="692100" lvl="1" indent="-342900"/>
            <a:r>
              <a:rPr lang="en-IN" dirty="0">
                <a:latin typeface="Helvetica LT Std Cond" panose="020B0506020202030204" pitchFamily="34" charset="0"/>
              </a:rPr>
              <a:t>y:y1, y2, y3, y4, y5, y6, y7…….</a:t>
            </a:r>
          </a:p>
          <a:p>
            <a:pPr marL="463500" indent="-342900"/>
            <a:endParaRPr lang="en-IN" dirty="0">
              <a:latin typeface="Helvetica LT Std Cond" panose="020B0506020202030204" pitchFamily="34" charset="0"/>
            </a:endParaRPr>
          </a:p>
          <a:p>
            <a:pPr marL="463500" indent="-342900"/>
            <a:r>
              <a:rPr lang="en-IN" dirty="0">
                <a:latin typeface="Helvetica LT Std Cond" panose="020B0506020202030204" pitchFamily="34" charset="0"/>
              </a:rPr>
              <a:t>A Line is drawn through all the points, and the square of the deviation from each point is the residual error</a:t>
            </a:r>
          </a:p>
          <a:p>
            <a:pPr marL="463500" indent="-342900"/>
            <a:endParaRPr lang="en-IN" dirty="0">
              <a:latin typeface="Helvetica LT Std Cond" panose="020B0506020202030204" pitchFamily="34" charset="0"/>
            </a:endParaRPr>
          </a:p>
          <a:p>
            <a:pPr marL="463500" indent="-342900"/>
            <a:r>
              <a:rPr lang="en-IN" dirty="0">
                <a:latin typeface="Helvetica LT Std Cond" panose="020B0506020202030204" pitchFamily="34" charset="0"/>
              </a:rPr>
              <a:t>The line is adjusted such that the sum of the squared deviation is minimal</a:t>
            </a:r>
          </a:p>
          <a:p>
            <a:pPr marL="463500" indent="-342900"/>
            <a:endParaRPr lang="en-IN" dirty="0">
              <a:latin typeface="Helvetica LT Std Cond" panose="020B0506020202030204" pitchFamily="34" charset="0"/>
            </a:endParaRPr>
          </a:p>
          <a:p>
            <a:pPr marL="463500" indent="-342900"/>
            <a:endParaRPr lang="en-IN" dirty="0">
              <a:latin typeface="Helvetica LT Std Cond" panose="020B0506020202030204" pitchFamily="34" charset="0"/>
            </a:endParaRPr>
          </a:p>
          <a:p>
            <a:pPr marL="463500" indent="-342900"/>
            <a:endParaRPr lang="en-IN" dirty="0">
              <a:latin typeface="Helvetica LT Std Cond" panose="020B0506020202030204" pitchFamily="34" charset="0"/>
            </a:endParaRPr>
          </a:p>
          <a:p>
            <a:pPr marL="463500" indent="-342900"/>
            <a:endParaRPr lang="en-IN" dirty="0">
              <a:latin typeface="Helvetica LT Std Cond" panose="020B0506020202030204" pitchFamily="34" charset="0"/>
            </a:endParaRPr>
          </a:p>
          <a:p>
            <a:pPr marL="463500" indent="-342900"/>
            <a:r>
              <a:rPr lang="en-IN" dirty="0">
                <a:latin typeface="Helvetica LT Std Cond" panose="020B0506020202030204" pitchFamily="34" charset="0"/>
              </a:rPr>
              <a:t>β0 and β1 are obtained by minimising the sum of the squared distances</a:t>
            </a:r>
          </a:p>
          <a:p>
            <a:endParaRPr lang="en-US" dirty="0"/>
          </a:p>
        </p:txBody>
      </p:sp>
      <p:sp>
        <p:nvSpPr>
          <p:cNvPr id="3" name="Title 2">
            <a:extLst>
              <a:ext uri="{FF2B5EF4-FFF2-40B4-BE49-F238E27FC236}">
                <a16:creationId xmlns:a16="http://schemas.microsoft.com/office/drawing/2014/main" id="{D79A19A1-ECCC-4740-8522-A8F9429860DE}"/>
              </a:ext>
            </a:extLst>
          </p:cNvPr>
          <p:cNvSpPr>
            <a:spLocks noGrp="1"/>
          </p:cNvSpPr>
          <p:nvPr>
            <p:ph type="title"/>
          </p:nvPr>
        </p:nvSpPr>
        <p:spPr/>
        <p:txBody>
          <a:bodyPr>
            <a:normAutofit fontScale="90000"/>
          </a:bodyPr>
          <a:lstStyle/>
          <a:p>
            <a:r>
              <a:rPr lang="en-US" dirty="0"/>
              <a:t>Simple Linear Regression</a:t>
            </a:r>
          </a:p>
        </p:txBody>
      </p:sp>
      <p:pic>
        <p:nvPicPr>
          <p:cNvPr id="4" name="Picture 3">
            <a:extLst>
              <a:ext uri="{FF2B5EF4-FFF2-40B4-BE49-F238E27FC236}">
                <a16:creationId xmlns:a16="http://schemas.microsoft.com/office/drawing/2014/main" id="{E68FFFAF-7343-C841-8049-94C23072FEAD}"/>
              </a:ext>
            </a:extLst>
          </p:cNvPr>
          <p:cNvPicPr/>
          <p:nvPr/>
        </p:nvPicPr>
        <p:blipFill>
          <a:blip r:embed="rId2"/>
          <a:stretch/>
        </p:blipFill>
        <p:spPr>
          <a:xfrm>
            <a:off x="2796443" y="4522256"/>
            <a:ext cx="5798160" cy="959400"/>
          </a:xfrm>
          <a:prstGeom prst="rect">
            <a:avLst/>
          </a:prstGeom>
          <a:ln>
            <a:noFill/>
          </a:ln>
        </p:spPr>
      </p:pic>
    </p:spTree>
    <p:extLst>
      <p:ext uri="{BB962C8B-B14F-4D97-AF65-F5344CB8AC3E}">
        <p14:creationId xmlns:p14="http://schemas.microsoft.com/office/powerpoint/2010/main" val="380114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914F48E7-6478-4603-AE36-EFC8A3837260}"/>
              </a:ext>
            </a:extLst>
          </p:cNvPr>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THE OBSERVED &amp;PREDICTED VALUES</a:t>
            </a:r>
          </a:p>
        </p:txBody>
      </p:sp>
      <p:pic>
        <p:nvPicPr>
          <p:cNvPr id="3" name="Picture 2" descr="A close up of text on a white background&#10;&#10;Description generated with very high confidence">
            <a:extLst>
              <a:ext uri="{FF2B5EF4-FFF2-40B4-BE49-F238E27FC236}">
                <a16:creationId xmlns:a16="http://schemas.microsoft.com/office/drawing/2014/main" id="{9ED26364-63DB-4FA5-A8AE-1E1BB2168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440" y="956917"/>
            <a:ext cx="9743387" cy="5197140"/>
          </a:xfrm>
          <a:prstGeom prst="rect">
            <a:avLst/>
          </a:prstGeom>
        </p:spPr>
      </p:pic>
      <p:sp>
        <p:nvSpPr>
          <p:cNvPr id="7" name="CustomShape 48">
            <a:extLst>
              <a:ext uri="{FF2B5EF4-FFF2-40B4-BE49-F238E27FC236}">
                <a16:creationId xmlns:a16="http://schemas.microsoft.com/office/drawing/2014/main" id="{D7E38FF2-4454-48BF-8CA3-AE03F45177A0}"/>
              </a:ext>
            </a:extLst>
          </p:cNvPr>
          <p:cNvSpPr/>
          <p:nvPr/>
        </p:nvSpPr>
        <p:spPr>
          <a:xfrm>
            <a:off x="5340192" y="2185578"/>
            <a:ext cx="756000" cy="603360"/>
          </a:xfrm>
          <a:prstGeom prst="roundRect">
            <a:avLst>
              <a:gd name="adj" fmla="val 16667"/>
            </a:avLst>
          </a:prstGeom>
          <a:solidFill>
            <a:schemeClr val="accent1">
              <a:alpha val="22000"/>
            </a:schemeClr>
          </a:solidFill>
          <a:ln w="57240">
            <a:solidFill>
              <a:srgbClr val="00B050"/>
            </a:solidFill>
            <a:custDash>
              <a:ds d="800000" sp="300000"/>
            </a:custDash>
            <a:round/>
          </a:ln>
        </p:spPr>
        <p:style>
          <a:lnRef idx="2">
            <a:schemeClr val="accent1">
              <a:shade val="50000"/>
            </a:schemeClr>
          </a:lnRef>
          <a:fillRef idx="1">
            <a:schemeClr val="accent1"/>
          </a:fillRef>
          <a:effectRef idx="0">
            <a:schemeClr val="accent1"/>
          </a:effectRef>
          <a:fontRef idx="minor"/>
        </p:style>
      </p:sp>
      <p:sp>
        <p:nvSpPr>
          <p:cNvPr id="9" name="CustomShape 49">
            <a:extLst>
              <a:ext uri="{FF2B5EF4-FFF2-40B4-BE49-F238E27FC236}">
                <a16:creationId xmlns:a16="http://schemas.microsoft.com/office/drawing/2014/main" id="{2CAABD35-63D0-4CCC-BC6A-0DE2049B80C3}"/>
              </a:ext>
            </a:extLst>
          </p:cNvPr>
          <p:cNvSpPr/>
          <p:nvPr/>
        </p:nvSpPr>
        <p:spPr>
          <a:xfrm>
            <a:off x="5340192" y="3544317"/>
            <a:ext cx="756000" cy="603360"/>
          </a:xfrm>
          <a:prstGeom prst="roundRect">
            <a:avLst>
              <a:gd name="adj" fmla="val 16667"/>
            </a:avLst>
          </a:prstGeom>
          <a:solidFill>
            <a:schemeClr val="accent1">
              <a:alpha val="22000"/>
            </a:schemeClr>
          </a:solidFill>
          <a:ln w="57240">
            <a:solidFill>
              <a:srgbClr val="00B050"/>
            </a:solidFill>
            <a:custDash>
              <a:ds d="800000" sp="300000"/>
            </a:custDash>
            <a:round/>
          </a:ln>
        </p:spPr>
        <p:style>
          <a:lnRef idx="2">
            <a:schemeClr val="accent1">
              <a:shade val="50000"/>
            </a:schemeClr>
          </a:lnRef>
          <a:fillRef idx="1">
            <a:schemeClr val="accent1"/>
          </a:fillRef>
          <a:effectRef idx="0">
            <a:schemeClr val="accent1"/>
          </a:effectRef>
          <a:fontRef idx="minor"/>
        </p:style>
      </p:sp>
      <p:sp>
        <p:nvSpPr>
          <p:cNvPr id="11" name="CustomShape 50">
            <a:extLst>
              <a:ext uri="{FF2B5EF4-FFF2-40B4-BE49-F238E27FC236}">
                <a16:creationId xmlns:a16="http://schemas.microsoft.com/office/drawing/2014/main" id="{B1E8FD64-2E2F-418B-85F0-54A4C80F3EC5}"/>
              </a:ext>
            </a:extLst>
          </p:cNvPr>
          <p:cNvSpPr/>
          <p:nvPr/>
        </p:nvSpPr>
        <p:spPr>
          <a:xfrm>
            <a:off x="5868733" y="3045039"/>
            <a:ext cx="590124" cy="441222"/>
          </a:xfrm>
          <a:prstGeom prst="roundRect">
            <a:avLst>
              <a:gd name="adj" fmla="val 16667"/>
            </a:avLst>
          </a:prstGeom>
          <a:solidFill>
            <a:schemeClr val="bg1">
              <a:alpha val="22000"/>
            </a:schemeClr>
          </a:solidFill>
          <a:ln w="28575">
            <a:solidFill>
              <a:schemeClr val="bg2">
                <a:lumMod val="75000"/>
              </a:schemeClr>
            </a:solidFill>
            <a:custDash>
              <a:ds d="4200000" sp="1100000"/>
            </a:custDash>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14602784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additive="repl">
                                        <p:cTn id="22" dur="2000"/>
                                        <p:tgtEl>
                                          <p:spTgt spid="11"/>
                                        </p:tgtEl>
                                      </p:cBhvr>
                                    </p:animEffect>
                                    <p:anim calcmode="lin" valueType="str">
                                      <p:cBhvr additive="repl">
                                        <p:cTn id="23" dur="2000" fill="hold"/>
                                        <p:tgtEl>
                                          <p:spTgt spid="11"/>
                                        </p:tgtEl>
                                      </p:cBhvr>
                                    </p:anim>
                                    <p:anim calcmode="lin" valueType="str">
                                      <p:cBhvr additive="repl">
                                        <p:cTn id="24" dur="2000" fill="hold"/>
                                        <p:tgtEl>
                                          <p:spTgt spid="11"/>
                                        </p:tgtEl>
                                      </p:cBhvr>
                                      <p:tavLst>
                                        <p:tav tm="0">
                                          <p:val>
                                            <p:strVal val="height"/>
                                          </p:val>
                                        </p:tav>
                                        <p:tav tm="100000">
                                          <p:val>
                                            <p:strVal val="height"/>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28353" y="1005167"/>
            <a:ext cx="5872447" cy="5309574"/>
          </a:xfrm>
        </p:spPr>
        <p:txBody>
          <a:bodyPr/>
          <a:lstStyle/>
          <a:p>
            <a:r>
              <a:rPr lang="en-IN" dirty="0"/>
              <a:t>Suppose, if we fit a straight like between the shoe  size and height , best fit line would have a slope of 1.81 and intercept of 50.4</a:t>
            </a:r>
          </a:p>
          <a:p>
            <a:pPr lvl="1"/>
            <a:r>
              <a:rPr lang="en-IN" dirty="0"/>
              <a:t>y = 1.81X + 50.4</a:t>
            </a:r>
          </a:p>
          <a:p>
            <a:r>
              <a:rPr lang="en-IN" dirty="0"/>
              <a:t>This means that with 1 unit increase in x, y increases 1.81 times</a:t>
            </a:r>
          </a:p>
          <a:p>
            <a:endParaRPr lang="en-IN" dirty="0"/>
          </a:p>
          <a:p>
            <a:r>
              <a:rPr lang="en-IN" dirty="0"/>
              <a:t>In other words, with one unit increase in shoe size results in height increasing in 1.81 size</a:t>
            </a:r>
          </a:p>
        </p:txBody>
      </p:sp>
      <p:sp>
        <p:nvSpPr>
          <p:cNvPr id="3" name="Title 2"/>
          <p:cNvSpPr>
            <a:spLocks noGrp="1"/>
          </p:cNvSpPr>
          <p:nvPr>
            <p:ph type="title"/>
          </p:nvPr>
        </p:nvSpPr>
        <p:spPr/>
        <p:txBody>
          <a:bodyPr/>
          <a:lstStyle/>
          <a:p>
            <a:r>
              <a:rPr lang="en-IN" dirty="0"/>
              <a:t>Explainability of the Linear model</a:t>
            </a:r>
          </a:p>
        </p:txBody>
      </p:sp>
      <p:pic>
        <p:nvPicPr>
          <p:cNvPr id="5" name="Picture 4"/>
          <p:cNvPicPr>
            <a:picLocks noChangeAspect="1"/>
          </p:cNvPicPr>
          <p:nvPr/>
        </p:nvPicPr>
        <p:blipFill>
          <a:blip r:embed="rId2"/>
          <a:stretch>
            <a:fillRect/>
          </a:stretch>
        </p:blipFill>
        <p:spPr>
          <a:xfrm>
            <a:off x="6511786" y="1005167"/>
            <a:ext cx="5295900" cy="5638800"/>
          </a:xfrm>
          <a:prstGeom prst="rect">
            <a:avLst/>
          </a:prstGeom>
        </p:spPr>
      </p:pic>
    </p:spTree>
    <p:extLst>
      <p:ext uri="{BB962C8B-B14F-4D97-AF65-F5344CB8AC3E}">
        <p14:creationId xmlns:p14="http://schemas.microsoft.com/office/powerpoint/2010/main" val="67219635"/>
      </p:ext>
    </p:extLst>
  </p:cSld>
  <p:clrMapOvr>
    <a:masterClrMapping/>
  </p:clrMapOvr>
</p:sld>
</file>

<file path=ppt/theme/theme1.xml><?xml version="1.0" encoding="utf-8"?>
<a:theme xmlns:a="http://schemas.openxmlformats.org/drawingml/2006/main" name="1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potx" id="{2DEBA90B-8E01-455C-8AD2-F892E0B8B95A}" vid="{4C817FF6-74D7-43E7-B347-2476930AA5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24301</TotalTime>
  <Words>1662</Words>
  <Application>Microsoft Office PowerPoint</Application>
  <PresentationFormat>Widescreen</PresentationFormat>
  <Paragraphs>410</Paragraphs>
  <Slides>24</Slides>
  <Notes>9</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Cambria Math</vt:lpstr>
      <vt:lpstr>Courier New</vt:lpstr>
      <vt:lpstr>Helvetica</vt:lpstr>
      <vt:lpstr>Helvetica LT Std</vt:lpstr>
      <vt:lpstr>Helvetica LT Std Cond</vt:lpstr>
      <vt:lpstr>Helvetica LT Std Cond Light</vt:lpstr>
      <vt:lpstr>KaTeX_Main</vt:lpstr>
      <vt:lpstr>KaTeX_Math</vt:lpstr>
      <vt:lpstr>Wingdings</vt:lpstr>
      <vt:lpstr>1_Structured Programming Techniques Day2_V2</vt:lpstr>
      <vt:lpstr>Machine Learning for AI</vt:lpstr>
      <vt:lpstr>PowerPoint Presentation</vt:lpstr>
      <vt:lpstr>WHAT IS REGRESSION?</vt:lpstr>
      <vt:lpstr>Regression Algorithms</vt:lpstr>
      <vt:lpstr>Simple Linear Regression</vt:lpstr>
      <vt:lpstr>Understanding Simple Linear Regression</vt:lpstr>
      <vt:lpstr>Simple Linear Regression</vt:lpstr>
      <vt:lpstr>PowerPoint Presentation</vt:lpstr>
      <vt:lpstr>Explainability of the Linear model</vt:lpstr>
      <vt:lpstr>Performance for a Linear Model</vt:lpstr>
      <vt:lpstr>MULTIPLE LINEAR REGRESSION</vt:lpstr>
      <vt:lpstr>PowerPoint Presentation</vt:lpstr>
      <vt:lpstr>PowerPoint Presentation</vt:lpstr>
      <vt:lpstr>Supervised Learning</vt:lpstr>
      <vt:lpstr>Classification Algorithms</vt:lpstr>
      <vt:lpstr>Types of Classification</vt:lpstr>
      <vt:lpstr>Logistic Regression</vt:lpstr>
      <vt:lpstr>Logistic regression – Logarithm basics</vt:lpstr>
      <vt:lpstr>Logistic Regression</vt:lpstr>
      <vt:lpstr>Logistic regression</vt:lpstr>
      <vt:lpstr>Logistic regression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dc:creator>
  <cp:lastModifiedBy>Raghavendra Nagaraja rao</cp:lastModifiedBy>
  <cp:revision>314</cp:revision>
  <dcterms:created xsi:type="dcterms:W3CDTF">2016-01-13T10:35:42Z</dcterms:created>
  <dcterms:modified xsi:type="dcterms:W3CDTF">2021-08-14T01:24:34Z</dcterms:modified>
</cp:coreProperties>
</file>