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C7A3-CABE-8110-B092-F9285A55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2052-B1BC-F17B-97E5-E6597E82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D7D9-937A-7AD1-6E99-DC335D40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3701-A3FE-8FCD-2FF4-A201740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0324-FF87-E544-1709-75F4B2B2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238-4EC2-A1CE-CA5A-9D7DCFCD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61E66-0913-DCF1-78AF-0CB5D6E7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050C-9B52-FBB1-4B86-21B90C9B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0279-A3F4-5F68-06ED-A9F6555C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5AE7-F7AB-26DD-1647-BB1BD488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1F1DB-764F-2347-A8E4-1AD85C59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2467-7A18-1C86-9D24-E85FF59A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B1A1-52DE-7705-8ABE-A70D4DA8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A790-A199-C307-F229-5524C9A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7290-DB71-BB7A-FFBA-A97B2C4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C57-90CF-7C29-2142-0A2FA78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1D3E-4BF5-566B-B8CE-C9B27557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B0FE-048A-5474-A9E5-EF14151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1BA4-3EDE-43AB-EABF-6F40784B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7DD9-9813-2498-6FCA-36A09A8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0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F3ED-D93E-7640-6E35-BD82D21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BCE4-445F-47A3-4F0D-B3334410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3153-14F8-688E-443E-19943820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BD34-D256-A1D0-6084-BF321765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484A-0E01-05C9-37BF-59B8C1A2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7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3DC1-9BA4-8316-348C-CAA26E41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979-7741-36B2-35D0-DE47CD18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F36D-D8B0-1D91-ABA1-FC7ADC75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114E-B0EC-7C0A-98DC-457BF70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E0F1-7904-F6EC-6903-CE13139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F3AF-76D8-9CB7-CBE3-904B1387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21FA-392D-D5C1-E684-58F6B10C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63AA-16CC-4033-BC70-FD2277AF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FBAC6-E2CE-4765-1423-36F19906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EDE44-51FD-F92F-0AB4-0F6F98BAC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384C5-B5EA-9799-AC32-F3DD2FAD0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FDD3-BCEE-C111-E5C3-86A14F21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1F077-851A-E6BA-249D-EE4DDA55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E87BF-6FB4-DD86-0598-E2D8813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C62-9D25-535D-D66A-55ECDB5C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996A8-03EE-82E0-428F-3A4B33E3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55E5-084E-B98E-8AF7-C73143EA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CA09F-2CA6-AAD2-2021-23B0E33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8166-9CB2-A85F-6014-392458A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D22F-56E0-5FDE-D40A-10FC37D3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5AB79-6689-DE4C-48D5-40176D17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E4DB-2AC2-F4F3-34D3-F32B1B5A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898A-6B1C-C1EC-082F-569AE5F4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E5B51-F027-774E-8F56-1A25A2F0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399E-751C-C7E8-2A92-70DCD52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5C18-C965-FB67-BEA1-02C0BBD4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232D-E48A-C7BA-42D1-50096F6A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4FFA-E6F2-6CE0-80B8-54AE093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A49DA-33FC-C7E2-A21F-6FAA0461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F307D-D275-18CC-D89C-9D0C7F33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F18B-BFA7-9B1D-DA48-8AB8D416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3BCB9-AA81-E7A8-0224-07AA5A64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685F-218E-5398-396E-589DDD6C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44C2-1952-C0A6-48E7-40562C8D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AA05-770C-F0B8-1DEB-88D6A479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49DF-7574-F09F-4EC1-8D7CA724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3234-AF25-42DE-85BE-2E1190E873B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6AB6-018A-9306-E85B-05DD5C630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5BD1-7366-ACB9-5525-EF8B2FD3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EA8-DE0E-4004-974C-51F4A83DA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5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ritish Airways">
            <a:extLst>
              <a:ext uri="{FF2B5EF4-FFF2-40B4-BE49-F238E27FC236}">
                <a16:creationId xmlns:a16="http://schemas.microsoft.com/office/drawing/2014/main" id="{8E245CAF-ABD9-B279-D2EA-439B6596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-104886"/>
            <a:ext cx="11071412" cy="62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10798B-528C-DB84-A0C6-A903C6344588}"/>
              </a:ext>
            </a:extLst>
          </p:cNvPr>
          <p:cNvSpPr txBox="1"/>
          <p:nvPr/>
        </p:nvSpPr>
        <p:spPr>
          <a:xfrm>
            <a:off x="3402105" y="5974994"/>
            <a:ext cx="538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Predicting Customer Buying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Behaviour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A15FF-F542-07AA-D0DF-D993EFE5AB67}"/>
              </a:ext>
            </a:extLst>
          </p:cNvPr>
          <p:cNvSpPr txBox="1"/>
          <p:nvPr/>
        </p:nvSpPr>
        <p:spPr>
          <a:xfrm>
            <a:off x="3523130" y="82787"/>
            <a:ext cx="466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Solely for the purpose of Forage Work Experience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4EC3F-2B19-6001-A246-B45F6A1D6C4D}"/>
              </a:ext>
            </a:extLst>
          </p:cNvPr>
          <p:cNvSpPr txBox="1"/>
          <p:nvPr/>
        </p:nvSpPr>
        <p:spPr>
          <a:xfrm>
            <a:off x="0" y="24204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Model to Understand Buying Behaviour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BCE84-4F64-800F-0984-8361FF7A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68" y="1011488"/>
            <a:ext cx="7757832" cy="4587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89296-610E-441C-5FA0-BBBEBA0D247F}"/>
              </a:ext>
            </a:extLst>
          </p:cNvPr>
          <p:cNvSpPr txBox="1"/>
          <p:nvPr/>
        </p:nvSpPr>
        <p:spPr>
          <a:xfrm>
            <a:off x="179294" y="1424278"/>
            <a:ext cx="4434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Top 5 Features influencing Buying behaviour: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Booking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Flight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Wants extra Baggage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Length of Stay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90A1-C1B5-50D0-80B0-FCC11F4DCCDB}"/>
              </a:ext>
            </a:extLst>
          </p:cNvPr>
          <p:cNvSpPr txBox="1"/>
          <p:nvPr/>
        </p:nvSpPr>
        <p:spPr>
          <a:xfrm>
            <a:off x="179294" y="4281143"/>
            <a:ext cx="4434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trained data set with </a:t>
            </a:r>
            <a:r>
              <a:rPr lang="en-IN" u="sng" dirty="0"/>
              <a:t>Random Forest Classifier</a:t>
            </a:r>
            <a:r>
              <a:rPr lang="en-IN" dirty="0"/>
              <a:t> model with </a:t>
            </a:r>
            <a:r>
              <a:rPr lang="en-IN" u="sng" dirty="0"/>
              <a:t>all the features</a:t>
            </a:r>
            <a:r>
              <a:rPr lang="en-IN" dirty="0"/>
              <a:t> and received:</a:t>
            </a:r>
          </a:p>
          <a:p>
            <a:r>
              <a:rPr lang="en-IN" dirty="0"/>
              <a:t>Accuracy Score: 85.08</a:t>
            </a:r>
          </a:p>
          <a:p>
            <a:r>
              <a:rPr lang="en-IN" dirty="0"/>
              <a:t>AUC Score: </a:t>
            </a:r>
            <a:r>
              <a:rPr lang="en-IN" dirty="0">
                <a:solidFill>
                  <a:srgbClr val="FF0000"/>
                </a:solidFill>
              </a:rPr>
              <a:t>0.558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E916B-59FF-15EC-8C75-65148CBB58D7}"/>
              </a:ext>
            </a:extLst>
          </p:cNvPr>
          <p:cNvSpPr txBox="1"/>
          <p:nvPr/>
        </p:nvSpPr>
        <p:spPr>
          <a:xfrm>
            <a:off x="0" y="5978389"/>
            <a:ext cx="658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 need to increase the AUC score.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21FC1-3489-5420-307E-122CEF754295}"/>
              </a:ext>
            </a:extLst>
          </p:cNvPr>
          <p:cNvSpPr txBox="1"/>
          <p:nvPr/>
        </p:nvSpPr>
        <p:spPr>
          <a:xfrm>
            <a:off x="3523130" y="82787"/>
            <a:ext cx="466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Solely for the purpose of Forage Work Experience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1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Goel</dc:creator>
  <cp:lastModifiedBy>Raghav Goel</cp:lastModifiedBy>
  <cp:revision>2</cp:revision>
  <dcterms:created xsi:type="dcterms:W3CDTF">2023-08-22T17:59:28Z</dcterms:created>
  <dcterms:modified xsi:type="dcterms:W3CDTF">2023-08-22T18:00:24Z</dcterms:modified>
</cp:coreProperties>
</file>